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6" r:id="rId9"/>
    <p:sldId id="262" r:id="rId10"/>
    <p:sldId id="269" r:id="rId11"/>
    <p:sldId id="270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97" autoAdjust="0"/>
    <p:restoredTop sz="94660"/>
  </p:normalViewPr>
  <p:slideViewPr>
    <p:cSldViewPr>
      <p:cViewPr varScale="1">
        <p:scale>
          <a:sx n="87" d="100"/>
          <a:sy n="87" d="100"/>
        </p:scale>
        <p:origin x="-18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6FA3-A134-48D8-9A56-8D46DF866ADB}" type="datetimeFigureOut">
              <a:rPr lang="ko-KR" altLang="en-US" smtClean="0"/>
              <a:t>2013-04-27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03AA-DF0D-4E7C-B549-A003290C30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70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03AA-DF0D-4E7C-B549-A003290C30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15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254510" y="337104"/>
            <a:ext cx="127236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2pPr>
            <a:lvl3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3pPr>
            <a:lvl4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4pPr>
            <a:lvl5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과목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저자</a:t>
            </a:r>
          </a:p>
        </p:txBody>
      </p:sp>
      <p:sp>
        <p:nvSpPr>
          <p:cNvPr id="30" name="텍스트 개체 틀 29"/>
          <p:cNvSpPr>
            <a:spLocks noGrp="1"/>
          </p:cNvSpPr>
          <p:nvPr>
            <p:ph type="body" sz="quarter" idx="11" hasCustomPrompt="1"/>
          </p:nvPr>
        </p:nvSpPr>
        <p:spPr>
          <a:xfrm>
            <a:off x="6012160" y="332656"/>
            <a:ext cx="269973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r" defTabSz="914400" rtl="0" eaLnBrk="1" latinLnBrk="1" hangingPunct="1">
              <a:buNone/>
              <a:defRPr lang="ko-KR" altLang="en-US" sz="1500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돋움체" pitchFamily="49" charset="-127"/>
                <a:ea typeface="돋움체" pitchFamily="49" charset="-127"/>
                <a:cs typeface="+mn-cs"/>
              </a:defRPr>
            </a:lvl1pPr>
            <a:lvl2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2pPr>
            <a:lvl3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3pPr>
            <a:lvl4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4pPr>
            <a:lvl5pPr marL="0" algn="ctr" defTabSz="914400" rtl="0" eaLnBrk="1" latinLnBrk="1" hangingPunct="1">
              <a:buNone/>
              <a:defRPr lang="ko-KR" altLang="en-US" sz="1500" kern="1200" spc="-180" dirty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err="1" smtClean="0"/>
              <a:t>단원별</a:t>
            </a:r>
            <a:r>
              <a:rPr lang="ko-KR" altLang="en-US" dirty="0" smtClean="0"/>
              <a:t> 내용 정리 판서 자료</a:t>
            </a:r>
          </a:p>
        </p:txBody>
      </p:sp>
      <p:sp>
        <p:nvSpPr>
          <p:cNvPr id="38" name="텍스트 개체 틀 3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411413" y="1916832"/>
            <a:ext cx="53289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3538" indent="-363538" algn="l" defTabSz="914400" rtl="0" eaLnBrk="1" latinLnBrk="1" hangingPunct="1">
              <a:buFont typeface="+mj-lt"/>
              <a:buAutoNum type="romanUcPeriod"/>
              <a:tabLst/>
              <a:defRPr lang="ko-KR" altLang="en-US" sz="2400" b="1" kern="1200" spc="-150" dirty="0" smtClean="0">
                <a:solidFill>
                  <a:srgbClr val="FF6600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1pPr>
            <a:lvl2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2pPr>
            <a:lvl3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3pPr>
            <a:lvl4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4pPr>
            <a:lvl5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err="1" smtClean="0"/>
              <a:t>단원명</a:t>
            </a:r>
            <a:endParaRPr lang="ko-KR" altLang="en-US" dirty="0" smtClean="0"/>
          </a:p>
        </p:txBody>
      </p:sp>
      <p:sp>
        <p:nvSpPr>
          <p:cNvPr id="40" name="텍스트 개체 틀 3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309971"/>
            <a:ext cx="9144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0" algn="ctr" defTabSz="914400" rtl="0" eaLnBrk="1" latinLnBrk="1" hangingPunct="1">
              <a:buNone/>
              <a:defRPr lang="ko-KR" altLang="en-US" sz="5400" kern="1200" spc="-300" dirty="0" smtClean="0">
                <a:solidFill>
                  <a:srgbClr val="94DC12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제목</a:t>
            </a:r>
          </a:p>
        </p:txBody>
      </p:sp>
      <p:sp>
        <p:nvSpPr>
          <p:cNvPr id="42" name="텍스트 개체 틀 41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213100"/>
            <a:ext cx="9144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14338" indent="-414338" algn="ctr" defTabSz="914400" rtl="0" eaLnBrk="1" latinLnBrk="1" hangingPunct="1">
              <a:buNone/>
              <a:defRPr lang="ko-KR" altLang="en-US" sz="36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</a:p>
        </p:txBody>
      </p:sp>
    </p:spTree>
    <p:extLst>
      <p:ext uri="{BB962C8B-B14F-4D97-AF65-F5344CB8AC3E}">
        <p14:creationId xmlns:p14="http://schemas.microsoft.com/office/powerpoint/2010/main" val="25869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4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43" name="차트 개체 틀 42"/>
          <p:cNvSpPr>
            <a:spLocks noGrp="1"/>
          </p:cNvSpPr>
          <p:nvPr>
            <p:ph type="chart" sz="quarter" idx="17"/>
          </p:nvPr>
        </p:nvSpPr>
        <p:spPr>
          <a:xfrm>
            <a:off x="832058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47" name="텍스트 개체 틀 46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266700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48" name="텍스트 개체 틀 46"/>
          <p:cNvSpPr>
            <a:spLocks noGrp="1"/>
          </p:cNvSpPr>
          <p:nvPr>
            <p:ph type="body" sz="quarter" idx="19" hasCustomPrompt="1"/>
          </p:nvPr>
        </p:nvSpPr>
        <p:spPr>
          <a:xfrm>
            <a:off x="1943100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66" name="텍스트 개체 틀 40"/>
          <p:cNvSpPr>
            <a:spLocks noGrp="1"/>
          </p:cNvSpPr>
          <p:nvPr>
            <p:ph type="body" sz="quarter" idx="20" hasCustomPrompt="1"/>
          </p:nvPr>
        </p:nvSpPr>
        <p:spPr>
          <a:xfrm>
            <a:off x="3200400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67" name="차트 개체 틀 42"/>
          <p:cNvSpPr>
            <a:spLocks noGrp="1"/>
          </p:cNvSpPr>
          <p:nvPr>
            <p:ph type="chart" sz="quarter" idx="21"/>
          </p:nvPr>
        </p:nvSpPr>
        <p:spPr>
          <a:xfrm>
            <a:off x="3565733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68" name="텍스트 개체 틀 46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3000375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69" name="텍스트 개체 틀 46"/>
          <p:cNvSpPr>
            <a:spLocks noGrp="1"/>
          </p:cNvSpPr>
          <p:nvPr>
            <p:ph type="body" sz="quarter" idx="23" hasCustomPrompt="1"/>
          </p:nvPr>
        </p:nvSpPr>
        <p:spPr>
          <a:xfrm>
            <a:off x="4676775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73" name="텍스트 개체 틀 40"/>
          <p:cNvSpPr>
            <a:spLocks noGrp="1"/>
          </p:cNvSpPr>
          <p:nvPr>
            <p:ph type="body" sz="quarter" idx="24" hasCustomPrompt="1"/>
          </p:nvPr>
        </p:nvSpPr>
        <p:spPr>
          <a:xfrm>
            <a:off x="5933754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74" name="차트 개체 틀 42"/>
          <p:cNvSpPr>
            <a:spLocks noGrp="1"/>
          </p:cNvSpPr>
          <p:nvPr>
            <p:ph type="chart" sz="quarter" idx="25"/>
          </p:nvPr>
        </p:nvSpPr>
        <p:spPr>
          <a:xfrm>
            <a:off x="6299087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75" name="텍스트 개체 틀 4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5733729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76" name="텍스트 개체 틀 46"/>
          <p:cNvSpPr>
            <a:spLocks noGrp="1"/>
          </p:cNvSpPr>
          <p:nvPr>
            <p:ph type="body" sz="quarter" idx="27" hasCustomPrompt="1"/>
          </p:nvPr>
        </p:nvSpPr>
        <p:spPr>
          <a:xfrm>
            <a:off x="7410129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1282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1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2" name="텍스트 개체 틀 8"/>
          <p:cNvSpPr>
            <a:spLocks noGrp="1"/>
          </p:cNvSpPr>
          <p:nvPr>
            <p:ph type="body" sz="quarter" idx="16" hasCustomPrompt="1"/>
          </p:nvPr>
        </p:nvSpPr>
        <p:spPr>
          <a:xfrm>
            <a:off x="755649" y="2120901"/>
            <a:ext cx="7664451" cy="431799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ea"/>
              <a:buAutoNum type="circleNumDbPlain"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33" name="텍스트 개체 틀 8"/>
          <p:cNvSpPr>
            <a:spLocks noGrp="1"/>
          </p:cNvSpPr>
          <p:nvPr>
            <p:ph type="body" sz="quarter" idx="17" hasCustomPrompt="1"/>
          </p:nvPr>
        </p:nvSpPr>
        <p:spPr>
          <a:xfrm>
            <a:off x="1104901" y="2568576"/>
            <a:ext cx="7315200" cy="4317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300" b="0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35" name="표 개체 틀 34"/>
          <p:cNvSpPr>
            <a:spLocks noGrp="1"/>
          </p:cNvSpPr>
          <p:nvPr>
            <p:ph type="tbl" sz="quarter" idx="18"/>
          </p:nvPr>
        </p:nvSpPr>
        <p:spPr>
          <a:xfrm>
            <a:off x="1104900" y="3124199"/>
            <a:ext cx="7315200" cy="1085851"/>
          </a:xfrm>
          <a:prstGeom prst="rect">
            <a:avLst/>
          </a:prstGeom>
        </p:spPr>
        <p:txBody>
          <a:bodyPr/>
          <a:lstStyle>
            <a:lvl1pPr>
              <a:defRPr lang="ko-KR" altLang="en-US" sz="2300" b="0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Tx/>
              <a:buNone/>
            </a:pP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9" hasCustomPrompt="1"/>
          </p:nvPr>
        </p:nvSpPr>
        <p:spPr>
          <a:xfrm>
            <a:off x="755649" y="4321176"/>
            <a:ext cx="7664451" cy="431799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ea"/>
              <a:buAutoNum type="circleNumDbPlain"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표 개체 틀 34"/>
          <p:cNvSpPr>
            <a:spLocks noGrp="1"/>
          </p:cNvSpPr>
          <p:nvPr>
            <p:ph type="tbl" sz="quarter" idx="20"/>
          </p:nvPr>
        </p:nvSpPr>
        <p:spPr>
          <a:xfrm>
            <a:off x="1104900" y="4838699"/>
            <a:ext cx="7315200" cy="1533526"/>
          </a:xfrm>
          <a:prstGeom prst="rect">
            <a:avLst/>
          </a:prstGeom>
        </p:spPr>
        <p:txBody>
          <a:bodyPr/>
          <a:lstStyle>
            <a:lvl1pPr>
              <a:defRPr lang="ko-KR" altLang="en-US" sz="2300" b="0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Tx/>
              <a:buNone/>
            </a:pP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17641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표 개체 틀 13"/>
          <p:cNvSpPr>
            <a:spLocks noGrp="1"/>
          </p:cNvSpPr>
          <p:nvPr>
            <p:ph type="tbl" sz="quarter" idx="14"/>
          </p:nvPr>
        </p:nvSpPr>
        <p:spPr>
          <a:xfrm>
            <a:off x="447675" y="1587500"/>
            <a:ext cx="7943850" cy="463391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76641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핵심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3" name="텍스트 개체 틀 52"/>
          <p:cNvSpPr>
            <a:spLocks noGrp="1"/>
          </p:cNvSpPr>
          <p:nvPr>
            <p:ph type="body" sz="quarter" idx="13" hasCustomPrompt="1"/>
          </p:nvPr>
        </p:nvSpPr>
        <p:spPr>
          <a:xfrm>
            <a:off x="627154" y="121920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갈  </a:t>
            </a:r>
            <a:r>
              <a:rPr lang="ko-KR" altLang="en-US" dirty="0" err="1" smtClean="0"/>
              <a:t>래</a:t>
            </a:r>
            <a:endParaRPr lang="ko-KR" altLang="en-US" dirty="0"/>
          </a:p>
        </p:txBody>
      </p:sp>
      <p:sp>
        <p:nvSpPr>
          <p:cNvPr id="81" name="텍스트 개체 틀 52"/>
          <p:cNvSpPr>
            <a:spLocks noGrp="1"/>
          </p:cNvSpPr>
          <p:nvPr>
            <p:ph type="body" sz="quarter" idx="15" hasCustomPrompt="1"/>
          </p:nvPr>
        </p:nvSpPr>
        <p:spPr>
          <a:xfrm>
            <a:off x="627154" y="193458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성  격</a:t>
            </a:r>
            <a:endParaRPr lang="ko-KR" altLang="en-US" dirty="0"/>
          </a:p>
        </p:txBody>
      </p:sp>
      <p:sp>
        <p:nvSpPr>
          <p:cNvPr id="93" name="텍스트 개체 틀 52"/>
          <p:cNvSpPr>
            <a:spLocks noGrp="1"/>
          </p:cNvSpPr>
          <p:nvPr>
            <p:ph type="body" sz="quarter" idx="17" hasCustomPrompt="1"/>
          </p:nvPr>
        </p:nvSpPr>
        <p:spPr>
          <a:xfrm>
            <a:off x="627154" y="336534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제  재</a:t>
            </a:r>
            <a:endParaRPr lang="ko-KR" altLang="en-US" dirty="0"/>
          </a:p>
        </p:txBody>
      </p:sp>
      <p:sp>
        <p:nvSpPr>
          <p:cNvPr id="99" name="텍스트 개체 틀 52"/>
          <p:cNvSpPr>
            <a:spLocks noGrp="1"/>
          </p:cNvSpPr>
          <p:nvPr>
            <p:ph type="body" sz="quarter" idx="18" hasCustomPrompt="1"/>
          </p:nvPr>
        </p:nvSpPr>
        <p:spPr>
          <a:xfrm>
            <a:off x="627154" y="408072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주  제</a:t>
            </a:r>
            <a:endParaRPr lang="ko-KR" altLang="en-US" dirty="0"/>
          </a:p>
        </p:txBody>
      </p:sp>
      <p:sp>
        <p:nvSpPr>
          <p:cNvPr id="105" name="텍스트 개체 틀 52"/>
          <p:cNvSpPr>
            <a:spLocks noGrp="1"/>
          </p:cNvSpPr>
          <p:nvPr>
            <p:ph type="body" sz="quarter" idx="19" hasCustomPrompt="1"/>
          </p:nvPr>
        </p:nvSpPr>
        <p:spPr>
          <a:xfrm>
            <a:off x="627154" y="4796101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err="1" smtClean="0"/>
              <a:t>특</a:t>
            </a:r>
            <a:r>
              <a:rPr lang="ko-KR" altLang="en-US" dirty="0" smtClean="0"/>
              <a:t>  징</a:t>
            </a:r>
            <a:endParaRPr lang="ko-KR" altLang="en-US" dirty="0"/>
          </a:p>
        </p:txBody>
      </p:sp>
      <p:sp>
        <p:nvSpPr>
          <p:cNvPr id="60" name="텍스트 개체 틀 52"/>
          <p:cNvSpPr>
            <a:spLocks noGrp="1"/>
          </p:cNvSpPr>
          <p:nvPr>
            <p:ph type="body" sz="quarter" idx="14" hasCustomPrompt="1"/>
          </p:nvPr>
        </p:nvSpPr>
        <p:spPr>
          <a:xfrm>
            <a:off x="627154" y="264996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어  조</a:t>
            </a:r>
            <a:endParaRPr lang="ko-KR" altLang="en-US" dirty="0"/>
          </a:p>
        </p:txBody>
      </p:sp>
      <p:sp>
        <p:nvSpPr>
          <p:cNvPr id="107" name="텍스트 개체 틀 106"/>
          <p:cNvSpPr>
            <a:spLocks noGrp="1"/>
          </p:cNvSpPr>
          <p:nvPr>
            <p:ph type="body" sz="quarter" idx="20" hasCustomPrompt="1"/>
          </p:nvPr>
        </p:nvSpPr>
        <p:spPr>
          <a:xfrm>
            <a:off x="2357437" y="127387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08" name="텍스트 개체 틀 106"/>
          <p:cNvSpPr>
            <a:spLocks noGrp="1"/>
          </p:cNvSpPr>
          <p:nvPr>
            <p:ph type="body" sz="quarter" idx="21" hasCustomPrompt="1"/>
          </p:nvPr>
        </p:nvSpPr>
        <p:spPr>
          <a:xfrm>
            <a:off x="2357437" y="198925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09" name="텍스트 개체 틀 106"/>
          <p:cNvSpPr>
            <a:spLocks noGrp="1"/>
          </p:cNvSpPr>
          <p:nvPr>
            <p:ph type="body" sz="quarter" idx="22" hasCustomPrompt="1"/>
          </p:nvPr>
        </p:nvSpPr>
        <p:spPr>
          <a:xfrm>
            <a:off x="2357437" y="270463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0" name="텍스트 개체 틀 106"/>
          <p:cNvSpPr>
            <a:spLocks noGrp="1"/>
          </p:cNvSpPr>
          <p:nvPr>
            <p:ph type="body" sz="quarter" idx="23" hasCustomPrompt="1"/>
          </p:nvPr>
        </p:nvSpPr>
        <p:spPr>
          <a:xfrm>
            <a:off x="2357437" y="342001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1" name="텍스트 개체 틀 106"/>
          <p:cNvSpPr>
            <a:spLocks noGrp="1"/>
          </p:cNvSpPr>
          <p:nvPr>
            <p:ph type="body" sz="quarter" idx="24" hasCustomPrompt="1"/>
          </p:nvPr>
        </p:nvSpPr>
        <p:spPr>
          <a:xfrm>
            <a:off x="2357437" y="413539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2" name="텍스트 개체 틀 106"/>
          <p:cNvSpPr>
            <a:spLocks noGrp="1"/>
          </p:cNvSpPr>
          <p:nvPr>
            <p:ph type="body" sz="quarter" idx="25" hasCustomPrompt="1"/>
          </p:nvPr>
        </p:nvSpPr>
        <p:spPr>
          <a:xfrm>
            <a:off x="2357437" y="4850774"/>
            <a:ext cx="6033527" cy="1603813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179388">
              <a:buSzPct val="50000"/>
              <a:buFontTx/>
              <a:buBlip>
                <a:blip r:embed="rId2"/>
              </a:buBlip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643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구성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9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0" name="텍스트 개체 틀 14"/>
          <p:cNvSpPr>
            <a:spLocks noGrp="1"/>
          </p:cNvSpPr>
          <p:nvPr>
            <p:ph type="body" sz="quarter" idx="14" hasCustomPrompt="1"/>
          </p:nvPr>
        </p:nvSpPr>
        <p:spPr>
          <a:xfrm>
            <a:off x="851646" y="1831671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1" name="텍스트 개체 틀 21"/>
          <p:cNvSpPr>
            <a:spLocks noGrp="1"/>
          </p:cNvSpPr>
          <p:nvPr>
            <p:ph type="body" sz="quarter" idx="15" hasCustomPrompt="1"/>
          </p:nvPr>
        </p:nvSpPr>
        <p:spPr>
          <a:xfrm>
            <a:off x="2294965" y="1656803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텍스트 개체 틀 14"/>
          <p:cNvSpPr>
            <a:spLocks noGrp="1"/>
          </p:cNvSpPr>
          <p:nvPr>
            <p:ph type="body" sz="quarter" idx="16" hasCustomPrompt="1"/>
          </p:nvPr>
        </p:nvSpPr>
        <p:spPr>
          <a:xfrm>
            <a:off x="851646" y="3512554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3" name="텍스트 개체 틀 21"/>
          <p:cNvSpPr>
            <a:spLocks noGrp="1"/>
          </p:cNvSpPr>
          <p:nvPr>
            <p:ph type="body" sz="quarter" idx="17" hasCustomPrompt="1"/>
          </p:nvPr>
        </p:nvSpPr>
        <p:spPr>
          <a:xfrm>
            <a:off x="2294965" y="3337686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8" hasCustomPrompt="1"/>
          </p:nvPr>
        </p:nvSpPr>
        <p:spPr>
          <a:xfrm>
            <a:off x="851646" y="5193436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5" name="텍스트 개체 틀 21"/>
          <p:cNvSpPr>
            <a:spLocks noGrp="1"/>
          </p:cNvSpPr>
          <p:nvPr>
            <p:ph type="body" sz="quarter" idx="19" hasCustomPrompt="1"/>
          </p:nvPr>
        </p:nvSpPr>
        <p:spPr>
          <a:xfrm>
            <a:off x="2294965" y="5018568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96798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구성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7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3" hasCustomPrompt="1"/>
          </p:nvPr>
        </p:nvSpPr>
        <p:spPr>
          <a:xfrm>
            <a:off x="887506" y="1396642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4" hasCustomPrompt="1"/>
          </p:nvPr>
        </p:nvSpPr>
        <p:spPr>
          <a:xfrm>
            <a:off x="2294965" y="1199604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40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7506" y="3198548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41" name="텍스트 개체 틀 21"/>
          <p:cNvSpPr>
            <a:spLocks noGrp="1"/>
          </p:cNvSpPr>
          <p:nvPr>
            <p:ph type="body" sz="quarter" idx="16" hasCustomPrompt="1"/>
          </p:nvPr>
        </p:nvSpPr>
        <p:spPr>
          <a:xfrm>
            <a:off x="2294965" y="3001510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42" name="텍스트 개체 틀 14"/>
          <p:cNvSpPr>
            <a:spLocks noGrp="1"/>
          </p:cNvSpPr>
          <p:nvPr>
            <p:ph type="body" sz="quarter" idx="17" hasCustomPrompt="1"/>
          </p:nvPr>
        </p:nvSpPr>
        <p:spPr>
          <a:xfrm>
            <a:off x="887506" y="5009419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43" name="텍스트 개체 틀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94965" y="4812381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48465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계구성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54305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19" name="텍스트 개체 틀 17"/>
          <p:cNvSpPr>
            <a:spLocks noGrp="1"/>
          </p:cNvSpPr>
          <p:nvPr>
            <p:ph type="body" sz="quarter" idx="15" hasCustomPrompt="1"/>
          </p:nvPr>
        </p:nvSpPr>
        <p:spPr>
          <a:xfrm>
            <a:off x="2400300" y="1543050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0" name="텍스트 개체 틀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6250" y="2602706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1" name="텍스트 개체 틀 17"/>
          <p:cNvSpPr>
            <a:spLocks noGrp="1"/>
          </p:cNvSpPr>
          <p:nvPr>
            <p:ph type="body" sz="quarter" idx="17" hasCustomPrompt="1"/>
          </p:nvPr>
        </p:nvSpPr>
        <p:spPr>
          <a:xfrm>
            <a:off x="2400300" y="2602706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17"/>
          <p:cNvSpPr>
            <a:spLocks noGrp="1"/>
          </p:cNvSpPr>
          <p:nvPr>
            <p:ph type="body" sz="quarter" idx="18" hasCustomPrompt="1"/>
          </p:nvPr>
        </p:nvSpPr>
        <p:spPr>
          <a:xfrm>
            <a:off x="476250" y="3662362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3" name="텍스트 개체 틀 17"/>
          <p:cNvSpPr>
            <a:spLocks noGrp="1"/>
          </p:cNvSpPr>
          <p:nvPr>
            <p:ph type="body" sz="quarter" idx="19" hasCustomPrompt="1"/>
          </p:nvPr>
        </p:nvSpPr>
        <p:spPr>
          <a:xfrm>
            <a:off x="2400300" y="3662362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4" name="텍스트 개체 틀 17"/>
          <p:cNvSpPr>
            <a:spLocks noGrp="1"/>
          </p:cNvSpPr>
          <p:nvPr>
            <p:ph type="body" sz="quarter" idx="20" hasCustomPrompt="1"/>
          </p:nvPr>
        </p:nvSpPr>
        <p:spPr>
          <a:xfrm>
            <a:off x="476250" y="4722018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5" name="텍스트 개체 틀 17"/>
          <p:cNvSpPr>
            <a:spLocks noGrp="1"/>
          </p:cNvSpPr>
          <p:nvPr>
            <p:ph type="body" sz="quarter" idx="21" hasCustomPrompt="1"/>
          </p:nvPr>
        </p:nvSpPr>
        <p:spPr>
          <a:xfrm>
            <a:off x="2400300" y="4722018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6" name="텍스트 개체 틀 17"/>
          <p:cNvSpPr>
            <a:spLocks noGrp="1"/>
          </p:cNvSpPr>
          <p:nvPr>
            <p:ph type="body" sz="quarter" idx="22" hasCustomPrompt="1"/>
          </p:nvPr>
        </p:nvSpPr>
        <p:spPr>
          <a:xfrm>
            <a:off x="476250" y="5781675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7" name="텍스트 개체 틀 17"/>
          <p:cNvSpPr>
            <a:spLocks noGrp="1"/>
          </p:cNvSpPr>
          <p:nvPr>
            <p:ph type="body" sz="quarter" idx="23" hasCustomPrompt="1"/>
          </p:nvPr>
        </p:nvSpPr>
        <p:spPr>
          <a:xfrm>
            <a:off x="2400300" y="5781675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62619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계구성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54305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19" name="텍스트 개체 틀 17"/>
          <p:cNvSpPr>
            <a:spLocks noGrp="1"/>
          </p:cNvSpPr>
          <p:nvPr>
            <p:ph type="body" sz="quarter" idx="15" hasCustomPrompt="1"/>
          </p:nvPr>
        </p:nvSpPr>
        <p:spPr>
          <a:xfrm>
            <a:off x="2400300" y="1543050"/>
            <a:ext cx="6019800" cy="1095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17"/>
          <p:cNvSpPr>
            <a:spLocks noGrp="1"/>
          </p:cNvSpPr>
          <p:nvPr>
            <p:ph type="body" sz="quarter" idx="18" hasCustomPrompt="1"/>
          </p:nvPr>
        </p:nvSpPr>
        <p:spPr>
          <a:xfrm>
            <a:off x="476250" y="2843212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3" name="텍스트 개체 틀 17"/>
          <p:cNvSpPr>
            <a:spLocks noGrp="1"/>
          </p:cNvSpPr>
          <p:nvPr>
            <p:ph type="body" sz="quarter" idx="19" hasCustomPrompt="1"/>
          </p:nvPr>
        </p:nvSpPr>
        <p:spPr>
          <a:xfrm>
            <a:off x="2400300" y="2843211"/>
            <a:ext cx="6019800" cy="15668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marR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26" name="텍스트 개체 틀 17"/>
          <p:cNvSpPr>
            <a:spLocks noGrp="1"/>
          </p:cNvSpPr>
          <p:nvPr>
            <p:ph type="body" sz="quarter" idx="22" hasCustomPrompt="1"/>
          </p:nvPr>
        </p:nvSpPr>
        <p:spPr>
          <a:xfrm>
            <a:off x="476250" y="461010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7" name="텍스트 개체 틀 17"/>
          <p:cNvSpPr>
            <a:spLocks noGrp="1"/>
          </p:cNvSpPr>
          <p:nvPr>
            <p:ph type="body" sz="quarter" idx="23" hasCustomPrompt="1"/>
          </p:nvPr>
        </p:nvSpPr>
        <p:spPr>
          <a:xfrm>
            <a:off x="2400300" y="4610099"/>
            <a:ext cx="6019800" cy="1876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marR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94590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+그림+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79" name="텍스트 개체 틀 78"/>
          <p:cNvSpPr>
            <a:spLocks noGrp="1"/>
          </p:cNvSpPr>
          <p:nvPr>
            <p:ph type="body" sz="quarter" idx="14" hasCustomPrompt="1"/>
          </p:nvPr>
        </p:nvSpPr>
        <p:spPr>
          <a:xfrm>
            <a:off x="585173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4" name="텍스트 개체 틀 78"/>
          <p:cNvSpPr>
            <a:spLocks noGrp="1"/>
          </p:cNvSpPr>
          <p:nvPr>
            <p:ph type="body" sz="quarter" idx="15" hasCustomPrompt="1"/>
          </p:nvPr>
        </p:nvSpPr>
        <p:spPr>
          <a:xfrm>
            <a:off x="6034702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8" name="텍스트 개체 틀 78"/>
          <p:cNvSpPr>
            <a:spLocks noGrp="1"/>
          </p:cNvSpPr>
          <p:nvPr>
            <p:ph type="body" sz="quarter" idx="16" hasCustomPrompt="1"/>
          </p:nvPr>
        </p:nvSpPr>
        <p:spPr>
          <a:xfrm>
            <a:off x="3309938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9" name="텍스트 개체 틀 51"/>
          <p:cNvSpPr>
            <a:spLocks noGrp="1"/>
          </p:cNvSpPr>
          <p:nvPr>
            <p:ph type="body" sz="quarter" idx="17" hasCustomPrompt="1"/>
          </p:nvPr>
        </p:nvSpPr>
        <p:spPr>
          <a:xfrm>
            <a:off x="521004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94" name="텍스트 개체 틀 51"/>
          <p:cNvSpPr>
            <a:spLocks noGrp="1"/>
          </p:cNvSpPr>
          <p:nvPr>
            <p:ph type="body" sz="quarter" idx="18" hasCustomPrompt="1"/>
          </p:nvPr>
        </p:nvSpPr>
        <p:spPr>
          <a:xfrm>
            <a:off x="3216579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266700" lvl="0" indent="-180975" algn="l" defTabSz="914400" rtl="0" eaLnBrk="1" latinLnBrk="1" hangingPunct="1">
              <a:spcBef>
                <a:spcPct val="20000"/>
              </a:spcBef>
              <a:buSzPct val="50000"/>
              <a:tabLst/>
            </a:pPr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95" name="텍스트 개체 틀 51"/>
          <p:cNvSpPr>
            <a:spLocks noGrp="1"/>
          </p:cNvSpPr>
          <p:nvPr>
            <p:ph type="body" sz="quarter" idx="19" hasCustomPrompt="1"/>
          </p:nvPr>
        </p:nvSpPr>
        <p:spPr>
          <a:xfrm>
            <a:off x="5919788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266700" lvl="0" indent="-180975" algn="l" defTabSz="914400" rtl="0" eaLnBrk="1" latinLnBrk="1" hangingPunct="1">
              <a:spcBef>
                <a:spcPct val="20000"/>
              </a:spcBef>
              <a:buSzPct val="50000"/>
              <a:buFontTx/>
              <a:buBlip>
                <a:blip r:embed="rId2"/>
              </a:buBlip>
              <a:tabLst/>
            </a:pPr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532631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833438" y="3743325"/>
            <a:ext cx="7477125" cy="0"/>
          </a:xfrm>
          <a:prstGeom prst="line">
            <a:avLst/>
          </a:prstGeom>
          <a:ln w="12700">
            <a:solidFill>
              <a:srgbClr val="6F98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텍스트 개체 틀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6544" y="1598188"/>
            <a:ext cx="7599285" cy="2121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l" defTabSz="914400" rtl="0" eaLnBrk="1" latinLnBrk="1" hangingPunct="1">
              <a:buNone/>
              <a:defRPr lang="ko-KR" alt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 hasCustomPrompt="1"/>
          </p:nvPr>
        </p:nvSpPr>
        <p:spPr>
          <a:xfrm>
            <a:off x="976544" y="3773488"/>
            <a:ext cx="7581900" cy="2254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답을 입력해주세요</a:t>
            </a:r>
            <a:endParaRPr lang="ko-KR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28" y="1358483"/>
            <a:ext cx="5181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4000" b="1" spc="-150" dirty="0">
                <a:solidFill>
                  <a:srgbClr val="6F980A"/>
                </a:solidFill>
              </a:rPr>
              <a:t>1.</a:t>
            </a:r>
            <a:endParaRPr lang="ko-KR" altLang="en-US" sz="4000" b="1" spc="-150" dirty="0">
              <a:solidFill>
                <a:srgbClr val="6F9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6619" y="1988840"/>
            <a:ext cx="2843213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l" defTabSz="914400" rtl="0" eaLnBrk="1" latinLnBrk="1" hangingPunct="1">
              <a:buNone/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2pPr>
            <a:lvl3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3pPr>
            <a:lvl4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4pPr>
            <a:lvl5pPr marL="0" algn="l" defTabSz="914400" rtl="0" eaLnBrk="1" latinLnBrk="1" hangingPunct="1">
              <a:defRPr lang="ko-KR" altLang="en-US" sz="4700" b="1" kern="1200" spc="-15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5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1" hasCustomPrompt="1"/>
          </p:nvPr>
        </p:nvSpPr>
        <p:spPr>
          <a:xfrm>
            <a:off x="4741894" y="2852738"/>
            <a:ext cx="403244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0" indent="-414338" algn="l" defTabSz="914400" rtl="0" eaLnBrk="1" latinLnBrk="1" hangingPunct="1">
              <a:buFont typeface="+mj-lt"/>
              <a:buNone/>
              <a:defRPr lang="ko-KR" altLang="en-US" sz="4000" kern="1200" spc="-100" baseline="0" dirty="0" smtClean="0">
                <a:solidFill>
                  <a:srgbClr val="94DC12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975" y="4338638"/>
            <a:ext cx="4002088" cy="489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57200" indent="-293688">
              <a:buFont typeface="+mj-lt"/>
              <a:buAutoNum type="arabicParenR"/>
              <a:defRPr sz="24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27"/>
          <p:cNvSpPr>
            <a:spLocks noGrp="1"/>
          </p:cNvSpPr>
          <p:nvPr>
            <p:ph type="body" sz="quarter" idx="16" hasCustomPrompt="1"/>
          </p:nvPr>
        </p:nvSpPr>
        <p:spPr>
          <a:xfrm>
            <a:off x="4752975" y="3803650"/>
            <a:ext cx="4003200" cy="489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84163" indent="-284163">
              <a:buFont typeface="+mj-lt"/>
              <a:buAutoNum type="arabicPeriod"/>
              <a:defRPr sz="24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err="1" smtClean="0"/>
              <a:t>단원명을</a:t>
            </a:r>
            <a:r>
              <a:rPr lang="ko-KR" altLang="en-US" dirty="0" smtClean="0"/>
              <a:t>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39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답이 'O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92392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pic>
        <p:nvPicPr>
          <p:cNvPr id="9" name="그림 8" descr="017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3962400"/>
            <a:ext cx="1762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답이 'X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92392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pic>
        <p:nvPicPr>
          <p:cNvPr id="8" name="그림 7" descr="018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4010025"/>
            <a:ext cx="27813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칸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200977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12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270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숙어+예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17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1283075"/>
            <a:ext cx="7369175" cy="762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400" b="1" spc="-150" baseline="0">
                <a:solidFill>
                  <a:srgbClr val="6F980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226751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0" name="텍스트 개체 틀 19"/>
          <p:cNvSpPr>
            <a:spLocks noGrp="1"/>
          </p:cNvSpPr>
          <p:nvPr>
            <p:ph type="body" sz="quarter" idx="21" hasCustomPrompt="1"/>
          </p:nvPr>
        </p:nvSpPr>
        <p:spPr>
          <a:xfrm>
            <a:off x="466725" y="286814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1" name="텍스트 개체 틀 19"/>
          <p:cNvSpPr>
            <a:spLocks noGrp="1"/>
          </p:cNvSpPr>
          <p:nvPr>
            <p:ph type="body" sz="quarter" idx="22" hasCustomPrompt="1"/>
          </p:nvPr>
        </p:nvSpPr>
        <p:spPr>
          <a:xfrm>
            <a:off x="466725" y="392598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19"/>
          <p:cNvSpPr>
            <a:spLocks noGrp="1"/>
          </p:cNvSpPr>
          <p:nvPr>
            <p:ph type="body" sz="quarter" idx="23" hasCustomPrompt="1"/>
          </p:nvPr>
        </p:nvSpPr>
        <p:spPr>
          <a:xfrm>
            <a:off x="466725" y="452661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lang="ko-KR" altLang="en-US" sz="3200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538163" lvl="0" indent="-358775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011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86135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spc="-15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28" name="그림 개체 틀 27"/>
          <p:cNvSpPr>
            <a:spLocks noGrp="1"/>
          </p:cNvSpPr>
          <p:nvPr>
            <p:ph type="pic" sz="quarter" idx="15"/>
          </p:nvPr>
        </p:nvSpPr>
        <p:spPr>
          <a:xfrm>
            <a:off x="607587" y="3083858"/>
            <a:ext cx="7558088" cy="284227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-342900" algn="just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646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-예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33" name="텍스트 개체 틀 15"/>
          <p:cNvSpPr>
            <a:spLocks noGrp="1"/>
          </p:cNvSpPr>
          <p:nvPr>
            <p:ph type="body" sz="quarter" idx="16" hasCustomPrompt="1"/>
          </p:nvPr>
        </p:nvSpPr>
        <p:spPr>
          <a:xfrm>
            <a:off x="3666570" y="1326775"/>
            <a:ext cx="3550210" cy="582707"/>
          </a:xfrm>
          <a:prstGeom prst="rect">
            <a:avLst/>
          </a:prstGeom>
          <a:effectLst/>
        </p:spPr>
        <p:txBody>
          <a:bodyPr bIns="0" anchor="ctr"/>
          <a:lstStyle>
            <a:lvl1pPr marL="0" indent="0" algn="r">
              <a:buNone/>
              <a:defRPr sz="2800" b="1" spc="-150" baseline="0">
                <a:solidFill>
                  <a:srgbClr val="FF6600"/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4" name="텍스트 개체 틀 15"/>
          <p:cNvSpPr>
            <a:spLocks noGrp="1"/>
          </p:cNvSpPr>
          <p:nvPr>
            <p:ph type="body" sz="quarter" idx="17" hasCustomPrompt="1"/>
          </p:nvPr>
        </p:nvSpPr>
        <p:spPr>
          <a:xfrm>
            <a:off x="7225552" y="1443318"/>
            <a:ext cx="977153" cy="466164"/>
          </a:xfrm>
          <a:prstGeom prst="rect">
            <a:avLst/>
          </a:prstGeom>
          <a:effectLst/>
        </p:spPr>
        <p:txBody>
          <a:bodyPr lIns="0" tIns="0" rIns="0" bIns="0" anchor="ctr"/>
          <a:lstStyle>
            <a:lvl1pPr marL="0" indent="0" algn="l">
              <a:buNone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7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86135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altLang="ko-KR" sz="4000" b="1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38" name="텍스트 개체 틀 25"/>
          <p:cNvSpPr>
            <a:spLocks noGrp="1"/>
          </p:cNvSpPr>
          <p:nvPr>
            <p:ph type="body" sz="quarter" idx="18" hasCustomPrompt="1"/>
          </p:nvPr>
        </p:nvSpPr>
        <p:spPr>
          <a:xfrm>
            <a:off x="605675" y="3083112"/>
            <a:ext cx="7560000" cy="861359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544769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-영영풀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33" name="텍스트 개체 틀 15"/>
          <p:cNvSpPr>
            <a:spLocks noGrp="1"/>
          </p:cNvSpPr>
          <p:nvPr>
            <p:ph type="body" sz="quarter" idx="16" hasCustomPrompt="1"/>
          </p:nvPr>
        </p:nvSpPr>
        <p:spPr>
          <a:xfrm>
            <a:off x="3666570" y="1326775"/>
            <a:ext cx="3550210" cy="582707"/>
          </a:xfrm>
          <a:prstGeom prst="rect">
            <a:avLst/>
          </a:prstGeom>
          <a:effectLst/>
        </p:spPr>
        <p:txBody>
          <a:bodyPr bIns="0" anchor="ctr"/>
          <a:lstStyle>
            <a:lvl1pPr marL="0" indent="0" algn="r">
              <a:buNone/>
              <a:defRPr lang="ko-KR" altLang="en-US" sz="2800" b="1" kern="1200" spc="-150" baseline="0" dirty="0" smtClean="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</a:p>
        </p:txBody>
      </p:sp>
      <p:sp>
        <p:nvSpPr>
          <p:cNvPr id="34" name="텍스트 개체 틀 15"/>
          <p:cNvSpPr>
            <a:spLocks noGrp="1"/>
          </p:cNvSpPr>
          <p:nvPr>
            <p:ph type="body" sz="quarter" idx="17" hasCustomPrompt="1"/>
          </p:nvPr>
        </p:nvSpPr>
        <p:spPr>
          <a:xfrm>
            <a:off x="7225552" y="1443318"/>
            <a:ext cx="977153" cy="466164"/>
          </a:xfrm>
          <a:prstGeom prst="rect">
            <a:avLst/>
          </a:prstGeom>
          <a:effectLst/>
        </p:spPr>
        <p:txBody>
          <a:bodyPr lIns="0" tIns="0" rIns="0" bIns="0" anchor="ctr"/>
          <a:lstStyle>
            <a:lvl1pPr marL="0" indent="0" algn="l">
              <a:buNone/>
              <a:defRPr lang="ko-KR" altLang="en-US" sz="2300" b="1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7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38735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altLang="ko-KR" sz="4000" b="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내용을 입력해주세요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52219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" name="표 개체 틀 13"/>
          <p:cNvSpPr>
            <a:spLocks noGrp="1"/>
          </p:cNvSpPr>
          <p:nvPr>
            <p:ph type="tbl" sz="quarter" idx="14"/>
          </p:nvPr>
        </p:nvSpPr>
        <p:spPr>
          <a:xfrm>
            <a:off x="447675" y="1238250"/>
            <a:ext cx="7972425" cy="513397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533773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독해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738703" y="1678994"/>
            <a:ext cx="7666595" cy="2321268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20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525245" y="4420232"/>
            <a:ext cx="2588991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269875" algn="l" defTabSz="914400" rtl="0" eaLnBrk="1" latinLnBrk="1" hangingPunct="1">
              <a:buFont typeface="+mj-lt"/>
              <a:buNone/>
              <a:defRPr lang="ko-KR" altLang="en-US" sz="2500" b="1" kern="1200" spc="-70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 입력</a:t>
            </a:r>
            <a:endParaRPr lang="ko-KR" altLang="en-US" dirty="0"/>
          </a:p>
        </p:txBody>
      </p:sp>
      <p:sp>
        <p:nvSpPr>
          <p:cNvPr id="27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47"/>
          <p:cNvSpPr>
            <a:spLocks noGrp="1"/>
          </p:cNvSpPr>
          <p:nvPr>
            <p:ph type="body" sz="quarter" idx="16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0" name="텍스트 개체 틀 51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011847"/>
            <a:ext cx="7467600" cy="127321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269875" algn="l" defTabSz="914400" rtl="0" eaLnBrk="1" latinLnBrk="1" hangingPunct="1">
              <a:buFont typeface="+mj-lt"/>
              <a:buNone/>
              <a:defRPr lang="ko-KR" altLang="en-US" sz="2500" b="0" kern="1200" spc="-7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361950" marR="0" lvl="0" indent="-26987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ko-KR" altLang="en-US" sz="2500" b="0" i="0" u="none" strike="noStrike" kern="1200" cap="none" spc="-7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내용 입력</a:t>
            </a:r>
            <a:endParaRPr kumimoji="0" lang="ko-KR" altLang="en-US" sz="2500" b="0" i="0" u="none" strike="noStrike" kern="1200" cap="none" spc="-7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1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04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378906"/>
            <a:ext cx="77724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-414338" algn="ctr" defTabSz="914400" rtl="0" eaLnBrk="1" latinLnBrk="1" hangingPunct="1">
              <a:buFont typeface="+mj-lt"/>
              <a:buNone/>
              <a:defRPr lang="ko-KR" altLang="en-US" sz="6000" kern="1200" spc="-450" dirty="0" smtClean="0">
                <a:solidFill>
                  <a:schemeClr val="bg1"/>
                </a:solidFill>
                <a:effectLst>
                  <a:innerShdw blurRad="50800">
                    <a:prstClr val="black"/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03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81" y="5003731"/>
            <a:ext cx="1508724" cy="1604103"/>
          </a:xfrm>
          <a:prstGeom prst="rect">
            <a:avLst/>
          </a:prstGeom>
        </p:spPr>
      </p:pic>
      <p:pic>
        <p:nvPicPr>
          <p:cNvPr id="8" name="그림 7" descr="03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1" y="4490253"/>
            <a:ext cx="3038474" cy="2367747"/>
          </a:xfrm>
          <a:prstGeom prst="rect">
            <a:avLst/>
          </a:prstGeom>
        </p:spPr>
      </p:pic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4441825"/>
            <a:ext cx="6400800" cy="554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ctr">
              <a:buFont typeface="+mj-lt"/>
              <a:buAutoNum type="arabicParenR"/>
              <a:tabLst>
                <a:tab pos="361950" algn="l"/>
                <a:tab pos="2597150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소단원</a:t>
            </a:r>
            <a:endParaRPr lang="ko-KR" altLang="en-US" dirty="0"/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06292"/>
            <a:ext cx="6400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49263" indent="-449263" algn="ctr" defTabSz="914400" rtl="0" eaLnBrk="1" latinLnBrk="1" hangingPunct="1">
              <a:buFont typeface="+mj-lt"/>
              <a:buAutoNum type="arabicPeriod"/>
              <a:tabLst>
                <a:tab pos="2795588" algn="l"/>
              </a:tabLst>
              <a:defRPr lang="ko-KR" altLang="en-US" sz="3600" b="1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대단원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39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대화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9" name="텍스트 개체 틀 47"/>
          <p:cNvSpPr>
            <a:spLocks noGrp="1"/>
          </p:cNvSpPr>
          <p:nvPr>
            <p:ph type="body" sz="quarter" idx="16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0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24" name="그림 개체 틀 23"/>
          <p:cNvSpPr>
            <a:spLocks noGrp="1"/>
          </p:cNvSpPr>
          <p:nvPr>
            <p:ph type="pic" sz="quarter" idx="17"/>
          </p:nvPr>
        </p:nvSpPr>
        <p:spPr>
          <a:xfrm>
            <a:off x="762000" y="1828800"/>
            <a:ext cx="900000" cy="900000"/>
          </a:xfrm>
          <a:prstGeom prst="roundRect">
            <a:avLst>
              <a:gd name="adj" fmla="val 10455"/>
            </a:avLst>
          </a:prstGeom>
        </p:spPr>
        <p:txBody>
          <a:bodyPr/>
          <a:lstStyle>
            <a:lvl1pPr>
              <a:buFontTx/>
              <a:buNone/>
              <a:defRPr sz="900"/>
            </a:lvl1pPr>
          </a:lstStyle>
          <a:p>
            <a:endParaRPr lang="ko-KR" altLang="en-US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18" hasCustomPrompt="1"/>
          </p:nvPr>
        </p:nvSpPr>
        <p:spPr>
          <a:xfrm>
            <a:off x="1766047" y="1828800"/>
            <a:ext cx="6406404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28" name="텍스트 개체 틀 26"/>
          <p:cNvSpPr>
            <a:spLocks noGrp="1"/>
          </p:cNvSpPr>
          <p:nvPr>
            <p:ph type="body" sz="quarter" idx="19" hasCustomPrompt="1"/>
          </p:nvPr>
        </p:nvSpPr>
        <p:spPr>
          <a:xfrm>
            <a:off x="1775013" y="2801073"/>
            <a:ext cx="6397438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17" name="그림 개체 틀 23"/>
          <p:cNvSpPr>
            <a:spLocks noGrp="1"/>
          </p:cNvSpPr>
          <p:nvPr>
            <p:ph type="pic" sz="quarter" idx="20"/>
          </p:nvPr>
        </p:nvSpPr>
        <p:spPr>
          <a:xfrm>
            <a:off x="762000" y="4333152"/>
            <a:ext cx="900000" cy="900000"/>
          </a:xfrm>
          <a:prstGeom prst="roundRect">
            <a:avLst>
              <a:gd name="adj" fmla="val 10455"/>
            </a:avLst>
          </a:prstGeom>
        </p:spPr>
        <p:txBody>
          <a:bodyPr/>
          <a:lstStyle>
            <a:lvl1pPr>
              <a:buFontTx/>
              <a:buNone/>
              <a:defRPr sz="900"/>
            </a:lvl1pPr>
          </a:lstStyle>
          <a:p>
            <a:endParaRPr lang="ko-KR" altLang="en-US"/>
          </a:p>
        </p:txBody>
      </p:sp>
      <p:sp>
        <p:nvSpPr>
          <p:cNvPr id="18" name="텍스트 개체 틀 26"/>
          <p:cNvSpPr>
            <a:spLocks noGrp="1"/>
          </p:cNvSpPr>
          <p:nvPr>
            <p:ph type="body" sz="quarter" idx="21" hasCustomPrompt="1"/>
          </p:nvPr>
        </p:nvSpPr>
        <p:spPr>
          <a:xfrm>
            <a:off x="1766047" y="4333152"/>
            <a:ext cx="6406404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19" name="텍스트 개체 틀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75013" y="5305425"/>
            <a:ext cx="6397438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</p:spTree>
    <p:extLst>
      <p:ext uri="{BB962C8B-B14F-4D97-AF65-F5344CB8AC3E}">
        <p14:creationId xmlns:p14="http://schemas.microsoft.com/office/powerpoint/2010/main" val="6114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04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378906"/>
            <a:ext cx="77724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-414338" algn="ctr" defTabSz="914400" rtl="0" eaLnBrk="1" latinLnBrk="1" hangingPunct="1">
              <a:buFont typeface="+mj-lt"/>
              <a:buNone/>
              <a:defRPr lang="ko-KR" altLang="en-US" sz="6000" kern="1200" spc="-450" dirty="0" smtClean="0">
                <a:solidFill>
                  <a:schemeClr val="bg1"/>
                </a:solidFill>
                <a:effectLst>
                  <a:innerShdw blurRad="50800">
                    <a:prstClr val="black"/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03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81" y="5003731"/>
            <a:ext cx="1508724" cy="1604103"/>
          </a:xfrm>
          <a:prstGeom prst="rect">
            <a:avLst/>
          </a:prstGeom>
        </p:spPr>
      </p:pic>
      <p:pic>
        <p:nvPicPr>
          <p:cNvPr id="8" name="그림 7" descr="03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1" y="4490253"/>
            <a:ext cx="3038474" cy="2367747"/>
          </a:xfrm>
          <a:prstGeom prst="rect">
            <a:avLst/>
          </a:prstGeom>
        </p:spPr>
      </p:pic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412776"/>
            <a:ext cx="6400800" cy="554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ctr">
              <a:buFont typeface="+mj-lt"/>
              <a:buAutoNum type="arabicParenR"/>
              <a:tabLst>
                <a:tab pos="361950" algn="l"/>
                <a:tab pos="2597150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소단원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644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칸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200977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6" name="텍스트 개체 틀 1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4705350" cy="551090"/>
          </a:xfrm>
          <a:prstGeom prst="rect">
            <a:avLst/>
          </a:prstGeom>
          <a:solidFill>
            <a:srgbClr val="825C18"/>
          </a:solidFill>
        </p:spPr>
        <p:txBody>
          <a:bodyPr/>
          <a:lstStyle/>
          <a:p>
            <a:pPr marL="354013" indent="-354013">
              <a:buNone/>
            </a:pP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8288" indent="-268288" algn="r" defTabSz="914400" rtl="0" eaLnBrk="1" latinLnBrk="1" hangingPunct="1">
              <a:buFont typeface="+mj-lt"/>
              <a:buAutoNum type="arabicParenR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9" name="텍스트 개체 틀 15"/>
          <p:cNvSpPr>
            <a:spLocks noGrp="1"/>
          </p:cNvSpPr>
          <p:nvPr>
            <p:ph type="body" sz="quarter" idx="14"/>
          </p:nvPr>
        </p:nvSpPr>
        <p:spPr>
          <a:xfrm>
            <a:off x="7678271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0" name="텍스트 개체 틀 15"/>
          <p:cNvSpPr>
            <a:spLocks noGrp="1"/>
          </p:cNvSpPr>
          <p:nvPr>
            <p:ph type="body" sz="quarter" idx="15"/>
          </p:nvPr>
        </p:nvSpPr>
        <p:spPr>
          <a:xfrm>
            <a:off x="6822145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5" name="텍스트 개체 틀 15"/>
          <p:cNvSpPr>
            <a:spLocks noGrp="1"/>
          </p:cNvSpPr>
          <p:nvPr>
            <p:ph type="body" sz="quarter" idx="16"/>
          </p:nvPr>
        </p:nvSpPr>
        <p:spPr>
          <a:xfrm>
            <a:off x="5961538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7" name="텍스트 개체 틀 15"/>
          <p:cNvSpPr>
            <a:spLocks noGrp="1"/>
          </p:cNvSpPr>
          <p:nvPr>
            <p:ph type="body" sz="quarter" idx="17"/>
          </p:nvPr>
        </p:nvSpPr>
        <p:spPr>
          <a:xfrm>
            <a:off x="5105412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8" name="텍스트 개체 틀 15"/>
          <p:cNvSpPr>
            <a:spLocks noGrp="1"/>
          </p:cNvSpPr>
          <p:nvPr>
            <p:ph type="body" sz="quarter" idx="18"/>
          </p:nvPr>
        </p:nvSpPr>
        <p:spPr>
          <a:xfrm>
            <a:off x="4267216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pic>
        <p:nvPicPr>
          <p:cNvPr id="21" name="Picture 4" descr="E:\새 폴더\이미지 파일\퀘스천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611" y="830037"/>
            <a:ext cx="6495239" cy="14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3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50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4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9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28763"/>
            <a:ext cx="7950884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SzPct val="50000"/>
              <a:buFontTx/>
              <a:buBlip>
                <a:blip r:embed="rId2"/>
              </a:buBlip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634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단계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arabi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0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arenR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52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buFont typeface="+mj-lt"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6" hasCustomPrompt="1"/>
          </p:nvPr>
        </p:nvSpPr>
        <p:spPr>
          <a:xfrm>
            <a:off x="755649" y="2120901"/>
            <a:ext cx="7664451" cy="1691974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53328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단계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502129" y="1533525"/>
            <a:ext cx="7943850" cy="1848030"/>
          </a:xfrm>
          <a:prstGeom prst="rect">
            <a:avLst/>
          </a:prstGeom>
        </p:spPr>
        <p:txBody>
          <a:bodyPr lIns="0" rIns="0"/>
          <a:lstStyle>
            <a:lvl1pPr marL="361950" indent="-361950">
              <a:lnSpc>
                <a:spcPct val="120000"/>
              </a:lnSpc>
              <a:buSzPct val="70000"/>
              <a:buFontTx/>
              <a:buBlip>
                <a:blip r:embed="rId2"/>
              </a:buBlip>
              <a:defRPr sz="2800" b="1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내용을 입력해 주세요</a:t>
            </a:r>
            <a:endParaRPr lang="ko-KR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62726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이미지+강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3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647825"/>
            <a:ext cx="3952875" cy="2533650"/>
          </a:xfrm>
          <a:prstGeom prst="rect">
            <a:avLst/>
          </a:prstGeom>
        </p:spPr>
        <p:txBody>
          <a:bodyPr/>
          <a:lstStyle>
            <a:lvl1pPr>
              <a:buNone/>
              <a:defRPr sz="2300" spc="-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5" hasCustomPrompt="1"/>
          </p:nvPr>
        </p:nvSpPr>
        <p:spPr>
          <a:xfrm>
            <a:off x="476250" y="4419600"/>
            <a:ext cx="7943850" cy="1943100"/>
          </a:xfrm>
          <a:prstGeom prst="rect">
            <a:avLst/>
          </a:prstGeom>
        </p:spPr>
        <p:txBody>
          <a:bodyPr lIns="108000" tIns="72000" rIns="108000" bIns="72000" anchor="ctr" anchorCtr="0"/>
          <a:lstStyle>
            <a:lvl1pPr marL="0" indent="0" algn="ctr">
              <a:buNone/>
              <a:defRPr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6"/>
          </p:nvPr>
        </p:nvSpPr>
        <p:spPr>
          <a:xfrm>
            <a:off x="4572000" y="1608138"/>
            <a:ext cx="3756011" cy="2595562"/>
          </a:xfrm>
          <a:prstGeom prst="roundRect">
            <a:avLst>
              <a:gd name="adj" fmla="val 4682"/>
            </a:avLst>
          </a:prstGeo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95389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탐구목표+과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6" name="텍스트 개체 틀 4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219325" y="1800225"/>
            <a:ext cx="6038850" cy="112395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>
              <a:buNone/>
              <a:defRPr sz="2300" spc="-150"/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7" name="텍스트 개체 틀 4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219325" y="2933700"/>
            <a:ext cx="6038850" cy="47625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266700" indent="-266700">
              <a:buFont typeface="+mj-lt"/>
              <a:buAutoNum type="arabicPeriod"/>
              <a:defRPr sz="2300" spc="-150"/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8" name="텍스트 개체 틀 45"/>
          <p:cNvSpPr>
            <a:spLocks noGrp="1"/>
          </p:cNvSpPr>
          <p:nvPr>
            <p:ph type="body" sz="quarter" idx="19" hasCustomPrompt="1"/>
          </p:nvPr>
        </p:nvSpPr>
        <p:spPr>
          <a:xfrm>
            <a:off x="661987" y="1775996"/>
            <a:ext cx="1533600" cy="432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 algn="ctr" defTabSz="914400" rtl="0" eaLnBrk="1" latinLnBrk="1" hangingPunct="1">
              <a:buNone/>
              <a:defRPr lang="ko-KR" altLang="en-US" sz="2800" b="1" kern="1200" spc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목표</a:t>
            </a:r>
            <a:endParaRPr lang="ko-KR" altLang="en-US" dirty="0"/>
          </a:p>
        </p:txBody>
      </p:sp>
      <p:sp>
        <p:nvSpPr>
          <p:cNvPr id="19" name="텍스트 개체 틀 45"/>
          <p:cNvSpPr>
            <a:spLocks noGrp="1"/>
          </p:cNvSpPr>
          <p:nvPr>
            <p:ph type="body" sz="quarter" idx="20" hasCustomPrompt="1"/>
          </p:nvPr>
        </p:nvSpPr>
        <p:spPr>
          <a:xfrm>
            <a:off x="661987" y="2920800"/>
            <a:ext cx="1533600" cy="432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 algn="ctr" defTabSz="914400" rtl="0" eaLnBrk="1" latinLnBrk="1" hangingPunct="1">
              <a:buNone/>
              <a:defRPr lang="ko-KR" altLang="en-US" sz="2800" b="1" kern="1200" spc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smtClean="0"/>
              <a:t>과정</a:t>
            </a:r>
            <a:endParaRPr lang="ko-KR" altLang="en-US" dirty="0"/>
          </a:p>
        </p:txBody>
      </p:sp>
      <p:sp>
        <p:nvSpPr>
          <p:cNvPr id="23" name="그림 개체 틀 22"/>
          <p:cNvSpPr>
            <a:spLocks noGrp="1"/>
          </p:cNvSpPr>
          <p:nvPr>
            <p:ph type="pic" sz="quarter" idx="21"/>
          </p:nvPr>
        </p:nvSpPr>
        <p:spPr>
          <a:xfrm>
            <a:off x="2219324" y="3494436"/>
            <a:ext cx="6029325" cy="2668239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514350" indent="-514350">
              <a:buFontTx/>
              <a:buNone/>
              <a:defRPr lang="ko-KR" altLang="en-US" sz="2300" kern="1200" spc="-1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endParaRPr lang="ko-KR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74678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그림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3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lnSpc>
                <a:spcPct val="80000"/>
              </a:lnSpc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9" name="그림 개체 틀 28"/>
          <p:cNvSpPr>
            <a:spLocks noGrp="1"/>
          </p:cNvSpPr>
          <p:nvPr>
            <p:ph type="pic" sz="quarter" idx="15"/>
          </p:nvPr>
        </p:nvSpPr>
        <p:spPr>
          <a:xfrm>
            <a:off x="837690" y="3295522"/>
            <a:ext cx="3528724" cy="2967198"/>
          </a:xfrm>
          <a:prstGeom prst="roundRect">
            <a:avLst>
              <a:gd name="adj" fmla="val 1569"/>
            </a:avLst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 dirty="0"/>
          </a:p>
        </p:txBody>
      </p:sp>
      <p:sp>
        <p:nvSpPr>
          <p:cNvPr id="34" name="그림 개체 틀 28"/>
          <p:cNvSpPr>
            <a:spLocks noGrp="1"/>
          </p:cNvSpPr>
          <p:nvPr>
            <p:ph type="pic" sz="quarter" idx="16"/>
          </p:nvPr>
        </p:nvSpPr>
        <p:spPr>
          <a:xfrm>
            <a:off x="4647690" y="3295522"/>
            <a:ext cx="3528724" cy="2967198"/>
          </a:xfrm>
          <a:prstGeom prst="roundRect">
            <a:avLst>
              <a:gd name="adj" fmla="val 1569"/>
            </a:avLst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97371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022.png"/>
          <p:cNvPicPr>
            <a:picLocks noChangeAspect="1"/>
          </p:cNvPicPr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8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역사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주진오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500298" y="1916832"/>
            <a:ext cx="5328939" cy="369332"/>
          </a:xfrm>
        </p:spPr>
        <p:txBody>
          <a:bodyPr/>
          <a:lstStyle/>
          <a:p>
            <a:r>
              <a:rPr lang="ko-KR" altLang="en-US" dirty="0" smtClean="0"/>
              <a:t>근대 국가 수립 운동과 국권 수호 운동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0" y="2618898"/>
            <a:ext cx="9144000" cy="738664"/>
          </a:xfrm>
        </p:spPr>
        <p:txBody>
          <a:bodyPr/>
          <a:lstStyle/>
          <a:p>
            <a:r>
              <a:rPr lang="ko-KR" altLang="en-US" sz="4800" dirty="0" smtClean="0"/>
              <a:t>국권 수호 운동의 전개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013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새 폴더 (2)\백두산정계비(동산의료원선교박물관)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624"/>
            <a:ext cx="8657303" cy="68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ko-KR" altLang="en-US" dirty="0"/>
              <a:t>국권 수호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p.32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일본의 국권 침탈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간도와 독도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2800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간도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백두산정계비로 청과 국경 확정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(1712)</a:t>
            </a: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대한 제국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간도를 행정 구역으로 편입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일본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간도 협약 체결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(1909) </a:t>
            </a:r>
            <a:b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→ 간도를 청의 영토로 인정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0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71950" y="92333"/>
            <a:ext cx="4972050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342900" indent="-342900" algn="r">
              <a:buFont typeface="+mj-lt"/>
              <a:buAutoNum type="arabicParenR"/>
            </a:pPr>
            <a:r>
              <a:rPr lang="ko-KR" altLang="en-US" b="1" spc="-180" dirty="0">
                <a:solidFill>
                  <a:prstClr val="black">
                    <a:lumMod val="75000"/>
                    <a:lumOff val="25000"/>
                  </a:prstClr>
                </a:solidFill>
              </a:rPr>
              <a:t>일본의 국권 침탈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55068" y="1196470"/>
            <a:ext cx="8609420" cy="5256865"/>
            <a:chOff x="486000" y="2161802"/>
            <a:chExt cx="8172000" cy="2534396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486000" y="2161802"/>
              <a:ext cx="8172000" cy="2534396"/>
            </a:xfrm>
            <a:prstGeom prst="roundRect">
              <a:avLst>
                <a:gd name="adj" fmla="val 6789"/>
              </a:avLst>
            </a:prstGeom>
            <a:solidFill>
              <a:srgbClr val="FFFFFF">
                <a:alpha val="94902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486000" y="2161802"/>
              <a:ext cx="8172000" cy="2534396"/>
            </a:xfrm>
            <a:prstGeom prst="roundRect">
              <a:avLst>
                <a:gd name="adj" fmla="val 657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5943" y="2807390"/>
              <a:ext cx="3886137" cy="147019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514350" indent="-514350">
                <a:lnSpc>
                  <a:spcPct val="170000"/>
                </a:lnSpc>
                <a:buFont typeface="+mj-ea"/>
                <a:buAutoNum type="circleNumDbPlain"/>
                <a:tabLst>
                  <a:tab pos="0" algn="l"/>
                  <a:tab pos="542925" algn="l"/>
                </a:tabLst>
              </a:pPr>
              <a:r>
                <a:rPr lang="ko-KR" altLang="en-US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을사조약</a:t>
              </a:r>
              <a:endParaRPr lang="en-US" altLang="ko-KR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marL="514350" indent="-514350">
                <a:lnSpc>
                  <a:spcPct val="170000"/>
                </a:lnSpc>
                <a:buFont typeface="+mj-ea"/>
                <a:buAutoNum type="circleNumDbPlain"/>
                <a:tabLst>
                  <a:tab pos="0" algn="l"/>
                  <a:tab pos="542925" algn="l"/>
                </a:tabLst>
              </a:pPr>
              <a:endParaRPr lang="en-US" altLang="ko-KR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marL="514350" indent="-514350">
                <a:lnSpc>
                  <a:spcPct val="170000"/>
                </a:lnSpc>
                <a:buFont typeface="+mj-ea"/>
                <a:buAutoNum type="circleNumDbPlain"/>
                <a:tabLst>
                  <a:tab pos="0" algn="l"/>
                  <a:tab pos="542925" algn="l"/>
                </a:tabLst>
              </a:pPr>
              <a:r>
                <a:rPr lang="ko-KR" altLang="en-US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한 </a:t>
              </a:r>
              <a:r>
                <a:rPr lang="en-US" altLang="ko-KR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· </a:t>
              </a:r>
              <a:r>
                <a:rPr lang="ko-KR" altLang="en-US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일 의정서</a:t>
              </a:r>
              <a:endParaRPr lang="en-US" altLang="ko-KR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marL="514350" indent="-514350">
                <a:lnSpc>
                  <a:spcPct val="170000"/>
                </a:lnSpc>
                <a:buFont typeface="+mj-ea"/>
                <a:buAutoNum type="circleNumDbPlain"/>
                <a:tabLst>
                  <a:tab pos="0" algn="l"/>
                  <a:tab pos="542925" algn="l"/>
                </a:tabLst>
              </a:pPr>
              <a:endPara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marL="514350" indent="-514350">
                <a:lnSpc>
                  <a:spcPct val="170000"/>
                </a:lnSpc>
                <a:buFont typeface="+mj-ea"/>
                <a:buAutoNum type="circleNumDbPlain"/>
                <a:tabLst>
                  <a:tab pos="0" algn="l"/>
                  <a:tab pos="542925" algn="l"/>
                </a:tabLst>
              </a:pPr>
              <a:r>
                <a:rPr lang="ko-KR" altLang="en-US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한 </a:t>
              </a:r>
              <a:r>
                <a:rPr lang="en-US" altLang="ko-KR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· </a:t>
              </a:r>
              <a:r>
                <a:rPr lang="ko-KR" altLang="en-US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일 병합 조약</a:t>
              </a:r>
              <a:endParaRPr lang="en-US" altLang="ko-KR" sz="24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148504" y="3286374"/>
            <a:ext cx="4792538" cy="140346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190000"/>
              </a:lnSpc>
              <a:tabLst>
                <a:tab pos="0" algn="l"/>
                <a:tab pos="542925" algn="l"/>
              </a:tabLst>
            </a:pPr>
            <a:endParaRPr lang="en-US" altLang="ko-KR" sz="2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90000"/>
              </a:lnSpc>
              <a:tabLst>
                <a:tab pos="0" algn="l"/>
                <a:tab pos="542925" algn="l"/>
              </a:tabLst>
            </a:pPr>
            <a:endParaRPr lang="en-US" altLang="ko-KR" sz="2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텍스트 개체 틀 15"/>
          <p:cNvSpPr txBox="1">
            <a:spLocks/>
          </p:cNvSpPr>
          <p:nvPr/>
        </p:nvSpPr>
        <p:spPr>
          <a:xfrm>
            <a:off x="0" y="0"/>
            <a:ext cx="4705350" cy="551090"/>
          </a:xfrm>
          <a:prstGeom prst="rect">
            <a:avLst/>
          </a:prstGeom>
          <a:solidFill>
            <a:srgbClr val="825C18"/>
          </a:solidFill>
        </p:spPr>
        <p:txBody>
          <a:bodyPr anchor="b"/>
          <a:lstStyle/>
          <a:p>
            <a:pPr marL="354013" indent="-35401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스스로 정리하기</a:t>
            </a:r>
          </a:p>
        </p:txBody>
      </p:sp>
      <p:sp>
        <p:nvSpPr>
          <p:cNvPr id="16" name="텍스트 개체 틀 9"/>
          <p:cNvSpPr txBox="1">
            <a:spLocks/>
          </p:cNvSpPr>
          <p:nvPr/>
        </p:nvSpPr>
        <p:spPr>
          <a:xfrm>
            <a:off x="683568" y="1358874"/>
            <a:ext cx="8064896" cy="516011"/>
          </a:xfrm>
          <a:prstGeom prst="rect">
            <a:avLst/>
          </a:prstGeom>
        </p:spPr>
        <p:txBody>
          <a:bodyPr/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ko-KR" altLang="en-US" sz="2800" b="1" spc="-70" dirty="0" smtClean="0">
                <a:solidFill>
                  <a:srgbClr val="0070C0"/>
                </a:solidFill>
              </a:rPr>
              <a:t>다음을 맞는 내용끼리 연결해 보자</a:t>
            </a:r>
            <a:r>
              <a:rPr lang="en-US" altLang="ko-KR" sz="2800" b="1" spc="-70" dirty="0" smtClean="0">
                <a:solidFill>
                  <a:srgbClr val="0070C0"/>
                </a:solidFill>
              </a:rPr>
              <a:t>.</a:t>
            </a:r>
            <a:endParaRPr lang="ko-KR" altLang="en-US" sz="2800" b="1" spc="-7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3875" y="2564904"/>
            <a:ext cx="3454589" cy="33239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633413" indent="-633413">
              <a:tabLst>
                <a:tab pos="0" algn="l"/>
                <a:tab pos="542925" algn="l"/>
              </a:tabLst>
            </a:pPr>
            <a:r>
              <a:rPr lang="en-US" altLang="ko-KR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㉠ </a:t>
            </a:r>
            <a:r>
              <a:rPr lang="ko-KR" alt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국권 강탈</a:t>
            </a:r>
            <a:endParaRPr lang="en-US" altLang="ko-KR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33413" indent="-633413">
              <a:buFont typeface="+mj-ea"/>
              <a:buAutoNum type="circleNumDbPlain"/>
              <a:tabLst>
                <a:tab pos="0" algn="l"/>
                <a:tab pos="542925" algn="l"/>
              </a:tabLst>
            </a:pPr>
            <a:endParaRPr lang="en-US" altLang="ko-KR" sz="2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33413" indent="-633413">
              <a:buFont typeface="+mj-ea"/>
              <a:buAutoNum type="circleNumDbPlain"/>
              <a:tabLst>
                <a:tab pos="0" algn="l"/>
                <a:tab pos="542925" algn="l"/>
              </a:tabLst>
            </a:pPr>
            <a:endParaRPr lang="en-US" altLang="ko-KR" sz="2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33413" indent="-633413">
              <a:tabLst>
                <a:tab pos="0" algn="l"/>
                <a:tab pos="542925" algn="l"/>
              </a:tabLst>
            </a:pPr>
            <a:r>
              <a:rPr lang="en-US" altLang="ko-KR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㉡ 외교권 박탈</a:t>
            </a:r>
            <a:r>
              <a:rPr lang="en-US" altLang="ko-KR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br>
              <a:rPr lang="en-US" altLang="ko-KR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ko-KR" altLang="en-US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통감부</a:t>
            </a:r>
            <a:r>
              <a:rPr lang="ko-KR" alt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설치</a:t>
            </a:r>
            <a:endParaRPr lang="en-US" altLang="ko-KR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33413" indent="-633413">
              <a:buFont typeface="+mj-ea"/>
              <a:buAutoNum type="circleNumDbPlain"/>
              <a:tabLst>
                <a:tab pos="0" algn="l"/>
                <a:tab pos="542925" algn="l"/>
              </a:tabLst>
            </a:pPr>
            <a:endParaRPr lang="en-US" altLang="ko-KR" sz="2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33413" indent="-633413">
              <a:buFont typeface="+mj-ea"/>
              <a:buAutoNum type="circleNumDbPlain"/>
              <a:tabLst>
                <a:tab pos="0" algn="l"/>
                <a:tab pos="542925" algn="l"/>
              </a:tabLst>
            </a:pPr>
            <a:endParaRPr lang="en-US" altLang="ko-KR" sz="2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33413" indent="-633413">
              <a:tabLst>
                <a:tab pos="0" algn="l"/>
                <a:tab pos="542925" algn="l"/>
              </a:tabLst>
            </a:pPr>
            <a:r>
              <a:rPr lang="en-US" altLang="ko-KR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㉢ </a:t>
            </a:r>
            <a:r>
              <a:rPr lang="ko-KR" alt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군사 전략상 필요한 영토 사용</a:t>
            </a:r>
            <a:endParaRPr lang="en-US" altLang="ko-KR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811640" y="2844376"/>
            <a:ext cx="1520720" cy="1036491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3843368" y="4226897"/>
            <a:ext cx="1450507" cy="1119143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V="1">
            <a:off x="3943364" y="2829628"/>
            <a:ext cx="1365259" cy="2501664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 descr="C:\Users\Rasiel2\Pictures\그림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179" y="1538452"/>
            <a:ext cx="1266235" cy="13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Rasiel2\Pictures\그림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7144" y="2909563"/>
            <a:ext cx="1266235" cy="13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Rasiel2\Pictures\그림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3366" y="4068512"/>
            <a:ext cx="1266235" cy="13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1868 0.185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928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17274 0.1747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87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15209 -0.3930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1965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4741894" y="2132856"/>
            <a:ext cx="4032448" cy="1231106"/>
          </a:xfrm>
        </p:spPr>
        <p:txBody>
          <a:bodyPr/>
          <a:lstStyle/>
          <a:p>
            <a:r>
              <a:rPr lang="ko-KR" altLang="en-US" dirty="0" smtClean="0"/>
              <a:t>국권 수호 운동의 전개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5"/>
          </p:nvPr>
        </p:nvSpPr>
        <p:spPr>
          <a:xfrm>
            <a:off x="4752975" y="4338638"/>
            <a:ext cx="3995490" cy="489600"/>
          </a:xfrm>
        </p:spPr>
        <p:txBody>
          <a:bodyPr/>
          <a:lstStyle/>
          <a:p>
            <a:pPr marL="447675" indent="-447675">
              <a:buFont typeface="+mj-lt"/>
              <a:buAutoNum type="arabicParenR"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국권 침탈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>
              <a:buFont typeface="+mj-lt"/>
              <a:buAutoNum type="arabicParenR"/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</a:rPr>
              <a:t>의병을 일으키고</a:t>
            </a: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</a:rPr>
              <a:t>실력을 양성하고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학 </a:t>
            </a:r>
            <a:r>
              <a:rPr lang="ko-KR" altLang="en-US" dirty="0" err="1" smtClean="0"/>
              <a:t>습</a:t>
            </a:r>
            <a:r>
              <a:rPr lang="ko-KR" altLang="en-US" dirty="0" smtClean="0"/>
              <a:t> 목 표</a:t>
            </a:r>
            <a:endParaRPr lang="ko-KR" altLang="en-US" dirty="0"/>
          </a:p>
        </p:txBody>
      </p:sp>
      <p:sp>
        <p:nvSpPr>
          <p:cNvPr id="31" name="내용 개체 틀 2"/>
          <p:cNvSpPr txBox="1">
            <a:spLocks/>
          </p:cNvSpPr>
          <p:nvPr/>
        </p:nvSpPr>
        <p:spPr bwMode="auto">
          <a:xfrm>
            <a:off x="1763688" y="3645024"/>
            <a:ext cx="64087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9pPr>
          </a:lstStyle>
          <a:p>
            <a:pPr marL="539750" indent="-360363" algn="just" eaLnBrk="1" hangingPunct="1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kumimoji="0" lang="ko-KR" alt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러</a:t>
            </a:r>
            <a:r>
              <a:rPr kumimoji="0"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· </a:t>
            </a:r>
            <a:r>
              <a:rPr kumimoji="0"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일 전쟁 전후 열강의 움직임을 안다</a:t>
            </a:r>
            <a:r>
              <a:rPr kumimoji="0"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2" name="내용 개체 틀 2"/>
          <p:cNvSpPr txBox="1">
            <a:spLocks/>
          </p:cNvSpPr>
          <p:nvPr/>
        </p:nvSpPr>
        <p:spPr bwMode="auto">
          <a:xfrm>
            <a:off x="1763688" y="4725144"/>
            <a:ext cx="64087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9pPr>
          </a:lstStyle>
          <a:p>
            <a:pPr marL="539750" indent="-360363" algn="just" eaLnBrk="1" hangingPunct="1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kumimoji="0"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일본의 국권 강탈 과정을 설명할 수 있다</a:t>
            </a:r>
            <a:r>
              <a:rPr kumimoji="0"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9286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8571"/>
                                  </p:iterate>
                                  <p:childTnLst>
                                    <p:set>
                                      <p:cBhvr override="childStyle">
                                        <p:cTn id="1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grpId="2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8214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14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9286"/>
                                  </p:iterate>
                                  <p:childTnLst>
                                    <p:set>
                                      <p:cBhvr override="childStyle">
                                        <p:cTn id="3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8571"/>
                                  </p:iterate>
                                  <p:childTnLst>
                                    <p:set>
                                      <p:cBhvr override="childStyle"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2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8214"/>
                                  </p:iterate>
                                  <p:childTnLst>
                                    <p:set>
                                      <p:cBhvr override="childStyle">
                                        <p:cTn id="4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1" grpId="1" build="p"/>
      <p:bldP spid="31" grpId="2" build="p"/>
      <p:bldP spid="32" grpId="0" build="p"/>
      <p:bldP spid="32" grpId="1" build="p"/>
      <p:bldP spid="32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ko-KR" altLang="en-US" dirty="0"/>
              <a:t>국권 수호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p.30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일본의 국권 침탈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러</a:t>
            </a:r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</a:t>
            </a:r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전쟁과 일본의 침략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4564043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러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 전쟁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영국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제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차 영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 동맹을 맺고 일본을 지원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일본이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러시아 함대를 기습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전쟁 시작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 descr="F:\새 폴더 (2)\러일전쟁풍자화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317" y="2273238"/>
            <a:ext cx="3798098" cy="2379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4518316" y="4742732"/>
            <a:ext cx="3798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ctr"/>
            <a:r>
              <a:rPr lang="ko-KR" altLang="en-US" sz="1400" dirty="0" smtClean="0"/>
              <a:t>▲</a:t>
            </a:r>
            <a:r>
              <a:rPr lang="ko-KR" altLang="en-US" sz="1400" dirty="0" err="1" smtClean="0"/>
              <a:t>러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· </a:t>
            </a:r>
            <a:r>
              <a:rPr lang="ko-KR" altLang="en-US" sz="1400" dirty="0" smtClean="0"/>
              <a:t>일 전쟁을 풍자한 그림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738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ko-KR" altLang="en-US" dirty="0"/>
              <a:t>국권 수호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p.30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일본의 국권 침탈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러</a:t>
            </a:r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</a:t>
            </a:r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전쟁과 일본의 침략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2800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한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 의정서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체결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대한 제국의 중립 선언 무시 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군사 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전략상 필요한 대한 제국의 영토를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마음대로 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사용하는 것을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승인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제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차 한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 협약 체결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일본이 추천한 재정 고문과 외교 고문 임명 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8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ko-KR" altLang="en-US" dirty="0"/>
              <a:t>국권 수호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p.30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일본의 국권 침탈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러</a:t>
            </a:r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</a:t>
            </a:r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 전쟁과 일본의 침략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1600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4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대한 제국에 대한 일본의 독점적 지배 승인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미국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일본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가쓰라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태프트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밀약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영국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일본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제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차 영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 동맹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러시아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일본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포츠머스 조약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 descr="H:\새 폴더 (2)\5단원\포츠머스 조약 체결_위키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544350"/>
            <a:ext cx="3557428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시어도어 루스벨트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3106823"/>
            <a:ext cx="2447731" cy="375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1659" y="6010550"/>
            <a:ext cx="3102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▶포츠머스 조약 체결 당시의 모습과 조약을 주선한 미국 제</a:t>
            </a:r>
            <a:r>
              <a:rPr lang="en-US" altLang="ko-KR" sz="1400" dirty="0" smtClean="0"/>
              <a:t>26</a:t>
            </a:r>
            <a:r>
              <a:rPr lang="ko-KR" altLang="en-US" sz="1400" dirty="0" smtClean="0"/>
              <a:t>대 대통령 시어도어 루스벨트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8678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ko-KR" altLang="en-US" dirty="0"/>
              <a:t>국권 수호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p.31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일본의 국권 침탈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을사조약과 국권 침탈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62124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을사조약 체결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(1905)</a:t>
            </a: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외교권 상실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통감부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설치 → 내정 간섭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074" name="Picture 2" descr="E:\새 폴더 (4)\사진자료\1 한국사\을사조약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120" y="956065"/>
            <a:ext cx="2949709" cy="209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텍스트 개체 틀 5"/>
          <p:cNvSpPr txBox="1">
            <a:spLocks/>
          </p:cNvSpPr>
          <p:nvPr/>
        </p:nvSpPr>
        <p:spPr>
          <a:xfrm>
            <a:off x="2987824" y="4131995"/>
            <a:ext cx="5574461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헤이그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특사 파견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(1907) 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을사조약의 부당성을 호소하기 위해 만국 평화 회의에 특사 파견 → 고종 강제 퇴위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075" name="Picture 3" descr="E:\새 폴더 (4)\사진자료\1 한국사\헤이그특사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54095"/>
            <a:ext cx="3491880" cy="23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32196" y="3140968"/>
            <a:ext cx="2914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ctr"/>
            <a:r>
              <a:rPr lang="ko-KR" altLang="en-US" sz="1400" dirty="0" smtClean="0"/>
              <a:t>▲을사조약 원문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77837" y="6165304"/>
            <a:ext cx="393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◀</a:t>
            </a:r>
            <a:r>
              <a:rPr lang="ko-KR" altLang="en-US" sz="1400" dirty="0" err="1" smtClean="0"/>
              <a:t>헤이그</a:t>
            </a:r>
            <a:r>
              <a:rPr lang="ko-KR" altLang="en-US" sz="1400" dirty="0" smtClean="0"/>
              <a:t> 특사로 파견된 이준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이상설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이위종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216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ko-KR" altLang="en-US" dirty="0"/>
              <a:t>국권 수호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p.31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일본의 국권 침탈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을사조약과 국권 침탈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2800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3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한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 신협약 체결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각 부의 차관에 일본인 임명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이후 군대 해산</a:t>
            </a:r>
            <a:r>
              <a:rPr lang="en-US" altLang="ko-KR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사법권과 경찰권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강탈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3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한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 병합 조약 체결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(1910) 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대한 제국의 주권 상실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새 폴더 (2)\1단원\독도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9" y="743275"/>
            <a:ext cx="8628986" cy="54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ko-KR" altLang="en-US" dirty="0"/>
              <a:t>국권 수호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p.32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일본의 국권 침탈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간도와 독도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4708059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독도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‘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대한 제국 칙령 제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41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호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’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로 영토임을 규정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러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 전쟁 중 일제가 자신의 영토로 편입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내지">
  <a:themeElements>
    <a:clrScheme name="사용자 지정 3">
      <a:dk1>
        <a:sysClr val="windowText" lastClr="000000"/>
      </a:dk1>
      <a:lt1>
        <a:sysClr val="window" lastClr="FFFFFF"/>
      </a:lt1>
      <a:dk2>
        <a:srgbClr val="4E5B6F"/>
      </a:dk2>
      <a:lt2>
        <a:srgbClr val="F2F2F2"/>
      </a:lt2>
      <a:accent1>
        <a:srgbClr val="9CE21E"/>
      </a:accent1>
      <a:accent2>
        <a:srgbClr val="9FC610"/>
      </a:accent2>
      <a:accent3>
        <a:srgbClr val="D3F67C"/>
      </a:accent3>
      <a:accent4>
        <a:srgbClr val="6F980A"/>
      </a:accent4>
      <a:accent5>
        <a:srgbClr val="EFFAC8"/>
      </a:accent5>
      <a:accent6>
        <a:srgbClr val="D1F15A"/>
      </a:accent6>
      <a:hlink>
        <a:srgbClr val="77940B"/>
      </a:hlink>
      <a:folHlink>
        <a:srgbClr val="374C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374</Words>
  <Application>Microsoft Office PowerPoint</Application>
  <PresentationFormat>화면 슬라이드 쇼(4:3)</PresentationFormat>
  <Paragraphs>84</Paragraphs>
  <Slides>11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1_내지</vt:lpstr>
      <vt:lpstr>PowerPoint 프레젠테이션</vt:lpstr>
      <vt:lpstr>PowerPoint 프레젠테이션</vt:lpstr>
      <vt:lpstr>학 습 목 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Rasiel2</dc:creator>
  <cp:lastModifiedBy>Rasiel</cp:lastModifiedBy>
  <cp:revision>12</cp:revision>
  <dcterms:created xsi:type="dcterms:W3CDTF">2013-04-02T09:21:36Z</dcterms:created>
  <dcterms:modified xsi:type="dcterms:W3CDTF">2013-04-27T04:56:34Z</dcterms:modified>
</cp:coreProperties>
</file>