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3" r:id="rId6"/>
    <p:sldId id="264" r:id="rId7"/>
    <p:sldId id="261" r:id="rId8"/>
    <p:sldId id="266" r:id="rId9"/>
    <p:sldId id="262" r:id="rId10"/>
    <p:sldId id="269" r:id="rId11"/>
    <p:sldId id="270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97" autoAdjust="0"/>
    <p:restoredTop sz="94660"/>
  </p:normalViewPr>
  <p:slideViewPr>
    <p:cSldViewPr>
      <p:cViewPr varScale="1">
        <p:scale>
          <a:sx n="87" d="100"/>
          <a:sy n="87" d="100"/>
        </p:scale>
        <p:origin x="-18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16FA3-A134-48D8-9A56-8D46DF866ADB}" type="datetimeFigureOut">
              <a:rPr lang="ko-KR" altLang="en-US" smtClean="0"/>
              <a:t>2013-04-27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E03AA-DF0D-4E7C-B549-A003290C30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709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8E03AA-DF0D-4E7C-B549-A003290C30DE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0157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텍스트 개체 틀 21"/>
          <p:cNvSpPr>
            <a:spLocks noGrp="1"/>
          </p:cNvSpPr>
          <p:nvPr>
            <p:ph type="body" sz="quarter" idx="10" hasCustomPrompt="1"/>
          </p:nvPr>
        </p:nvSpPr>
        <p:spPr>
          <a:xfrm>
            <a:off x="254510" y="337104"/>
            <a:ext cx="1272366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defRPr lang="ko-KR" altLang="en-US" sz="1500" kern="1200" spc="-180" dirty="0" smtClean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0" algn="ctr" defTabSz="914400" rtl="0" eaLnBrk="1" latinLnBrk="1" hangingPunct="1">
              <a:buNone/>
              <a:defRPr lang="ko-KR" altLang="en-US" sz="1500" kern="1200" spc="-180" dirty="0" smtClean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2pPr>
            <a:lvl3pPr marL="0" algn="ctr" defTabSz="914400" rtl="0" eaLnBrk="1" latinLnBrk="1" hangingPunct="1">
              <a:buNone/>
              <a:defRPr lang="ko-KR" altLang="en-US" sz="1500" kern="1200" spc="-180" dirty="0" smtClean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3pPr>
            <a:lvl4pPr marL="0" algn="ctr" defTabSz="914400" rtl="0" eaLnBrk="1" latinLnBrk="1" hangingPunct="1">
              <a:buNone/>
              <a:defRPr lang="ko-KR" altLang="en-US" sz="1500" kern="1200" spc="-180" dirty="0" smtClean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4pPr>
            <a:lvl5pPr marL="0" algn="ctr" defTabSz="914400" rtl="0" eaLnBrk="1" latinLnBrk="1" hangingPunct="1">
              <a:buNone/>
              <a:defRPr lang="ko-KR" altLang="en-US" sz="1500" kern="1200" spc="-180" dirty="0" smtClean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과목 </a:t>
            </a:r>
            <a:r>
              <a:rPr lang="en-US" altLang="ko-KR" dirty="0" smtClean="0"/>
              <a:t>/ </a:t>
            </a:r>
            <a:r>
              <a:rPr lang="ko-KR" altLang="en-US" dirty="0" smtClean="0"/>
              <a:t>저자</a:t>
            </a:r>
          </a:p>
        </p:txBody>
      </p:sp>
      <p:sp>
        <p:nvSpPr>
          <p:cNvPr id="30" name="텍스트 개체 틀 29"/>
          <p:cNvSpPr>
            <a:spLocks noGrp="1"/>
          </p:cNvSpPr>
          <p:nvPr>
            <p:ph type="body" sz="quarter" idx="11" hasCustomPrompt="1"/>
          </p:nvPr>
        </p:nvSpPr>
        <p:spPr>
          <a:xfrm>
            <a:off x="6012160" y="332656"/>
            <a:ext cx="2699739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r" defTabSz="914400" rtl="0" eaLnBrk="1" latinLnBrk="1" hangingPunct="1">
              <a:buNone/>
              <a:defRPr lang="ko-KR" altLang="en-US" sz="1500" kern="12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  <a:cs typeface="+mn-cs"/>
              </a:defRPr>
            </a:lvl1pPr>
            <a:lvl2pPr marL="0" algn="ctr" defTabSz="914400" rtl="0" eaLnBrk="1" latinLnBrk="1" hangingPunct="1">
              <a:buNone/>
              <a:defRPr lang="ko-KR" altLang="en-US" sz="1500" kern="1200" spc="-180" dirty="0" smtClean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2pPr>
            <a:lvl3pPr marL="0" algn="ctr" defTabSz="914400" rtl="0" eaLnBrk="1" latinLnBrk="1" hangingPunct="1">
              <a:buNone/>
              <a:defRPr lang="ko-KR" altLang="en-US" sz="1500" kern="1200" spc="-180" dirty="0" smtClean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3pPr>
            <a:lvl4pPr marL="0" algn="ctr" defTabSz="914400" rtl="0" eaLnBrk="1" latinLnBrk="1" hangingPunct="1">
              <a:buNone/>
              <a:defRPr lang="ko-KR" altLang="en-US" sz="1500" kern="1200" spc="-180" dirty="0" smtClean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4pPr>
            <a:lvl5pPr marL="0" algn="ctr" defTabSz="914400" rtl="0" eaLnBrk="1" latinLnBrk="1" hangingPunct="1">
              <a:buNone/>
              <a:defRPr lang="ko-KR" altLang="en-US" sz="1500" kern="1200" spc="-180" dirty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err="1" smtClean="0"/>
              <a:t>단원별</a:t>
            </a:r>
            <a:r>
              <a:rPr lang="ko-KR" altLang="en-US" dirty="0" smtClean="0"/>
              <a:t> 내용 정리 판서 자료</a:t>
            </a:r>
          </a:p>
        </p:txBody>
      </p:sp>
      <p:sp>
        <p:nvSpPr>
          <p:cNvPr id="38" name="텍스트 개체 틀 3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411413" y="1916832"/>
            <a:ext cx="532893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363538" indent="-363538" algn="l" defTabSz="914400" rtl="0" eaLnBrk="1" latinLnBrk="1" hangingPunct="1">
              <a:buFont typeface="+mj-lt"/>
              <a:buAutoNum type="romanUcPeriod"/>
              <a:tabLst/>
              <a:defRPr lang="ko-KR" altLang="en-US" sz="2400" b="1" kern="1200" spc="-150" dirty="0" smtClean="0">
                <a:solidFill>
                  <a:srgbClr val="FF6600"/>
                </a:solidFill>
                <a:latin typeface="HY중고딕" pitchFamily="18" charset="-127"/>
                <a:ea typeface="HY중고딕" pitchFamily="18" charset="-127"/>
                <a:cs typeface="Arial" pitchFamily="34" charset="0"/>
              </a:defRPr>
            </a:lvl1pPr>
            <a:lvl2pPr marL="0" algn="l" defTabSz="914400" rtl="0" eaLnBrk="1" latinLnBrk="1" hangingPunct="1">
              <a:defRPr lang="ko-KR" altLang="en-US" sz="2400" b="1" kern="1200" spc="-150" dirty="0" smtClean="0">
                <a:solidFill>
                  <a:srgbClr val="532579"/>
                </a:solidFill>
                <a:latin typeface="HY중고딕" pitchFamily="18" charset="-127"/>
                <a:ea typeface="HY중고딕" pitchFamily="18" charset="-127"/>
                <a:cs typeface="Arial" pitchFamily="34" charset="0"/>
              </a:defRPr>
            </a:lvl2pPr>
            <a:lvl3pPr marL="0" algn="l" defTabSz="914400" rtl="0" eaLnBrk="1" latinLnBrk="1" hangingPunct="1">
              <a:defRPr lang="ko-KR" altLang="en-US" sz="2400" b="1" kern="1200" spc="-150" dirty="0" smtClean="0">
                <a:solidFill>
                  <a:srgbClr val="532579"/>
                </a:solidFill>
                <a:latin typeface="HY중고딕" pitchFamily="18" charset="-127"/>
                <a:ea typeface="HY중고딕" pitchFamily="18" charset="-127"/>
                <a:cs typeface="Arial" pitchFamily="34" charset="0"/>
              </a:defRPr>
            </a:lvl3pPr>
            <a:lvl4pPr marL="0" algn="l" defTabSz="914400" rtl="0" eaLnBrk="1" latinLnBrk="1" hangingPunct="1">
              <a:defRPr lang="ko-KR" altLang="en-US" sz="2400" b="1" kern="1200" spc="-150" dirty="0" smtClean="0">
                <a:solidFill>
                  <a:srgbClr val="532579"/>
                </a:solidFill>
                <a:latin typeface="HY중고딕" pitchFamily="18" charset="-127"/>
                <a:ea typeface="HY중고딕" pitchFamily="18" charset="-127"/>
                <a:cs typeface="Arial" pitchFamily="34" charset="0"/>
              </a:defRPr>
            </a:lvl4pPr>
            <a:lvl5pPr marL="0" algn="l" defTabSz="914400" rtl="0" eaLnBrk="1" latinLnBrk="1" hangingPunct="1">
              <a:defRPr lang="ko-KR" altLang="en-US" sz="2400" b="1" kern="1200" spc="-150" dirty="0" smtClean="0">
                <a:solidFill>
                  <a:srgbClr val="532579"/>
                </a:solidFill>
                <a:latin typeface="HY중고딕" pitchFamily="18" charset="-127"/>
                <a:ea typeface="HY중고딕" pitchFamily="18" charset="-127"/>
                <a:cs typeface="Arial" pitchFamily="34" charset="0"/>
              </a:defRPr>
            </a:lvl5pPr>
          </a:lstStyle>
          <a:p>
            <a:pPr lvl="0"/>
            <a:r>
              <a:rPr lang="ko-KR" altLang="en-US" dirty="0" err="1" smtClean="0"/>
              <a:t>단원명</a:t>
            </a:r>
            <a:endParaRPr lang="ko-KR" altLang="en-US" dirty="0" smtClean="0"/>
          </a:p>
        </p:txBody>
      </p:sp>
      <p:sp>
        <p:nvSpPr>
          <p:cNvPr id="40" name="텍스트 개체 틀 3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309971"/>
            <a:ext cx="914400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lvl1pPr marL="0" algn="ctr" defTabSz="914400" rtl="0" eaLnBrk="1" latinLnBrk="1" hangingPunct="1">
              <a:buNone/>
              <a:defRPr lang="ko-KR" altLang="en-US" sz="5400" kern="1200" spc="-300" dirty="0" smtClean="0">
                <a:solidFill>
                  <a:srgbClr val="94DC12"/>
                </a:solidFill>
                <a:effectLst>
                  <a:innerShdw blurRad="127000">
                    <a:srgbClr val="000000">
                      <a:alpha val="63137"/>
                    </a:srgbClr>
                  </a:innerShdw>
                </a:effectLst>
                <a:latin typeface="HY견고딕" pitchFamily="18" charset="-127"/>
                <a:ea typeface="HY견고딕" pitchFamily="18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제목</a:t>
            </a:r>
          </a:p>
        </p:txBody>
      </p:sp>
      <p:sp>
        <p:nvSpPr>
          <p:cNvPr id="42" name="텍스트 개체 틀 41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3213100"/>
            <a:ext cx="9144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14338" indent="-414338" algn="ctr" defTabSz="914400" rtl="0" eaLnBrk="1" latinLnBrk="1" hangingPunct="1">
              <a:buNone/>
              <a:defRPr lang="ko-KR" altLang="en-US" sz="36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소제목</a:t>
            </a:r>
          </a:p>
        </p:txBody>
      </p:sp>
    </p:spTree>
    <p:extLst>
      <p:ext uri="{BB962C8B-B14F-4D97-AF65-F5344CB8AC3E}">
        <p14:creationId xmlns:p14="http://schemas.microsoft.com/office/powerpoint/2010/main" val="258695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3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24" name="텍스트 개체 틀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85900" y="974665"/>
            <a:ext cx="6933600" cy="399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buNone/>
              <a:defRPr lang="ko-KR" altLang="en-US" sz="2600" b="0" kern="1200" spc="-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</a:lstStyle>
          <a:p>
            <a:pPr marL="0" lvl="0" indent="0" algn="l" defTabSz="914400" rtl="0" eaLnBrk="1" latinLnBrk="1" hangingPunct="1">
              <a:spcBef>
                <a:spcPct val="20000"/>
              </a:spcBef>
              <a:buFont typeface="+mj-lt"/>
              <a:buNone/>
            </a:pPr>
            <a:r>
              <a:rPr lang="ko-KR" altLang="en-US" smtClean="0"/>
              <a:t>내용을 입력해주세요</a:t>
            </a:r>
            <a:endParaRPr lang="ko-KR" altLang="en-US" dirty="0"/>
          </a:p>
        </p:txBody>
      </p:sp>
      <p:sp>
        <p:nvSpPr>
          <p:cNvPr id="25" name="TextBox 24"/>
          <p:cNvSpPr txBox="1"/>
          <p:nvPr userDrawn="1"/>
        </p:nvSpPr>
        <p:spPr>
          <a:xfrm>
            <a:off x="0" y="943888"/>
            <a:ext cx="146880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66700" indent="95250">
              <a:spcBef>
                <a:spcPct val="20000"/>
              </a:spcBef>
              <a:buFont typeface="+mj-lt"/>
              <a:buNone/>
              <a:defRPr/>
            </a:pPr>
            <a:r>
              <a:rPr lang="en-US" altLang="ko-KR" sz="3000" spc="-180" dirty="0">
                <a:solidFill>
                  <a:prstClr val="black">
                    <a:lumMod val="75000"/>
                    <a:lumOff val="25000"/>
                  </a:prstClr>
                </a:solidFill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3000" spc="-180" dirty="0">
                <a:solidFill>
                  <a:prstClr val="black">
                    <a:lumMod val="75000"/>
                    <a:lumOff val="25000"/>
                  </a:prstClr>
                </a:solidFill>
                <a:latin typeface="HY견고딕" pitchFamily="18" charset="-127"/>
                <a:ea typeface="HY견고딕" pitchFamily="18" charset="-127"/>
              </a:rPr>
              <a:t>탐구</a:t>
            </a:r>
            <a:r>
              <a:rPr lang="en-US" altLang="ko-KR" sz="3000" spc="-180" dirty="0">
                <a:solidFill>
                  <a:prstClr val="black">
                    <a:lumMod val="75000"/>
                    <a:lumOff val="25000"/>
                  </a:prstClr>
                </a:solidFill>
                <a:latin typeface="HY견고딕" pitchFamily="18" charset="-127"/>
                <a:ea typeface="HY견고딕" pitchFamily="18" charset="-127"/>
              </a:rPr>
              <a:t>]</a:t>
            </a:r>
            <a:endParaRPr lang="ko-KR" altLang="en-US" sz="3000" spc="-180" dirty="0">
              <a:solidFill>
                <a:prstClr val="black">
                  <a:lumMod val="75000"/>
                  <a:lumOff val="25000"/>
                </a:prst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7" name="텍스트 개체 틀 51"/>
          <p:cNvSpPr>
            <a:spLocks noGrp="1"/>
          </p:cNvSpPr>
          <p:nvPr>
            <p:ph type="body" sz="quarter" idx="14" hasCustomPrompt="1"/>
          </p:nvPr>
        </p:nvSpPr>
        <p:spPr>
          <a:xfrm>
            <a:off x="469216" y="1519238"/>
            <a:ext cx="8207240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361950" indent="-361950" algn="l" defTabSz="914400" rtl="0" eaLnBrk="1" latinLnBrk="1" hangingPunct="1">
              <a:buFont typeface="+mj-lt"/>
              <a:buAutoNum type="arabicParenR"/>
              <a:defRPr lang="ko-KR" altLang="en-US" sz="25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41" name="텍스트 개체 틀 40"/>
          <p:cNvSpPr>
            <a:spLocks noGrp="1"/>
          </p:cNvSpPr>
          <p:nvPr>
            <p:ph type="body" sz="quarter" idx="16" hasCustomPrompt="1"/>
          </p:nvPr>
        </p:nvSpPr>
        <p:spPr>
          <a:xfrm>
            <a:off x="466725" y="2590800"/>
            <a:ext cx="2476500" cy="371475"/>
          </a:xfrm>
          <a:prstGeom prst="rect">
            <a:avLst/>
          </a:prstGeom>
          <a:noFill/>
          <a:ln>
            <a:noFill/>
          </a:ln>
          <a:effectLst/>
        </p:spPr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marL="0" indent="-342900" algn="ctr" defTabSz="914400" rtl="0" eaLnBrk="1" latinLnBrk="1" hangingPunct="1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b="1" kern="1200" baseline="0" dirty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tx1">
                      <a:alpha val="7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ko-KR" altLang="en-US" dirty="0" smtClean="0"/>
              <a:t>차트 제목</a:t>
            </a:r>
            <a:endParaRPr lang="ko-KR" altLang="en-US" dirty="0"/>
          </a:p>
        </p:txBody>
      </p:sp>
      <p:sp>
        <p:nvSpPr>
          <p:cNvPr id="43" name="차트 개체 틀 42"/>
          <p:cNvSpPr>
            <a:spLocks noGrp="1"/>
          </p:cNvSpPr>
          <p:nvPr>
            <p:ph type="chart" sz="quarter" idx="17"/>
          </p:nvPr>
        </p:nvSpPr>
        <p:spPr>
          <a:xfrm>
            <a:off x="832058" y="3228974"/>
            <a:ext cx="1958768" cy="2390776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ko-KR" altLang="en-US" sz="25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endParaRPr lang="ko-KR" altLang="en-US"/>
          </a:p>
        </p:txBody>
      </p:sp>
      <p:sp>
        <p:nvSpPr>
          <p:cNvPr id="47" name="텍스트 개체 틀 46"/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266700" y="3514725"/>
            <a:ext cx="847725" cy="276225"/>
          </a:xfrm>
          <a:prstGeom prst="rect">
            <a:avLst/>
          </a:prstGeom>
        </p:spPr>
        <p:txBody>
          <a:bodyPr/>
          <a:lstStyle>
            <a:lvl1pPr algn="r">
              <a:buNone/>
              <a:defRPr sz="1100" b="1" spc="-15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r>
              <a:rPr lang="en-US" altLang="ko-KR" dirty="0" smtClean="0"/>
              <a:t>Y</a:t>
            </a:r>
            <a:r>
              <a:rPr lang="ko-KR" altLang="en-US" dirty="0" smtClean="0"/>
              <a:t>축</a:t>
            </a:r>
            <a:endParaRPr lang="ko-KR" altLang="en-US" dirty="0"/>
          </a:p>
        </p:txBody>
      </p:sp>
      <p:sp>
        <p:nvSpPr>
          <p:cNvPr id="48" name="텍스트 개체 틀 46"/>
          <p:cNvSpPr>
            <a:spLocks noGrp="1"/>
          </p:cNvSpPr>
          <p:nvPr>
            <p:ph type="body" sz="quarter" idx="19" hasCustomPrompt="1"/>
          </p:nvPr>
        </p:nvSpPr>
        <p:spPr>
          <a:xfrm>
            <a:off x="1943100" y="5629275"/>
            <a:ext cx="847725" cy="276225"/>
          </a:xfrm>
          <a:prstGeom prst="rect">
            <a:avLst/>
          </a:prstGeom>
        </p:spPr>
        <p:txBody>
          <a:bodyPr/>
          <a:lstStyle>
            <a:lvl1pPr algn="r">
              <a:buNone/>
              <a:defRPr sz="1100" b="1" spc="-15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r>
              <a:rPr lang="en-US" altLang="ko-KR" dirty="0" smtClean="0"/>
              <a:t>X</a:t>
            </a:r>
            <a:r>
              <a:rPr lang="ko-KR" altLang="en-US" dirty="0" smtClean="0"/>
              <a:t>축</a:t>
            </a:r>
            <a:endParaRPr lang="ko-KR" altLang="en-US" dirty="0"/>
          </a:p>
        </p:txBody>
      </p:sp>
      <p:sp>
        <p:nvSpPr>
          <p:cNvPr id="66" name="텍스트 개체 틀 40"/>
          <p:cNvSpPr>
            <a:spLocks noGrp="1"/>
          </p:cNvSpPr>
          <p:nvPr>
            <p:ph type="body" sz="quarter" idx="20" hasCustomPrompt="1"/>
          </p:nvPr>
        </p:nvSpPr>
        <p:spPr>
          <a:xfrm>
            <a:off x="3200400" y="2590800"/>
            <a:ext cx="2476500" cy="371475"/>
          </a:xfrm>
          <a:prstGeom prst="rect">
            <a:avLst/>
          </a:prstGeom>
          <a:noFill/>
          <a:ln>
            <a:noFill/>
          </a:ln>
          <a:effectLst/>
        </p:spPr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marL="0" indent="-342900" algn="ctr" defTabSz="914400" rtl="0" eaLnBrk="1" latinLnBrk="1" hangingPunct="1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b="1" kern="1200" baseline="0" dirty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tx1">
                      <a:alpha val="7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ko-KR" altLang="en-US" dirty="0" smtClean="0"/>
              <a:t>차트 제목</a:t>
            </a:r>
            <a:endParaRPr lang="ko-KR" altLang="en-US" dirty="0"/>
          </a:p>
        </p:txBody>
      </p:sp>
      <p:sp>
        <p:nvSpPr>
          <p:cNvPr id="67" name="차트 개체 틀 42"/>
          <p:cNvSpPr>
            <a:spLocks noGrp="1"/>
          </p:cNvSpPr>
          <p:nvPr>
            <p:ph type="chart" sz="quarter" idx="21"/>
          </p:nvPr>
        </p:nvSpPr>
        <p:spPr>
          <a:xfrm>
            <a:off x="3565733" y="3228974"/>
            <a:ext cx="1958768" cy="2390776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ko-KR" altLang="en-US" sz="25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endParaRPr lang="ko-KR" altLang="en-US"/>
          </a:p>
        </p:txBody>
      </p:sp>
      <p:sp>
        <p:nvSpPr>
          <p:cNvPr id="68" name="텍스트 개체 틀 46"/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3000375" y="3514725"/>
            <a:ext cx="847725" cy="276225"/>
          </a:xfrm>
          <a:prstGeom prst="rect">
            <a:avLst/>
          </a:prstGeom>
        </p:spPr>
        <p:txBody>
          <a:bodyPr/>
          <a:lstStyle>
            <a:lvl1pPr algn="r">
              <a:buNone/>
              <a:defRPr sz="1100" b="1" spc="-15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r>
              <a:rPr lang="en-US" altLang="ko-KR" dirty="0" smtClean="0"/>
              <a:t>Y</a:t>
            </a:r>
            <a:r>
              <a:rPr lang="ko-KR" altLang="en-US" dirty="0" smtClean="0"/>
              <a:t>축</a:t>
            </a:r>
            <a:endParaRPr lang="ko-KR" altLang="en-US" dirty="0"/>
          </a:p>
        </p:txBody>
      </p:sp>
      <p:sp>
        <p:nvSpPr>
          <p:cNvPr id="69" name="텍스트 개체 틀 46"/>
          <p:cNvSpPr>
            <a:spLocks noGrp="1"/>
          </p:cNvSpPr>
          <p:nvPr>
            <p:ph type="body" sz="quarter" idx="23" hasCustomPrompt="1"/>
          </p:nvPr>
        </p:nvSpPr>
        <p:spPr>
          <a:xfrm>
            <a:off x="4676775" y="5629275"/>
            <a:ext cx="847725" cy="276225"/>
          </a:xfrm>
          <a:prstGeom prst="rect">
            <a:avLst/>
          </a:prstGeom>
        </p:spPr>
        <p:txBody>
          <a:bodyPr/>
          <a:lstStyle>
            <a:lvl1pPr algn="r">
              <a:buNone/>
              <a:defRPr sz="1100" b="1" spc="-15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r>
              <a:rPr lang="en-US" altLang="ko-KR" dirty="0" smtClean="0"/>
              <a:t>X</a:t>
            </a:r>
            <a:r>
              <a:rPr lang="ko-KR" altLang="en-US" dirty="0" smtClean="0"/>
              <a:t>축</a:t>
            </a:r>
            <a:endParaRPr lang="ko-KR" altLang="en-US" dirty="0"/>
          </a:p>
        </p:txBody>
      </p:sp>
      <p:sp>
        <p:nvSpPr>
          <p:cNvPr id="73" name="텍스트 개체 틀 40"/>
          <p:cNvSpPr>
            <a:spLocks noGrp="1"/>
          </p:cNvSpPr>
          <p:nvPr>
            <p:ph type="body" sz="quarter" idx="24" hasCustomPrompt="1"/>
          </p:nvPr>
        </p:nvSpPr>
        <p:spPr>
          <a:xfrm>
            <a:off x="5933754" y="2590800"/>
            <a:ext cx="2476500" cy="371475"/>
          </a:xfrm>
          <a:prstGeom prst="rect">
            <a:avLst/>
          </a:prstGeom>
          <a:noFill/>
          <a:ln>
            <a:noFill/>
          </a:ln>
          <a:effectLst/>
        </p:spPr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marL="0" indent="-342900" algn="ctr" defTabSz="914400" rtl="0" eaLnBrk="1" latinLnBrk="1" hangingPunct="1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b="1" kern="1200" baseline="0" dirty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tx1">
                      <a:alpha val="7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ko-KR" altLang="en-US" dirty="0" smtClean="0"/>
              <a:t>차트 제목</a:t>
            </a:r>
            <a:endParaRPr lang="ko-KR" altLang="en-US" dirty="0"/>
          </a:p>
        </p:txBody>
      </p:sp>
      <p:sp>
        <p:nvSpPr>
          <p:cNvPr id="74" name="차트 개체 틀 42"/>
          <p:cNvSpPr>
            <a:spLocks noGrp="1"/>
          </p:cNvSpPr>
          <p:nvPr>
            <p:ph type="chart" sz="quarter" idx="25"/>
          </p:nvPr>
        </p:nvSpPr>
        <p:spPr>
          <a:xfrm>
            <a:off x="6299087" y="3228974"/>
            <a:ext cx="1958768" cy="2390776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lang="ko-KR" altLang="en-US" sz="25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endParaRPr lang="ko-KR" altLang="en-US"/>
          </a:p>
        </p:txBody>
      </p:sp>
      <p:sp>
        <p:nvSpPr>
          <p:cNvPr id="75" name="텍스트 개체 틀 46"/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5733729" y="3514725"/>
            <a:ext cx="847725" cy="276225"/>
          </a:xfrm>
          <a:prstGeom prst="rect">
            <a:avLst/>
          </a:prstGeom>
        </p:spPr>
        <p:txBody>
          <a:bodyPr/>
          <a:lstStyle>
            <a:lvl1pPr algn="r">
              <a:buNone/>
              <a:defRPr sz="1100" b="1" spc="-15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r>
              <a:rPr lang="en-US" altLang="ko-KR" dirty="0" smtClean="0"/>
              <a:t>Y</a:t>
            </a:r>
            <a:r>
              <a:rPr lang="ko-KR" altLang="en-US" dirty="0" smtClean="0"/>
              <a:t>축</a:t>
            </a:r>
            <a:endParaRPr lang="ko-KR" altLang="en-US" dirty="0"/>
          </a:p>
        </p:txBody>
      </p:sp>
      <p:sp>
        <p:nvSpPr>
          <p:cNvPr id="76" name="텍스트 개체 틀 46"/>
          <p:cNvSpPr>
            <a:spLocks noGrp="1"/>
          </p:cNvSpPr>
          <p:nvPr>
            <p:ph type="body" sz="quarter" idx="27" hasCustomPrompt="1"/>
          </p:nvPr>
        </p:nvSpPr>
        <p:spPr>
          <a:xfrm>
            <a:off x="7410129" y="5629275"/>
            <a:ext cx="847725" cy="276225"/>
          </a:xfrm>
          <a:prstGeom prst="rect">
            <a:avLst/>
          </a:prstGeom>
        </p:spPr>
        <p:txBody>
          <a:bodyPr/>
          <a:lstStyle>
            <a:lvl1pPr algn="r">
              <a:buNone/>
              <a:defRPr sz="1100" b="1" spc="-15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r>
              <a:rPr lang="en-US" altLang="ko-KR" dirty="0" smtClean="0"/>
              <a:t>X</a:t>
            </a:r>
            <a:r>
              <a:rPr lang="ko-KR" altLang="en-US" dirty="0" smtClean="0"/>
              <a:t>축</a:t>
            </a:r>
            <a:endParaRPr lang="ko-KR" alt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312823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+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8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29" name="텍스트 개체 틀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85900" y="974665"/>
            <a:ext cx="6933600" cy="399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buNone/>
              <a:defRPr lang="ko-KR" altLang="en-US" sz="2600" b="0" kern="1200" spc="-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</a:lstStyle>
          <a:p>
            <a:pPr marL="0" lvl="0" indent="0" algn="l" defTabSz="914400" rtl="0" eaLnBrk="1" latinLnBrk="1" hangingPunct="1">
              <a:spcBef>
                <a:spcPct val="20000"/>
              </a:spcBef>
              <a:buFont typeface="+mj-lt"/>
              <a:buNone/>
            </a:pPr>
            <a:r>
              <a:rPr lang="ko-KR" altLang="en-US" smtClean="0"/>
              <a:t>내용을 입력해주세요</a:t>
            </a:r>
            <a:endParaRPr lang="ko-KR" altLang="en-US" dirty="0"/>
          </a:p>
        </p:txBody>
      </p:sp>
      <p:sp>
        <p:nvSpPr>
          <p:cNvPr id="30" name="TextBox 29"/>
          <p:cNvSpPr txBox="1"/>
          <p:nvPr userDrawn="1"/>
        </p:nvSpPr>
        <p:spPr>
          <a:xfrm>
            <a:off x="0" y="943888"/>
            <a:ext cx="146880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66700" indent="95250">
              <a:spcBef>
                <a:spcPct val="20000"/>
              </a:spcBef>
              <a:buFont typeface="+mj-lt"/>
              <a:buNone/>
              <a:defRPr/>
            </a:pPr>
            <a:r>
              <a:rPr lang="en-US" altLang="ko-KR" sz="3000" spc="-180" dirty="0">
                <a:solidFill>
                  <a:prstClr val="black">
                    <a:lumMod val="75000"/>
                    <a:lumOff val="25000"/>
                  </a:prstClr>
                </a:solidFill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3000" spc="-180" dirty="0">
                <a:solidFill>
                  <a:prstClr val="black">
                    <a:lumMod val="75000"/>
                    <a:lumOff val="25000"/>
                  </a:prstClr>
                </a:solidFill>
                <a:latin typeface="HY견고딕" pitchFamily="18" charset="-127"/>
                <a:ea typeface="HY견고딕" pitchFamily="18" charset="-127"/>
              </a:rPr>
              <a:t>탐구</a:t>
            </a:r>
            <a:r>
              <a:rPr lang="en-US" altLang="ko-KR" sz="3000" spc="-180" dirty="0">
                <a:solidFill>
                  <a:prstClr val="black">
                    <a:lumMod val="75000"/>
                    <a:lumOff val="25000"/>
                  </a:prstClr>
                </a:solidFill>
                <a:latin typeface="HY견고딕" pitchFamily="18" charset="-127"/>
                <a:ea typeface="HY견고딕" pitchFamily="18" charset="-127"/>
              </a:rPr>
              <a:t>]</a:t>
            </a:r>
            <a:endParaRPr lang="ko-KR" altLang="en-US" sz="3000" spc="-180" dirty="0">
              <a:solidFill>
                <a:prstClr val="black">
                  <a:lumMod val="75000"/>
                  <a:lumOff val="25000"/>
                </a:prst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1" name="텍스트 개체 틀 51"/>
          <p:cNvSpPr>
            <a:spLocks noGrp="1"/>
          </p:cNvSpPr>
          <p:nvPr>
            <p:ph type="body" sz="quarter" idx="14" hasCustomPrompt="1"/>
          </p:nvPr>
        </p:nvSpPr>
        <p:spPr>
          <a:xfrm>
            <a:off x="469216" y="1519238"/>
            <a:ext cx="8207240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361950" indent="-361950" algn="l" defTabSz="914400" rtl="0" eaLnBrk="1" latinLnBrk="1" hangingPunct="1">
              <a:buFont typeface="+mj-lt"/>
              <a:buAutoNum type="arabicParenR"/>
              <a:defRPr lang="ko-KR" altLang="en-US" sz="25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32" name="텍스트 개체 틀 8"/>
          <p:cNvSpPr>
            <a:spLocks noGrp="1"/>
          </p:cNvSpPr>
          <p:nvPr>
            <p:ph type="body" sz="quarter" idx="16" hasCustomPrompt="1"/>
          </p:nvPr>
        </p:nvSpPr>
        <p:spPr>
          <a:xfrm>
            <a:off x="755649" y="2120901"/>
            <a:ext cx="7664451" cy="431799"/>
          </a:xfrm>
          <a:prstGeom prst="rect">
            <a:avLst/>
          </a:prstGeom>
        </p:spPr>
        <p:txBody>
          <a:bodyPr/>
          <a:lstStyle>
            <a:lvl1pPr marL="361950" indent="-361950">
              <a:buFont typeface="+mj-ea"/>
              <a:buAutoNum type="circleNumDbPlain"/>
              <a:defRPr sz="2300" b="1" spc="-150" baseline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628650" indent="-171450">
              <a:buFont typeface="Arial" pitchFamily="34" charset="0"/>
              <a:buChar char="•"/>
              <a:defRPr sz="2300" spc="-70" baseline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2pPr>
            <a:lvl3pPr>
              <a:defRPr sz="25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3pPr>
          </a:lstStyle>
          <a:p>
            <a:pPr lvl="0"/>
            <a:r>
              <a:rPr lang="ko-KR" altLang="en-US" dirty="0" smtClean="0"/>
              <a:t>내용을 입력해주세요</a:t>
            </a:r>
          </a:p>
        </p:txBody>
      </p:sp>
      <p:sp>
        <p:nvSpPr>
          <p:cNvPr id="33" name="텍스트 개체 틀 8"/>
          <p:cNvSpPr>
            <a:spLocks noGrp="1"/>
          </p:cNvSpPr>
          <p:nvPr>
            <p:ph type="body" sz="quarter" idx="17" hasCustomPrompt="1"/>
          </p:nvPr>
        </p:nvSpPr>
        <p:spPr>
          <a:xfrm>
            <a:off x="1104901" y="2568576"/>
            <a:ext cx="7315200" cy="43179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300" b="0" spc="-150" baseline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628650" indent="-171450">
              <a:buFont typeface="Arial" pitchFamily="34" charset="0"/>
              <a:buChar char="•"/>
              <a:defRPr sz="2300" spc="-70" baseline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2pPr>
            <a:lvl3pPr>
              <a:defRPr sz="25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3pPr>
          </a:lstStyle>
          <a:p>
            <a:pPr lvl="0"/>
            <a:r>
              <a:rPr lang="ko-KR" altLang="en-US" dirty="0" smtClean="0"/>
              <a:t>내용을 입력해주세요</a:t>
            </a:r>
          </a:p>
        </p:txBody>
      </p:sp>
      <p:sp>
        <p:nvSpPr>
          <p:cNvPr id="35" name="표 개체 틀 34"/>
          <p:cNvSpPr>
            <a:spLocks noGrp="1"/>
          </p:cNvSpPr>
          <p:nvPr>
            <p:ph type="tbl" sz="quarter" idx="18"/>
          </p:nvPr>
        </p:nvSpPr>
        <p:spPr>
          <a:xfrm>
            <a:off x="1104900" y="3124199"/>
            <a:ext cx="7315200" cy="1085851"/>
          </a:xfrm>
          <a:prstGeom prst="rect">
            <a:avLst/>
          </a:prstGeom>
        </p:spPr>
        <p:txBody>
          <a:bodyPr/>
          <a:lstStyle>
            <a:lvl1pPr>
              <a:defRPr lang="ko-KR" altLang="en-US" sz="2300" b="0" kern="1200" spc="-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0" lvl="0" indent="0" algn="l" defTabSz="914400" rtl="0" eaLnBrk="1" latinLnBrk="1" hangingPunct="1">
              <a:spcBef>
                <a:spcPct val="20000"/>
              </a:spcBef>
              <a:buFontTx/>
              <a:buNone/>
            </a:pPr>
            <a:endParaRPr lang="ko-KR" altLang="en-US" dirty="0"/>
          </a:p>
        </p:txBody>
      </p:sp>
      <p:sp>
        <p:nvSpPr>
          <p:cNvPr id="11" name="텍스트 개체 틀 8"/>
          <p:cNvSpPr>
            <a:spLocks noGrp="1"/>
          </p:cNvSpPr>
          <p:nvPr>
            <p:ph type="body" sz="quarter" idx="19" hasCustomPrompt="1"/>
          </p:nvPr>
        </p:nvSpPr>
        <p:spPr>
          <a:xfrm>
            <a:off x="755649" y="4321176"/>
            <a:ext cx="7664451" cy="431799"/>
          </a:xfrm>
          <a:prstGeom prst="rect">
            <a:avLst/>
          </a:prstGeom>
        </p:spPr>
        <p:txBody>
          <a:bodyPr/>
          <a:lstStyle>
            <a:lvl1pPr marL="361950" indent="-361950">
              <a:buFont typeface="+mj-ea"/>
              <a:buAutoNum type="circleNumDbPlain"/>
              <a:defRPr sz="2300" b="1" spc="-150" baseline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628650" indent="-171450">
              <a:buFont typeface="Arial" pitchFamily="34" charset="0"/>
              <a:buChar char="•"/>
              <a:defRPr sz="2300" spc="-70" baseline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2pPr>
            <a:lvl3pPr>
              <a:defRPr sz="25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3pPr>
          </a:lstStyle>
          <a:p>
            <a:pPr lvl="0"/>
            <a:r>
              <a:rPr lang="ko-KR" altLang="en-US" dirty="0" smtClean="0"/>
              <a:t>내용을 입력해주세요</a:t>
            </a:r>
          </a:p>
        </p:txBody>
      </p:sp>
      <p:sp>
        <p:nvSpPr>
          <p:cNvPr id="12" name="표 개체 틀 34"/>
          <p:cNvSpPr>
            <a:spLocks noGrp="1"/>
          </p:cNvSpPr>
          <p:nvPr>
            <p:ph type="tbl" sz="quarter" idx="20"/>
          </p:nvPr>
        </p:nvSpPr>
        <p:spPr>
          <a:xfrm>
            <a:off x="1104900" y="4838699"/>
            <a:ext cx="7315200" cy="1533526"/>
          </a:xfrm>
          <a:prstGeom prst="rect">
            <a:avLst/>
          </a:prstGeom>
        </p:spPr>
        <p:txBody>
          <a:bodyPr/>
          <a:lstStyle>
            <a:lvl1pPr>
              <a:defRPr lang="ko-KR" altLang="en-US" sz="2300" b="0" kern="1200" spc="-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0" lvl="0" indent="0" algn="l" defTabSz="914400" rtl="0" eaLnBrk="1" latinLnBrk="1" hangingPunct="1">
              <a:spcBef>
                <a:spcPct val="20000"/>
              </a:spcBef>
              <a:buFontTx/>
              <a:buNone/>
            </a:pPr>
            <a:endParaRPr lang="ko-KR" alt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2176411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0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1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14" name="표 개체 틀 13"/>
          <p:cNvSpPr>
            <a:spLocks noGrp="1"/>
          </p:cNvSpPr>
          <p:nvPr>
            <p:ph type="tbl" sz="quarter" idx="14"/>
          </p:nvPr>
        </p:nvSpPr>
        <p:spPr>
          <a:xfrm>
            <a:off x="447675" y="1587500"/>
            <a:ext cx="7943850" cy="463391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766410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핵심정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0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53" name="텍스트 개체 틀 52"/>
          <p:cNvSpPr>
            <a:spLocks noGrp="1"/>
          </p:cNvSpPr>
          <p:nvPr>
            <p:ph type="body" sz="quarter" idx="13" hasCustomPrompt="1"/>
          </p:nvPr>
        </p:nvSpPr>
        <p:spPr>
          <a:xfrm>
            <a:off x="627154" y="1219200"/>
            <a:ext cx="1111997" cy="55562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38100" h="12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3d>
              <a:bevelT w="1270" h="1270"/>
            </a:sp3d>
          </a:bodyPr>
          <a:lstStyle>
            <a:lvl1pPr marL="0" algn="l" defTabSz="914400" rtl="0" eaLnBrk="1" latinLnBrk="1" hangingPunct="1">
              <a:lnSpc>
                <a:spcPct val="80000"/>
              </a:lnSpc>
              <a:buNone/>
              <a:defRPr lang="ko-KR" altLang="en-US" sz="2300" b="1" kern="12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갈  </a:t>
            </a:r>
            <a:r>
              <a:rPr lang="ko-KR" altLang="en-US" dirty="0" err="1" smtClean="0"/>
              <a:t>래</a:t>
            </a:r>
            <a:endParaRPr lang="ko-KR" altLang="en-US" dirty="0"/>
          </a:p>
        </p:txBody>
      </p:sp>
      <p:sp>
        <p:nvSpPr>
          <p:cNvPr id="81" name="텍스트 개체 틀 52"/>
          <p:cNvSpPr>
            <a:spLocks noGrp="1"/>
          </p:cNvSpPr>
          <p:nvPr>
            <p:ph type="body" sz="quarter" idx="15" hasCustomPrompt="1"/>
          </p:nvPr>
        </p:nvSpPr>
        <p:spPr>
          <a:xfrm>
            <a:off x="627154" y="1934580"/>
            <a:ext cx="1111997" cy="55562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38100" h="12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3d>
              <a:bevelT w="1270" h="1270"/>
            </a:sp3d>
          </a:bodyPr>
          <a:lstStyle>
            <a:lvl1pPr marL="0" algn="l" defTabSz="914400" rtl="0" eaLnBrk="1" latinLnBrk="1" hangingPunct="1">
              <a:lnSpc>
                <a:spcPct val="80000"/>
              </a:lnSpc>
              <a:buNone/>
              <a:defRPr lang="ko-KR" altLang="en-US" sz="2300" b="1" kern="12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성  격</a:t>
            </a:r>
            <a:endParaRPr lang="ko-KR" altLang="en-US" dirty="0"/>
          </a:p>
        </p:txBody>
      </p:sp>
      <p:sp>
        <p:nvSpPr>
          <p:cNvPr id="93" name="텍스트 개체 틀 52"/>
          <p:cNvSpPr>
            <a:spLocks noGrp="1"/>
          </p:cNvSpPr>
          <p:nvPr>
            <p:ph type="body" sz="quarter" idx="17" hasCustomPrompt="1"/>
          </p:nvPr>
        </p:nvSpPr>
        <p:spPr>
          <a:xfrm>
            <a:off x="627154" y="3365340"/>
            <a:ext cx="1111997" cy="55562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38100" h="12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3d>
              <a:bevelT w="1270" h="1270"/>
            </a:sp3d>
          </a:bodyPr>
          <a:lstStyle>
            <a:lvl1pPr marL="0" algn="l" defTabSz="914400" rtl="0" eaLnBrk="1" latinLnBrk="1" hangingPunct="1">
              <a:lnSpc>
                <a:spcPct val="80000"/>
              </a:lnSpc>
              <a:buNone/>
              <a:defRPr lang="ko-KR" altLang="en-US" sz="2300" b="1" kern="12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제  재</a:t>
            </a:r>
            <a:endParaRPr lang="ko-KR" altLang="en-US" dirty="0"/>
          </a:p>
        </p:txBody>
      </p:sp>
      <p:sp>
        <p:nvSpPr>
          <p:cNvPr id="99" name="텍스트 개체 틀 52"/>
          <p:cNvSpPr>
            <a:spLocks noGrp="1"/>
          </p:cNvSpPr>
          <p:nvPr>
            <p:ph type="body" sz="quarter" idx="18" hasCustomPrompt="1"/>
          </p:nvPr>
        </p:nvSpPr>
        <p:spPr>
          <a:xfrm>
            <a:off x="627154" y="4080720"/>
            <a:ext cx="1111997" cy="55562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38100" h="12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3d>
              <a:bevelT w="1270" h="1270"/>
            </a:sp3d>
          </a:bodyPr>
          <a:lstStyle>
            <a:lvl1pPr marL="0" algn="l" defTabSz="914400" rtl="0" eaLnBrk="1" latinLnBrk="1" hangingPunct="1">
              <a:lnSpc>
                <a:spcPct val="80000"/>
              </a:lnSpc>
              <a:buNone/>
              <a:defRPr lang="ko-KR" altLang="en-US" sz="2300" b="1" kern="12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주  제</a:t>
            </a:r>
            <a:endParaRPr lang="ko-KR" altLang="en-US" dirty="0"/>
          </a:p>
        </p:txBody>
      </p:sp>
      <p:sp>
        <p:nvSpPr>
          <p:cNvPr id="105" name="텍스트 개체 틀 52"/>
          <p:cNvSpPr>
            <a:spLocks noGrp="1"/>
          </p:cNvSpPr>
          <p:nvPr>
            <p:ph type="body" sz="quarter" idx="19" hasCustomPrompt="1"/>
          </p:nvPr>
        </p:nvSpPr>
        <p:spPr>
          <a:xfrm>
            <a:off x="627154" y="4796101"/>
            <a:ext cx="1111997" cy="55562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38100" h="12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3d>
              <a:bevelT w="1270" h="1270"/>
            </a:sp3d>
          </a:bodyPr>
          <a:lstStyle>
            <a:lvl1pPr marL="0" algn="l" defTabSz="914400" rtl="0" eaLnBrk="1" latinLnBrk="1" hangingPunct="1">
              <a:lnSpc>
                <a:spcPct val="80000"/>
              </a:lnSpc>
              <a:buNone/>
              <a:defRPr lang="ko-KR" altLang="en-US" sz="2300" b="1" kern="12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err="1" smtClean="0"/>
              <a:t>특</a:t>
            </a:r>
            <a:r>
              <a:rPr lang="ko-KR" altLang="en-US" dirty="0" smtClean="0"/>
              <a:t>  징</a:t>
            </a:r>
            <a:endParaRPr lang="ko-KR" altLang="en-US" dirty="0"/>
          </a:p>
        </p:txBody>
      </p:sp>
      <p:sp>
        <p:nvSpPr>
          <p:cNvPr id="60" name="텍스트 개체 틀 52"/>
          <p:cNvSpPr>
            <a:spLocks noGrp="1"/>
          </p:cNvSpPr>
          <p:nvPr>
            <p:ph type="body" sz="quarter" idx="14" hasCustomPrompt="1"/>
          </p:nvPr>
        </p:nvSpPr>
        <p:spPr>
          <a:xfrm>
            <a:off x="627154" y="2649960"/>
            <a:ext cx="1111997" cy="55562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38100" h="127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3d>
              <a:bevelT w="1270" h="1270"/>
            </a:sp3d>
          </a:bodyPr>
          <a:lstStyle>
            <a:lvl1pPr marL="0" algn="l" defTabSz="914400" rtl="0" eaLnBrk="1" latinLnBrk="1" hangingPunct="1">
              <a:lnSpc>
                <a:spcPct val="80000"/>
              </a:lnSpc>
              <a:buNone/>
              <a:defRPr lang="ko-KR" altLang="en-US" sz="2300" b="1" kern="120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1" hangingPunct="1">
              <a:lnSpc>
                <a:spcPct val="80000"/>
              </a:lnSpc>
              <a:defRPr lang="ko-KR" altLang="en-US" sz="23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어  조</a:t>
            </a:r>
            <a:endParaRPr lang="ko-KR" altLang="en-US" dirty="0"/>
          </a:p>
        </p:txBody>
      </p:sp>
      <p:sp>
        <p:nvSpPr>
          <p:cNvPr id="107" name="텍스트 개체 틀 106"/>
          <p:cNvSpPr>
            <a:spLocks noGrp="1"/>
          </p:cNvSpPr>
          <p:nvPr>
            <p:ph type="body" sz="quarter" idx="20" hasCustomPrompt="1"/>
          </p:nvPr>
        </p:nvSpPr>
        <p:spPr>
          <a:xfrm>
            <a:off x="2357437" y="1273874"/>
            <a:ext cx="6033527" cy="446276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88900">
              <a:buNone/>
              <a:defRPr lang="ko-KR" altLang="en-US" sz="23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0" lvl="0" algn="l" defTabSz="914400" rtl="0" eaLnBrk="1" latinLnBrk="1" hangingPunct="1"/>
            <a:r>
              <a:rPr lang="ko-KR" altLang="en-US" dirty="0" smtClean="0"/>
              <a:t>내용을 입력해주세요</a:t>
            </a:r>
          </a:p>
        </p:txBody>
      </p:sp>
      <p:sp>
        <p:nvSpPr>
          <p:cNvPr id="108" name="텍스트 개체 틀 106"/>
          <p:cNvSpPr>
            <a:spLocks noGrp="1"/>
          </p:cNvSpPr>
          <p:nvPr>
            <p:ph type="body" sz="quarter" idx="21" hasCustomPrompt="1"/>
          </p:nvPr>
        </p:nvSpPr>
        <p:spPr>
          <a:xfrm>
            <a:off x="2357437" y="1989254"/>
            <a:ext cx="6033527" cy="446276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88900">
              <a:buNone/>
              <a:defRPr lang="ko-KR" altLang="en-US" sz="23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0" lvl="0" algn="l" defTabSz="914400" rtl="0" eaLnBrk="1" latinLnBrk="1" hangingPunct="1"/>
            <a:r>
              <a:rPr lang="ko-KR" altLang="en-US" dirty="0" smtClean="0"/>
              <a:t>내용을 입력해주세요</a:t>
            </a:r>
          </a:p>
        </p:txBody>
      </p:sp>
      <p:sp>
        <p:nvSpPr>
          <p:cNvPr id="109" name="텍스트 개체 틀 106"/>
          <p:cNvSpPr>
            <a:spLocks noGrp="1"/>
          </p:cNvSpPr>
          <p:nvPr>
            <p:ph type="body" sz="quarter" idx="22" hasCustomPrompt="1"/>
          </p:nvPr>
        </p:nvSpPr>
        <p:spPr>
          <a:xfrm>
            <a:off x="2357437" y="2704634"/>
            <a:ext cx="6033527" cy="446276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88900">
              <a:buNone/>
              <a:defRPr lang="ko-KR" altLang="en-US" sz="23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0" lvl="0" algn="l" defTabSz="914400" rtl="0" eaLnBrk="1" latinLnBrk="1" hangingPunct="1"/>
            <a:r>
              <a:rPr lang="ko-KR" altLang="en-US" dirty="0" smtClean="0"/>
              <a:t>내용을 입력해주세요</a:t>
            </a:r>
          </a:p>
        </p:txBody>
      </p:sp>
      <p:sp>
        <p:nvSpPr>
          <p:cNvPr id="110" name="텍스트 개체 틀 106"/>
          <p:cNvSpPr>
            <a:spLocks noGrp="1"/>
          </p:cNvSpPr>
          <p:nvPr>
            <p:ph type="body" sz="quarter" idx="23" hasCustomPrompt="1"/>
          </p:nvPr>
        </p:nvSpPr>
        <p:spPr>
          <a:xfrm>
            <a:off x="2357437" y="3420014"/>
            <a:ext cx="6033527" cy="446276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88900">
              <a:buNone/>
              <a:defRPr lang="ko-KR" altLang="en-US" sz="23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0" lvl="0" algn="l" defTabSz="914400" rtl="0" eaLnBrk="1" latinLnBrk="1" hangingPunct="1"/>
            <a:r>
              <a:rPr lang="ko-KR" altLang="en-US" dirty="0" smtClean="0"/>
              <a:t>내용을 입력해주세요</a:t>
            </a:r>
          </a:p>
        </p:txBody>
      </p:sp>
      <p:sp>
        <p:nvSpPr>
          <p:cNvPr id="111" name="텍스트 개체 틀 106"/>
          <p:cNvSpPr>
            <a:spLocks noGrp="1"/>
          </p:cNvSpPr>
          <p:nvPr>
            <p:ph type="body" sz="quarter" idx="24" hasCustomPrompt="1"/>
          </p:nvPr>
        </p:nvSpPr>
        <p:spPr>
          <a:xfrm>
            <a:off x="2357437" y="4135394"/>
            <a:ext cx="6033527" cy="446276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88900">
              <a:buNone/>
              <a:defRPr lang="ko-KR" altLang="en-US" sz="23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0" lvl="0" algn="l" defTabSz="914400" rtl="0" eaLnBrk="1" latinLnBrk="1" hangingPunct="1"/>
            <a:r>
              <a:rPr lang="ko-KR" altLang="en-US" dirty="0" smtClean="0"/>
              <a:t>내용을 입력해주세요</a:t>
            </a:r>
          </a:p>
        </p:txBody>
      </p:sp>
      <p:sp>
        <p:nvSpPr>
          <p:cNvPr id="112" name="텍스트 개체 틀 106"/>
          <p:cNvSpPr>
            <a:spLocks noGrp="1"/>
          </p:cNvSpPr>
          <p:nvPr>
            <p:ph type="body" sz="quarter" idx="25" hasCustomPrompt="1"/>
          </p:nvPr>
        </p:nvSpPr>
        <p:spPr>
          <a:xfrm>
            <a:off x="2357437" y="4850774"/>
            <a:ext cx="6033527" cy="1603813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179388">
              <a:buSzPct val="50000"/>
              <a:buFontTx/>
              <a:buBlip>
                <a:blip r:embed="rId2"/>
              </a:buBlip>
              <a:defRPr lang="ko-KR" altLang="en-US" sz="23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0" lvl="0" algn="l" defTabSz="914400" rtl="0" eaLnBrk="1" latinLnBrk="1" hangingPunct="1"/>
            <a:r>
              <a:rPr lang="ko-KR" altLang="en-US" dirty="0" smtClean="0"/>
              <a:t>내용을 입력해주세요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36437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구성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8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9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10" name="텍스트 개체 틀 14"/>
          <p:cNvSpPr>
            <a:spLocks noGrp="1"/>
          </p:cNvSpPr>
          <p:nvPr>
            <p:ph type="body" sz="quarter" idx="14" hasCustomPrompt="1"/>
          </p:nvPr>
        </p:nvSpPr>
        <p:spPr>
          <a:xfrm>
            <a:off x="851646" y="1831671"/>
            <a:ext cx="1308847" cy="9069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defRPr lang="ko-KR" altLang="en-US" sz="2500" b="1" kern="1200" spc="-150" dirty="0" smtClean="0">
                <a:solidFill>
                  <a:srgbClr val="6F980A"/>
                </a:solidFill>
                <a:effectLst/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 </a:t>
            </a:r>
            <a:endParaRPr lang="en-US" altLang="ko-KR" dirty="0" smtClean="0"/>
          </a:p>
        </p:txBody>
      </p:sp>
      <p:sp>
        <p:nvSpPr>
          <p:cNvPr id="11" name="텍스트 개체 틀 21"/>
          <p:cNvSpPr>
            <a:spLocks noGrp="1"/>
          </p:cNvSpPr>
          <p:nvPr>
            <p:ph type="body" sz="quarter" idx="15" hasCustomPrompt="1"/>
          </p:nvPr>
        </p:nvSpPr>
        <p:spPr>
          <a:xfrm>
            <a:off x="2294965" y="1656803"/>
            <a:ext cx="5719482" cy="1256725"/>
          </a:xfrm>
          <a:prstGeom prst="rect">
            <a:avLst/>
          </a:prstGeom>
        </p:spPr>
        <p:txBody>
          <a:bodyPr anchor="ctr"/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</a:p>
        </p:txBody>
      </p:sp>
      <p:sp>
        <p:nvSpPr>
          <p:cNvPr id="12" name="텍스트 개체 틀 14"/>
          <p:cNvSpPr>
            <a:spLocks noGrp="1"/>
          </p:cNvSpPr>
          <p:nvPr>
            <p:ph type="body" sz="quarter" idx="16" hasCustomPrompt="1"/>
          </p:nvPr>
        </p:nvSpPr>
        <p:spPr>
          <a:xfrm>
            <a:off x="851646" y="3512554"/>
            <a:ext cx="1308847" cy="9069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defRPr lang="ko-KR" altLang="en-US" sz="2500" b="1" kern="1200" spc="-150" dirty="0" smtClean="0">
                <a:solidFill>
                  <a:srgbClr val="6F980A"/>
                </a:solidFill>
                <a:effectLst/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 </a:t>
            </a:r>
            <a:endParaRPr lang="en-US" altLang="ko-KR" dirty="0" smtClean="0"/>
          </a:p>
        </p:txBody>
      </p:sp>
      <p:sp>
        <p:nvSpPr>
          <p:cNvPr id="13" name="텍스트 개체 틀 21"/>
          <p:cNvSpPr>
            <a:spLocks noGrp="1"/>
          </p:cNvSpPr>
          <p:nvPr>
            <p:ph type="body" sz="quarter" idx="17" hasCustomPrompt="1"/>
          </p:nvPr>
        </p:nvSpPr>
        <p:spPr>
          <a:xfrm>
            <a:off x="2294965" y="3337686"/>
            <a:ext cx="5719482" cy="1256725"/>
          </a:xfrm>
          <a:prstGeom prst="rect">
            <a:avLst/>
          </a:prstGeom>
        </p:spPr>
        <p:txBody>
          <a:bodyPr anchor="ctr"/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8" hasCustomPrompt="1"/>
          </p:nvPr>
        </p:nvSpPr>
        <p:spPr>
          <a:xfrm>
            <a:off x="851646" y="5193436"/>
            <a:ext cx="1308847" cy="9069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defRPr lang="ko-KR" altLang="en-US" sz="2500" b="1" kern="1200" spc="-150" dirty="0" smtClean="0">
                <a:solidFill>
                  <a:srgbClr val="6F980A"/>
                </a:solidFill>
                <a:effectLst/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 </a:t>
            </a:r>
            <a:endParaRPr lang="en-US" altLang="ko-KR" dirty="0" smtClean="0"/>
          </a:p>
        </p:txBody>
      </p:sp>
      <p:sp>
        <p:nvSpPr>
          <p:cNvPr id="15" name="텍스트 개체 틀 21"/>
          <p:cNvSpPr>
            <a:spLocks noGrp="1"/>
          </p:cNvSpPr>
          <p:nvPr>
            <p:ph type="body" sz="quarter" idx="19" hasCustomPrompt="1"/>
          </p:nvPr>
        </p:nvSpPr>
        <p:spPr>
          <a:xfrm>
            <a:off x="2294965" y="5018568"/>
            <a:ext cx="5719482" cy="1256725"/>
          </a:xfrm>
          <a:prstGeom prst="rect">
            <a:avLst/>
          </a:prstGeom>
        </p:spPr>
        <p:txBody>
          <a:bodyPr anchor="ctr"/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2967987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구성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7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3" hasCustomPrompt="1"/>
          </p:nvPr>
        </p:nvSpPr>
        <p:spPr>
          <a:xfrm>
            <a:off x="887506" y="1396642"/>
            <a:ext cx="1308847" cy="1021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defRPr lang="ko-KR" altLang="en-US" sz="2500" b="1" kern="1200" spc="-150" dirty="0" smtClean="0">
                <a:solidFill>
                  <a:srgbClr val="6F980A"/>
                </a:solidFill>
                <a:effectLst/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 </a:t>
            </a:r>
            <a:endParaRPr lang="en-US" altLang="ko-KR" dirty="0" smtClean="0"/>
          </a:p>
        </p:txBody>
      </p:sp>
      <p:sp>
        <p:nvSpPr>
          <p:cNvPr id="22" name="텍스트 개체 틀 21"/>
          <p:cNvSpPr>
            <a:spLocks noGrp="1"/>
          </p:cNvSpPr>
          <p:nvPr>
            <p:ph type="body" sz="quarter" idx="14" hasCustomPrompt="1"/>
          </p:nvPr>
        </p:nvSpPr>
        <p:spPr>
          <a:xfrm>
            <a:off x="2294965" y="1199604"/>
            <a:ext cx="5369484" cy="1416050"/>
          </a:xfrm>
          <a:prstGeom prst="rect">
            <a:avLst/>
          </a:prstGeom>
        </p:spPr>
        <p:txBody>
          <a:bodyPr anchor="ctr"/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</a:p>
        </p:txBody>
      </p:sp>
      <p:sp>
        <p:nvSpPr>
          <p:cNvPr id="40" name="텍스트 개체 틀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7506" y="3198548"/>
            <a:ext cx="1308847" cy="1021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defRPr lang="ko-KR" altLang="en-US" sz="2500" b="1" kern="1200" spc="-150" dirty="0" smtClean="0">
                <a:solidFill>
                  <a:srgbClr val="6F980A"/>
                </a:solidFill>
                <a:effectLst/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 </a:t>
            </a:r>
            <a:endParaRPr lang="en-US" altLang="ko-KR" dirty="0" smtClean="0"/>
          </a:p>
        </p:txBody>
      </p:sp>
      <p:sp>
        <p:nvSpPr>
          <p:cNvPr id="41" name="텍스트 개체 틀 21"/>
          <p:cNvSpPr>
            <a:spLocks noGrp="1"/>
          </p:cNvSpPr>
          <p:nvPr>
            <p:ph type="body" sz="quarter" idx="16" hasCustomPrompt="1"/>
          </p:nvPr>
        </p:nvSpPr>
        <p:spPr>
          <a:xfrm>
            <a:off x="2294965" y="3001510"/>
            <a:ext cx="5369484" cy="1416050"/>
          </a:xfrm>
          <a:prstGeom prst="rect">
            <a:avLst/>
          </a:prstGeom>
        </p:spPr>
        <p:txBody>
          <a:bodyPr anchor="ctr"/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</a:p>
        </p:txBody>
      </p:sp>
      <p:sp>
        <p:nvSpPr>
          <p:cNvPr id="42" name="텍스트 개체 틀 14"/>
          <p:cNvSpPr>
            <a:spLocks noGrp="1"/>
          </p:cNvSpPr>
          <p:nvPr>
            <p:ph type="body" sz="quarter" idx="17" hasCustomPrompt="1"/>
          </p:nvPr>
        </p:nvSpPr>
        <p:spPr>
          <a:xfrm>
            <a:off x="887506" y="5009419"/>
            <a:ext cx="1308847" cy="1021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defRPr lang="ko-KR" altLang="en-US" sz="2500" b="1" kern="1200" spc="-150" dirty="0" smtClean="0">
                <a:solidFill>
                  <a:srgbClr val="6F980A"/>
                </a:solidFill>
                <a:effectLst/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defRPr lang="ko-KR" altLang="en-US" sz="1800" b="1" kern="1200" spc="-150" dirty="0" smtClean="0">
                <a:solidFill>
                  <a:srgbClr val="F14757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 </a:t>
            </a:r>
            <a:endParaRPr lang="en-US" altLang="ko-KR" dirty="0" smtClean="0"/>
          </a:p>
        </p:txBody>
      </p:sp>
      <p:sp>
        <p:nvSpPr>
          <p:cNvPr id="43" name="텍스트 개체 틀 21"/>
          <p:cNvSpPr>
            <a:spLocks noGrp="1"/>
          </p:cNvSpPr>
          <p:nvPr>
            <p:ph type="body" sz="quarter" idx="18" hasCustomPrompt="1"/>
          </p:nvPr>
        </p:nvSpPr>
        <p:spPr>
          <a:xfrm>
            <a:off x="2294965" y="4812381"/>
            <a:ext cx="5369484" cy="1416050"/>
          </a:xfrm>
          <a:prstGeom prst="rect">
            <a:avLst/>
          </a:prstGeom>
        </p:spPr>
        <p:txBody>
          <a:bodyPr anchor="ctr"/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18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3484659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계구성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0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1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4" hasCustomPrompt="1"/>
          </p:nvPr>
        </p:nvSpPr>
        <p:spPr>
          <a:xfrm>
            <a:off x="476250" y="1543050"/>
            <a:ext cx="161925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500" b="1" kern="1200" spc="-100" baseline="0" dirty="0" smtClean="0">
                <a:ln>
                  <a:prstDash val="solid"/>
                </a:ln>
                <a:solidFill>
                  <a:srgbClr val="6F980A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내용입력</a:t>
            </a:r>
            <a:endParaRPr lang="ko-KR" altLang="en-US" dirty="0"/>
          </a:p>
        </p:txBody>
      </p:sp>
      <p:sp>
        <p:nvSpPr>
          <p:cNvPr id="19" name="텍스트 개체 틀 17"/>
          <p:cNvSpPr>
            <a:spLocks noGrp="1"/>
          </p:cNvSpPr>
          <p:nvPr>
            <p:ph type="body" sz="quarter" idx="15" hasCustomPrompt="1"/>
          </p:nvPr>
        </p:nvSpPr>
        <p:spPr>
          <a:xfrm>
            <a:off x="2400300" y="1543050"/>
            <a:ext cx="601980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0" name="텍스트 개체 틀 17"/>
          <p:cNvSpPr>
            <a:spLocks noGrp="1"/>
          </p:cNvSpPr>
          <p:nvPr>
            <p:ph type="body" sz="quarter" idx="16" hasCustomPrompt="1"/>
          </p:nvPr>
        </p:nvSpPr>
        <p:spPr>
          <a:xfrm>
            <a:off x="476250" y="2602706"/>
            <a:ext cx="161925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500" b="1" kern="1200" spc="-100" baseline="0" dirty="0" smtClean="0">
                <a:ln>
                  <a:prstDash val="solid"/>
                </a:ln>
                <a:solidFill>
                  <a:srgbClr val="6F980A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내용입력</a:t>
            </a:r>
            <a:endParaRPr lang="ko-KR" altLang="en-US" dirty="0"/>
          </a:p>
        </p:txBody>
      </p:sp>
      <p:sp>
        <p:nvSpPr>
          <p:cNvPr id="21" name="텍스트 개체 틀 17"/>
          <p:cNvSpPr>
            <a:spLocks noGrp="1"/>
          </p:cNvSpPr>
          <p:nvPr>
            <p:ph type="body" sz="quarter" idx="17" hasCustomPrompt="1"/>
          </p:nvPr>
        </p:nvSpPr>
        <p:spPr>
          <a:xfrm>
            <a:off x="2400300" y="2602706"/>
            <a:ext cx="601980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2" name="텍스트 개체 틀 17"/>
          <p:cNvSpPr>
            <a:spLocks noGrp="1"/>
          </p:cNvSpPr>
          <p:nvPr>
            <p:ph type="body" sz="quarter" idx="18" hasCustomPrompt="1"/>
          </p:nvPr>
        </p:nvSpPr>
        <p:spPr>
          <a:xfrm>
            <a:off x="476250" y="3662362"/>
            <a:ext cx="161925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500" b="1" kern="1200" spc="-100" baseline="0" dirty="0" smtClean="0">
                <a:ln>
                  <a:prstDash val="solid"/>
                </a:ln>
                <a:solidFill>
                  <a:srgbClr val="6F980A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내용입력</a:t>
            </a:r>
            <a:endParaRPr lang="ko-KR" altLang="en-US" dirty="0"/>
          </a:p>
        </p:txBody>
      </p:sp>
      <p:sp>
        <p:nvSpPr>
          <p:cNvPr id="23" name="텍스트 개체 틀 17"/>
          <p:cNvSpPr>
            <a:spLocks noGrp="1"/>
          </p:cNvSpPr>
          <p:nvPr>
            <p:ph type="body" sz="quarter" idx="19" hasCustomPrompt="1"/>
          </p:nvPr>
        </p:nvSpPr>
        <p:spPr>
          <a:xfrm>
            <a:off x="2400300" y="3662362"/>
            <a:ext cx="601980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4" name="텍스트 개체 틀 17"/>
          <p:cNvSpPr>
            <a:spLocks noGrp="1"/>
          </p:cNvSpPr>
          <p:nvPr>
            <p:ph type="body" sz="quarter" idx="20" hasCustomPrompt="1"/>
          </p:nvPr>
        </p:nvSpPr>
        <p:spPr>
          <a:xfrm>
            <a:off x="476250" y="4722018"/>
            <a:ext cx="161925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500" b="1" kern="1200" spc="-100" baseline="0" dirty="0" smtClean="0">
                <a:ln>
                  <a:prstDash val="solid"/>
                </a:ln>
                <a:solidFill>
                  <a:srgbClr val="6F980A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내용입력</a:t>
            </a:r>
            <a:endParaRPr lang="ko-KR" altLang="en-US" dirty="0"/>
          </a:p>
        </p:txBody>
      </p:sp>
      <p:sp>
        <p:nvSpPr>
          <p:cNvPr id="25" name="텍스트 개체 틀 17"/>
          <p:cNvSpPr>
            <a:spLocks noGrp="1"/>
          </p:cNvSpPr>
          <p:nvPr>
            <p:ph type="body" sz="quarter" idx="21" hasCustomPrompt="1"/>
          </p:nvPr>
        </p:nvSpPr>
        <p:spPr>
          <a:xfrm>
            <a:off x="2400300" y="4722018"/>
            <a:ext cx="601980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6" name="텍스트 개체 틀 17"/>
          <p:cNvSpPr>
            <a:spLocks noGrp="1"/>
          </p:cNvSpPr>
          <p:nvPr>
            <p:ph type="body" sz="quarter" idx="22" hasCustomPrompt="1"/>
          </p:nvPr>
        </p:nvSpPr>
        <p:spPr>
          <a:xfrm>
            <a:off x="476250" y="5781675"/>
            <a:ext cx="161925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500" b="1" kern="1200" spc="-100" baseline="0" dirty="0" smtClean="0">
                <a:ln>
                  <a:prstDash val="solid"/>
                </a:ln>
                <a:solidFill>
                  <a:srgbClr val="6F980A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내용입력</a:t>
            </a:r>
            <a:endParaRPr lang="ko-KR" altLang="en-US" dirty="0"/>
          </a:p>
        </p:txBody>
      </p:sp>
      <p:sp>
        <p:nvSpPr>
          <p:cNvPr id="27" name="텍스트 개체 틀 17"/>
          <p:cNvSpPr>
            <a:spLocks noGrp="1"/>
          </p:cNvSpPr>
          <p:nvPr>
            <p:ph type="body" sz="quarter" idx="23" hasCustomPrompt="1"/>
          </p:nvPr>
        </p:nvSpPr>
        <p:spPr>
          <a:xfrm>
            <a:off x="2400300" y="5781675"/>
            <a:ext cx="601980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2626194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계구성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0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1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4" hasCustomPrompt="1"/>
          </p:nvPr>
        </p:nvSpPr>
        <p:spPr>
          <a:xfrm>
            <a:off x="476250" y="1543050"/>
            <a:ext cx="161925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500" b="1" kern="1200" spc="-100" baseline="0" dirty="0" smtClean="0">
                <a:ln>
                  <a:prstDash val="solid"/>
                </a:ln>
                <a:solidFill>
                  <a:srgbClr val="6F980A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내용입력</a:t>
            </a:r>
            <a:endParaRPr lang="ko-KR" altLang="en-US" dirty="0"/>
          </a:p>
        </p:txBody>
      </p:sp>
      <p:sp>
        <p:nvSpPr>
          <p:cNvPr id="19" name="텍스트 개체 틀 17"/>
          <p:cNvSpPr>
            <a:spLocks noGrp="1"/>
          </p:cNvSpPr>
          <p:nvPr>
            <p:ph type="body" sz="quarter" idx="15" hasCustomPrompt="1"/>
          </p:nvPr>
        </p:nvSpPr>
        <p:spPr>
          <a:xfrm>
            <a:off x="2400300" y="1543050"/>
            <a:ext cx="6019800" cy="1095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indent="0" algn="l" defTabSz="914400" rtl="0" eaLnBrk="1" latinLnBrk="1" hangingPunct="1">
              <a:lnSpc>
                <a:spcPct val="110000"/>
              </a:lnSpc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en-US" altLang="ko-KR" dirty="0" smtClean="0"/>
          </a:p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2" name="텍스트 개체 틀 17"/>
          <p:cNvSpPr>
            <a:spLocks noGrp="1"/>
          </p:cNvSpPr>
          <p:nvPr>
            <p:ph type="body" sz="quarter" idx="18" hasCustomPrompt="1"/>
          </p:nvPr>
        </p:nvSpPr>
        <p:spPr>
          <a:xfrm>
            <a:off x="476250" y="2843212"/>
            <a:ext cx="161925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500" b="1" kern="1200" spc="-100" baseline="0" dirty="0" smtClean="0">
                <a:ln>
                  <a:prstDash val="solid"/>
                </a:ln>
                <a:solidFill>
                  <a:srgbClr val="6F980A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내용입력</a:t>
            </a:r>
            <a:endParaRPr lang="ko-KR" altLang="en-US" dirty="0"/>
          </a:p>
        </p:txBody>
      </p:sp>
      <p:sp>
        <p:nvSpPr>
          <p:cNvPr id="23" name="텍스트 개체 틀 17"/>
          <p:cNvSpPr>
            <a:spLocks noGrp="1"/>
          </p:cNvSpPr>
          <p:nvPr>
            <p:ph type="body" sz="quarter" idx="19" hasCustomPrompt="1"/>
          </p:nvPr>
        </p:nvSpPr>
        <p:spPr>
          <a:xfrm>
            <a:off x="2400300" y="2843211"/>
            <a:ext cx="6019800" cy="156686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marR="0" indent="0" algn="l" defTabSz="914400" rtl="0" eaLnBrk="1" fontAlgn="auto" latinLnBrk="1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en-US" altLang="ko-KR" dirty="0" smtClean="0"/>
          </a:p>
          <a:p>
            <a:pPr marL="88900" marR="0" lvl="0" indent="0" algn="l" defTabSz="914400" rtl="0" eaLnBrk="1" fontAlgn="auto" latinLnBrk="1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내용을 입력해주세요</a:t>
            </a:r>
            <a:endParaRPr lang="en-US" altLang="ko-KR" dirty="0" smtClean="0"/>
          </a:p>
          <a:p>
            <a:pPr marL="88900" marR="0" lvl="0" indent="0" algn="l" defTabSz="914400" rtl="0" eaLnBrk="1" fontAlgn="auto" latinLnBrk="1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내용을 입력해주세요</a:t>
            </a:r>
            <a:endParaRPr lang="en-US" altLang="ko-KR" dirty="0" smtClean="0"/>
          </a:p>
        </p:txBody>
      </p:sp>
      <p:sp>
        <p:nvSpPr>
          <p:cNvPr id="26" name="텍스트 개체 틀 17"/>
          <p:cNvSpPr>
            <a:spLocks noGrp="1"/>
          </p:cNvSpPr>
          <p:nvPr>
            <p:ph type="body" sz="quarter" idx="22" hasCustomPrompt="1"/>
          </p:nvPr>
        </p:nvSpPr>
        <p:spPr>
          <a:xfrm>
            <a:off x="476250" y="4610100"/>
            <a:ext cx="1619250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500" b="1" kern="1200" spc="-100" baseline="0" dirty="0" smtClean="0">
                <a:ln>
                  <a:prstDash val="solid"/>
                </a:ln>
                <a:solidFill>
                  <a:srgbClr val="6F980A"/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내용입력</a:t>
            </a:r>
            <a:endParaRPr lang="ko-KR" altLang="en-US" dirty="0"/>
          </a:p>
        </p:txBody>
      </p:sp>
      <p:sp>
        <p:nvSpPr>
          <p:cNvPr id="27" name="텍스트 개체 틀 17"/>
          <p:cNvSpPr>
            <a:spLocks noGrp="1"/>
          </p:cNvSpPr>
          <p:nvPr>
            <p:ph type="body" sz="quarter" idx="23" hasCustomPrompt="1"/>
          </p:nvPr>
        </p:nvSpPr>
        <p:spPr>
          <a:xfrm>
            <a:off x="2400300" y="4610099"/>
            <a:ext cx="6019800" cy="18764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marR="0" indent="0" algn="l" defTabSz="914400" rtl="0" eaLnBrk="1" fontAlgn="auto" latinLnBrk="1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2pPr>
            <a:lvl3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3pPr>
            <a:lvl4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4pPr>
            <a:lvl5pPr marL="0" algn="ctr" defTabSz="914400" rtl="0" eaLnBrk="1" latinLnBrk="1" hangingPunct="1">
              <a:lnSpc>
                <a:spcPct val="80000"/>
              </a:lnSpc>
              <a:defRPr lang="ko-KR" altLang="en-US" sz="2500" b="1" kern="1200" dirty="0" smtClean="0">
                <a:ln>
                  <a:prstDash val="solid"/>
                </a:ln>
                <a:solidFill>
                  <a:srgbClr val="F1475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en-US" altLang="ko-KR" dirty="0" smtClean="0"/>
          </a:p>
          <a:p>
            <a:pPr lvl="0"/>
            <a:r>
              <a:rPr lang="ko-KR" altLang="en-US" dirty="0" smtClean="0"/>
              <a:t>내용을 입력해주세요</a:t>
            </a:r>
            <a:endParaRPr lang="en-US" altLang="ko-KR" dirty="0" smtClean="0"/>
          </a:p>
          <a:p>
            <a:pPr marL="88900" marR="0" lvl="0" indent="0" algn="l" defTabSz="914400" rtl="0" eaLnBrk="1" fontAlgn="auto" latinLnBrk="1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내용을 입력해주세요</a:t>
            </a:r>
            <a:endParaRPr lang="en-US" altLang="ko-KR" dirty="0" smtClean="0"/>
          </a:p>
          <a:p>
            <a:pPr marL="88900" marR="0" lvl="0" indent="0" algn="l" defTabSz="914400" rtl="0" eaLnBrk="1" fontAlgn="auto" latinLnBrk="1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내용을 입력해주세요</a:t>
            </a:r>
            <a:endParaRPr lang="en-US" altLang="ko-KR" dirty="0" smtClean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945901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+그림+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3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4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79" name="텍스트 개체 틀 78"/>
          <p:cNvSpPr>
            <a:spLocks noGrp="1"/>
          </p:cNvSpPr>
          <p:nvPr>
            <p:ph type="body" sz="quarter" idx="14" hasCustomPrompt="1"/>
          </p:nvPr>
        </p:nvSpPr>
        <p:spPr>
          <a:xfrm>
            <a:off x="585173" y="1638300"/>
            <a:ext cx="2276475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300" b="1" kern="1200" baseline="0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tx1">
                      <a:alpha val="7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marL="0" lvl="0" algn="ctr" defTabSz="914400" rtl="0" eaLnBrk="1" latinLnBrk="1" hangingPunct="1">
              <a:lnSpc>
                <a:spcPct val="80000"/>
              </a:lnSpc>
            </a:pPr>
            <a:r>
              <a:rPr lang="ko-KR" altLang="en-US" dirty="0" smtClean="0"/>
              <a:t>내용 입력</a:t>
            </a:r>
            <a:endParaRPr lang="en-US" altLang="ko-KR" dirty="0" smtClean="0"/>
          </a:p>
        </p:txBody>
      </p:sp>
      <p:sp>
        <p:nvSpPr>
          <p:cNvPr id="84" name="텍스트 개체 틀 78"/>
          <p:cNvSpPr>
            <a:spLocks noGrp="1"/>
          </p:cNvSpPr>
          <p:nvPr>
            <p:ph type="body" sz="quarter" idx="15" hasCustomPrompt="1"/>
          </p:nvPr>
        </p:nvSpPr>
        <p:spPr>
          <a:xfrm>
            <a:off x="6034702" y="1638300"/>
            <a:ext cx="2276475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300" b="1" kern="1200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tx1">
                      <a:alpha val="7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marL="0" lvl="0" algn="ctr" defTabSz="914400" rtl="0" eaLnBrk="1" latinLnBrk="1" hangingPunct="1">
              <a:lnSpc>
                <a:spcPct val="80000"/>
              </a:lnSpc>
            </a:pPr>
            <a:r>
              <a:rPr lang="ko-KR" altLang="en-US" dirty="0" smtClean="0"/>
              <a:t>내용 입력</a:t>
            </a:r>
            <a:endParaRPr lang="en-US" altLang="ko-KR" dirty="0" smtClean="0"/>
          </a:p>
        </p:txBody>
      </p:sp>
      <p:sp>
        <p:nvSpPr>
          <p:cNvPr id="88" name="텍스트 개체 틀 78"/>
          <p:cNvSpPr>
            <a:spLocks noGrp="1"/>
          </p:cNvSpPr>
          <p:nvPr>
            <p:ph type="body" sz="quarter" idx="16" hasCustomPrompt="1"/>
          </p:nvPr>
        </p:nvSpPr>
        <p:spPr>
          <a:xfrm>
            <a:off x="3309938" y="1638300"/>
            <a:ext cx="2276475" cy="59055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marL="0" algn="ctr" defTabSz="914400" rtl="0" eaLnBrk="1" latinLnBrk="1" hangingPunct="1">
              <a:lnSpc>
                <a:spcPct val="80000"/>
              </a:lnSpc>
              <a:buNone/>
              <a:defRPr lang="ko-KR" altLang="en-US" sz="2300" b="1" kern="1200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tx1">
                      <a:alpha val="7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marL="0" lvl="0" algn="ctr" defTabSz="914400" rtl="0" eaLnBrk="1" latinLnBrk="1" hangingPunct="1">
              <a:lnSpc>
                <a:spcPct val="80000"/>
              </a:lnSpc>
            </a:pPr>
            <a:r>
              <a:rPr lang="ko-KR" altLang="en-US" dirty="0" smtClean="0"/>
              <a:t>내용 입력</a:t>
            </a:r>
            <a:endParaRPr lang="en-US" altLang="ko-KR" dirty="0" smtClean="0"/>
          </a:p>
        </p:txBody>
      </p:sp>
      <p:sp>
        <p:nvSpPr>
          <p:cNvPr id="89" name="텍스트 개체 틀 51"/>
          <p:cNvSpPr>
            <a:spLocks noGrp="1"/>
          </p:cNvSpPr>
          <p:nvPr>
            <p:ph type="body" sz="quarter" idx="17" hasCustomPrompt="1"/>
          </p:nvPr>
        </p:nvSpPr>
        <p:spPr>
          <a:xfrm>
            <a:off x="521004" y="4581525"/>
            <a:ext cx="2447925" cy="17907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-180975" algn="l" defTabSz="914400" rtl="0" eaLnBrk="1" latinLnBrk="1" hangingPunct="1">
              <a:buSzPct val="50000"/>
              <a:buFontTx/>
              <a:buBlip>
                <a:blip r:embed="rId2"/>
              </a:buBlip>
              <a:tabLst/>
              <a:defRPr lang="ko-KR" altLang="en-US" sz="2400" kern="1200" spc="-7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내용을 입력해   주세요</a:t>
            </a: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94" name="텍스트 개체 틀 51"/>
          <p:cNvSpPr>
            <a:spLocks noGrp="1"/>
          </p:cNvSpPr>
          <p:nvPr>
            <p:ph type="body" sz="quarter" idx="18" hasCustomPrompt="1"/>
          </p:nvPr>
        </p:nvSpPr>
        <p:spPr>
          <a:xfrm>
            <a:off x="3216579" y="4581525"/>
            <a:ext cx="2447925" cy="17907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-180975" algn="l" defTabSz="914400" rtl="0" eaLnBrk="1" latinLnBrk="1" hangingPunct="1">
              <a:buSzPct val="50000"/>
              <a:buFontTx/>
              <a:buBlip>
                <a:blip r:embed="rId2"/>
              </a:buBlip>
              <a:tabLst/>
              <a:defRPr lang="ko-KR" altLang="en-US" sz="2400" kern="1200" spc="-7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266700" lvl="0" indent="-180975" algn="l" defTabSz="914400" rtl="0" eaLnBrk="1" latinLnBrk="1" hangingPunct="1">
              <a:spcBef>
                <a:spcPct val="20000"/>
              </a:spcBef>
              <a:buSzPct val="50000"/>
              <a:tabLst/>
            </a:pPr>
            <a:r>
              <a:rPr lang="ko-KR" altLang="en-US" dirty="0" smtClean="0"/>
              <a:t>내용을 입력해   주세요</a:t>
            </a: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95" name="텍스트 개체 틀 51"/>
          <p:cNvSpPr>
            <a:spLocks noGrp="1"/>
          </p:cNvSpPr>
          <p:nvPr>
            <p:ph type="body" sz="quarter" idx="19" hasCustomPrompt="1"/>
          </p:nvPr>
        </p:nvSpPr>
        <p:spPr>
          <a:xfrm>
            <a:off x="5919788" y="4581525"/>
            <a:ext cx="2447925" cy="17907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-180975" algn="l" defTabSz="914400" rtl="0" eaLnBrk="1" latinLnBrk="1" hangingPunct="1">
              <a:buSzPct val="50000"/>
              <a:buFontTx/>
              <a:buBlip>
                <a:blip r:embed="rId2"/>
              </a:buBlip>
              <a:tabLst/>
              <a:defRPr lang="ko-KR" altLang="en-US" sz="2400" kern="1200" spc="-7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266700" lvl="0" indent="-180975" algn="l" defTabSz="914400" rtl="0" eaLnBrk="1" latinLnBrk="1" hangingPunct="1">
              <a:spcBef>
                <a:spcPct val="20000"/>
              </a:spcBef>
              <a:buSzPct val="50000"/>
              <a:buFontTx/>
              <a:buBlip>
                <a:blip r:embed="rId2"/>
              </a:buBlip>
              <a:tabLst/>
            </a:pPr>
            <a:r>
              <a:rPr lang="ko-KR" altLang="en-US" dirty="0" smtClean="0"/>
              <a:t>내용을 입력해   주세요</a:t>
            </a: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532631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00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9" name="직선 연결선 8"/>
          <p:cNvCxnSpPr/>
          <p:nvPr userDrawn="1"/>
        </p:nvCxnSpPr>
        <p:spPr>
          <a:xfrm>
            <a:off x="833438" y="3743325"/>
            <a:ext cx="7477125" cy="0"/>
          </a:xfrm>
          <a:prstGeom prst="line">
            <a:avLst/>
          </a:prstGeom>
          <a:ln w="12700">
            <a:solidFill>
              <a:srgbClr val="6F980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텍스트 개체 틀 14"/>
          <p:cNvSpPr>
            <a:spLocks noGrp="1"/>
          </p:cNvSpPr>
          <p:nvPr>
            <p:ph type="body" sz="quarter" idx="11" hasCustomPrompt="1"/>
          </p:nvPr>
        </p:nvSpPr>
        <p:spPr>
          <a:xfrm>
            <a:off x="976544" y="1598188"/>
            <a:ext cx="7599285" cy="21215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l" defTabSz="914400" rtl="0" eaLnBrk="1" latinLnBrk="1" hangingPunct="1">
              <a:buNone/>
              <a:defRPr lang="ko-KR" altLang="en-US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ko-KR" altLang="en-US" dirty="0" smtClean="0"/>
              <a:t>문제를 입력해주세요</a:t>
            </a:r>
            <a:endParaRPr lang="ko-KR" alt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2" hasCustomPrompt="1"/>
          </p:nvPr>
        </p:nvSpPr>
        <p:spPr>
          <a:xfrm>
            <a:off x="976544" y="3773488"/>
            <a:ext cx="7581900" cy="22542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marR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dirty="0" smtClean="0"/>
              <a:t>답을 입력해주세요</a:t>
            </a:r>
            <a:endParaRPr lang="ko-KR" alt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48628" y="1358483"/>
            <a:ext cx="5181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ko-KR" sz="4000" b="1" spc="-150" dirty="0">
                <a:solidFill>
                  <a:srgbClr val="6F980A"/>
                </a:solidFill>
              </a:rPr>
              <a:t>1.</a:t>
            </a:r>
            <a:endParaRPr lang="ko-KR" altLang="en-US" sz="4000" b="1" spc="-150" dirty="0">
              <a:solidFill>
                <a:srgbClr val="6F98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33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>
        <p:tmplLst>
          <p:tmpl lvl="1">
            <p:tnLst>
              <p:par>
                <p:cTn presetID="22" presetClass="entr" presetSubtype="1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01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텍스트 개체 틀 16"/>
          <p:cNvSpPr>
            <a:spLocks noGrp="1"/>
          </p:cNvSpPr>
          <p:nvPr>
            <p:ph type="body" sz="quarter" idx="10" hasCustomPrompt="1"/>
          </p:nvPr>
        </p:nvSpPr>
        <p:spPr>
          <a:xfrm>
            <a:off x="216619" y="1988840"/>
            <a:ext cx="2843213" cy="7232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l" defTabSz="914400" rtl="0" eaLnBrk="1" latinLnBrk="1" hangingPunct="1">
              <a:buNone/>
              <a:defRPr lang="ko-KR" altLang="en-US" sz="4700" b="1" kern="1200" spc="-150" dirty="0" smtClean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  <a:lvl2pPr marL="0" algn="l" defTabSz="914400" rtl="0" eaLnBrk="1" latinLnBrk="1" hangingPunct="1">
              <a:defRPr lang="ko-KR" altLang="en-US" sz="4700" b="1" kern="1200" spc="-150" dirty="0" smtClean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2pPr>
            <a:lvl3pPr marL="0" algn="l" defTabSz="914400" rtl="0" eaLnBrk="1" latinLnBrk="1" hangingPunct="1">
              <a:defRPr lang="ko-KR" altLang="en-US" sz="4700" b="1" kern="1200" spc="-150" dirty="0" smtClean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3pPr>
            <a:lvl4pPr marL="0" algn="l" defTabSz="914400" rtl="0" eaLnBrk="1" latinLnBrk="1" hangingPunct="1">
              <a:defRPr lang="ko-KR" altLang="en-US" sz="4700" b="1" kern="1200" spc="-150" dirty="0" smtClean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4pPr>
            <a:lvl5pPr marL="0" algn="l" defTabSz="914400" rtl="0" eaLnBrk="1" latinLnBrk="1" hangingPunct="1">
              <a:defRPr lang="ko-KR" altLang="en-US" sz="4700" b="1" kern="1200" spc="-150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5pPr>
          </a:lstStyle>
          <a:p>
            <a:pPr lvl="0"/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25" name="텍스트 개체 틀 24"/>
          <p:cNvSpPr>
            <a:spLocks noGrp="1"/>
          </p:cNvSpPr>
          <p:nvPr>
            <p:ph type="body" sz="quarter" idx="11" hasCustomPrompt="1"/>
          </p:nvPr>
        </p:nvSpPr>
        <p:spPr>
          <a:xfrm>
            <a:off x="4741894" y="2852738"/>
            <a:ext cx="403244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>
            <a:lvl1pPr marL="0" indent="-414338" algn="l" defTabSz="914400" rtl="0" eaLnBrk="1" latinLnBrk="1" hangingPunct="1">
              <a:buFont typeface="+mj-lt"/>
              <a:buNone/>
              <a:defRPr lang="ko-KR" altLang="en-US" sz="4000" kern="1200" spc="-100" baseline="0" dirty="0" smtClean="0">
                <a:solidFill>
                  <a:srgbClr val="94DC12"/>
                </a:solidFill>
                <a:effectLst>
                  <a:innerShdw blurRad="127000">
                    <a:srgbClr val="000000">
                      <a:alpha val="63137"/>
                    </a:srgbClr>
                  </a:innerShdw>
                </a:effectLst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0" indent="-414338" algn="l" defTabSz="914400" rtl="0" eaLnBrk="1" latinLnBrk="1" hangingPunct="1">
              <a:buFont typeface="+mj-lt"/>
              <a:buAutoNum type="romanUcPeriod"/>
              <a:defRPr lang="ko-KR" altLang="en-US" sz="4000" kern="1200" spc="-450" dirty="0" smtClean="0">
                <a:solidFill>
                  <a:srgbClr val="EF4858"/>
                </a:solidFill>
                <a:effectLst>
                  <a:innerShdw blurRad="127000">
                    <a:srgbClr val="000000">
                      <a:alpha val="63137"/>
                    </a:srgbClr>
                  </a:innerShdw>
                </a:effectLst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0" indent="-414338" algn="l" defTabSz="914400" rtl="0" eaLnBrk="1" latinLnBrk="1" hangingPunct="1">
              <a:buFont typeface="+mj-lt"/>
              <a:buAutoNum type="romanUcPeriod"/>
              <a:defRPr lang="ko-KR" altLang="en-US" sz="4000" kern="1200" spc="-450" dirty="0" smtClean="0">
                <a:solidFill>
                  <a:srgbClr val="EF4858"/>
                </a:solidFill>
                <a:effectLst>
                  <a:innerShdw blurRad="127000">
                    <a:srgbClr val="000000">
                      <a:alpha val="63137"/>
                    </a:srgbClr>
                  </a:innerShdw>
                </a:effectLst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0" indent="-414338" algn="l" defTabSz="914400" rtl="0" eaLnBrk="1" latinLnBrk="1" hangingPunct="1">
              <a:buFont typeface="+mj-lt"/>
              <a:buAutoNum type="romanUcPeriod"/>
              <a:defRPr lang="ko-KR" altLang="en-US" sz="4000" kern="1200" spc="-450" dirty="0" smtClean="0">
                <a:solidFill>
                  <a:srgbClr val="EF4858"/>
                </a:solidFill>
                <a:effectLst>
                  <a:innerShdw blurRad="127000">
                    <a:srgbClr val="000000">
                      <a:alpha val="63137"/>
                    </a:srgbClr>
                  </a:innerShdw>
                </a:effectLst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0" indent="-414338" algn="l" defTabSz="914400" rtl="0" eaLnBrk="1" latinLnBrk="1" hangingPunct="1">
              <a:buFont typeface="+mj-lt"/>
              <a:buAutoNum type="romanUcPeriod"/>
              <a:defRPr lang="ko-KR" altLang="en-US" sz="4000" kern="1200" spc="-450" dirty="0" smtClean="0">
                <a:solidFill>
                  <a:srgbClr val="EF4858"/>
                </a:solidFill>
                <a:effectLst>
                  <a:innerShdw blurRad="127000">
                    <a:srgbClr val="000000">
                      <a:alpha val="63137"/>
                    </a:srgbClr>
                  </a:innerShdw>
                </a:effectLst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제목</a:t>
            </a:r>
            <a:endParaRPr lang="ko-KR" altLang="en-US" dirty="0"/>
          </a:p>
        </p:txBody>
      </p:sp>
      <p:sp>
        <p:nvSpPr>
          <p:cNvPr id="24" name="텍스트 개체 틀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52975" y="4338638"/>
            <a:ext cx="4002088" cy="489600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57200" indent="-293688">
              <a:buFont typeface="+mj-lt"/>
              <a:buAutoNum type="arabicParenR"/>
              <a:defRPr sz="24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71550" indent="-51435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828800" indent="-457200">
              <a:buFont typeface="+mj-lt"/>
              <a:buAutoNum type="arabicParenR"/>
              <a:defRPr/>
            </a:lvl4pPr>
            <a:lvl5pPr marL="2286000" indent="-457200">
              <a:buFont typeface="+mj-lt"/>
              <a:buAutoNum type="arabicParenR"/>
              <a:defRPr/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8" name="텍스트 개체 틀 27"/>
          <p:cNvSpPr>
            <a:spLocks noGrp="1"/>
          </p:cNvSpPr>
          <p:nvPr>
            <p:ph type="body" sz="quarter" idx="16" hasCustomPrompt="1"/>
          </p:nvPr>
        </p:nvSpPr>
        <p:spPr>
          <a:xfrm>
            <a:off x="4752975" y="3803650"/>
            <a:ext cx="4003200" cy="489600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84163" indent="-284163">
              <a:buFont typeface="+mj-lt"/>
              <a:buAutoNum type="arabicPeriod"/>
              <a:defRPr sz="2400" b="1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ko-KR" altLang="en-US" dirty="0" err="1" smtClean="0"/>
              <a:t>단원명을</a:t>
            </a:r>
            <a:r>
              <a:rPr lang="ko-KR" altLang="en-US" dirty="0" smtClean="0"/>
              <a:t> 입력해주세요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398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답이 'O'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01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텍스트 개체 틀 1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4705350" cy="551090"/>
          </a:xfrm>
          <a:prstGeom prst="rect">
            <a:avLst/>
          </a:prstGeom>
          <a:noFill/>
        </p:spPr>
        <p:txBody>
          <a:bodyPr wrap="square" lIns="216000" tIns="1800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180975" indent="-180975" algn="l" defTabSz="914400" rtl="0" eaLnBrk="1" latinLnBrk="1" hangingPunct="1">
              <a:buFont typeface="+mj-lt"/>
              <a:buAutoNum type="romanUcPeriod"/>
              <a:defRPr lang="ko-KR" altLang="en-US" sz="2400" kern="1200" spc="-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err="1" smtClean="0"/>
              <a:t>단원명</a:t>
            </a:r>
            <a:endParaRPr lang="en-US" altLang="ko-KR" dirty="0" smtClean="0"/>
          </a:p>
        </p:txBody>
      </p:sp>
      <p:sp>
        <p:nvSpPr>
          <p:cNvPr id="13" name="텍스트 개체 틀 12"/>
          <p:cNvSpPr>
            <a:spLocks noGrp="1"/>
          </p:cNvSpPr>
          <p:nvPr>
            <p:ph type="body" sz="quarter" idx="11" hasCustomPrompt="1"/>
          </p:nvPr>
        </p:nvSpPr>
        <p:spPr>
          <a:xfrm>
            <a:off x="4733925" y="0"/>
            <a:ext cx="4410075" cy="458757"/>
          </a:xfrm>
          <a:prstGeom prst="rect">
            <a:avLst/>
          </a:prstGeom>
          <a:noFill/>
        </p:spPr>
        <p:txBody>
          <a:bodyPr wrap="square" lIns="0" tIns="180000" rIns="21600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180975" indent="-180975" algn="r" defTabSz="914400" rtl="0" eaLnBrk="1" latinLnBrk="1" hangingPunct="1">
              <a:buFont typeface="+mj-lt"/>
              <a:buAutoNum type="arabicPeriod"/>
              <a:defRPr lang="ko-KR" altLang="en-US" sz="1800" b="1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중단원명</a:t>
            </a:r>
            <a:endParaRPr lang="ko-KR" altLang="en-US" dirty="0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2" hasCustomPrompt="1"/>
          </p:nvPr>
        </p:nvSpPr>
        <p:spPr>
          <a:xfrm>
            <a:off x="661988" y="923925"/>
            <a:ext cx="7820025" cy="2838450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just" defTabSz="914400" rtl="0" eaLnBrk="1" latinLnBrk="1" hangingPunct="1">
              <a:buNone/>
              <a:tabLst>
                <a:tab pos="0" algn="l"/>
                <a:tab pos="542925" algn="l"/>
              </a:tabLst>
              <a:defRPr lang="ko-KR" altLang="en-US" sz="32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문제를 입력해주세요</a:t>
            </a:r>
            <a:endParaRPr lang="ko-KR" altLang="en-US" dirty="0"/>
          </a:p>
        </p:txBody>
      </p:sp>
      <p:pic>
        <p:nvPicPr>
          <p:cNvPr id="9" name="그림 8" descr="017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3962400"/>
            <a:ext cx="1762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4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답이 'X'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01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텍스트 개체 틀 1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4705350" cy="551090"/>
          </a:xfrm>
          <a:prstGeom prst="rect">
            <a:avLst/>
          </a:prstGeom>
          <a:noFill/>
        </p:spPr>
        <p:txBody>
          <a:bodyPr wrap="square" lIns="216000" tIns="1800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180975" indent="-180975" algn="l" defTabSz="914400" rtl="0" eaLnBrk="1" latinLnBrk="1" hangingPunct="1">
              <a:buFont typeface="+mj-lt"/>
              <a:buAutoNum type="romanUcPeriod"/>
              <a:defRPr lang="ko-KR" altLang="en-US" sz="2400" kern="1200" spc="-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err="1" smtClean="0"/>
              <a:t>단원명</a:t>
            </a:r>
            <a:endParaRPr lang="en-US" altLang="ko-KR" dirty="0" smtClean="0"/>
          </a:p>
        </p:txBody>
      </p:sp>
      <p:sp>
        <p:nvSpPr>
          <p:cNvPr id="13" name="텍스트 개체 틀 12"/>
          <p:cNvSpPr>
            <a:spLocks noGrp="1"/>
          </p:cNvSpPr>
          <p:nvPr>
            <p:ph type="body" sz="quarter" idx="11" hasCustomPrompt="1"/>
          </p:nvPr>
        </p:nvSpPr>
        <p:spPr>
          <a:xfrm>
            <a:off x="4733925" y="0"/>
            <a:ext cx="4410075" cy="458757"/>
          </a:xfrm>
          <a:prstGeom prst="rect">
            <a:avLst/>
          </a:prstGeom>
          <a:noFill/>
        </p:spPr>
        <p:txBody>
          <a:bodyPr wrap="square" lIns="0" tIns="180000" rIns="21600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180975" indent="-180975" algn="r" defTabSz="914400" rtl="0" eaLnBrk="1" latinLnBrk="1" hangingPunct="1">
              <a:buFont typeface="+mj-lt"/>
              <a:buAutoNum type="arabicPeriod"/>
              <a:defRPr lang="ko-KR" altLang="en-US" sz="1800" b="1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중단원명</a:t>
            </a:r>
            <a:endParaRPr lang="ko-KR" altLang="en-US" dirty="0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2" hasCustomPrompt="1"/>
          </p:nvPr>
        </p:nvSpPr>
        <p:spPr>
          <a:xfrm>
            <a:off x="661988" y="923925"/>
            <a:ext cx="7820025" cy="2838450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just" defTabSz="914400" rtl="0" eaLnBrk="1" latinLnBrk="1" hangingPunct="1">
              <a:buNone/>
              <a:tabLst>
                <a:tab pos="0" algn="l"/>
                <a:tab pos="542925" algn="l"/>
              </a:tabLst>
              <a:defRPr lang="ko-KR" altLang="en-US" sz="32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문제를 입력해주세요</a:t>
            </a:r>
            <a:endParaRPr lang="ko-KR" altLang="en-US" dirty="0"/>
          </a:p>
        </p:txBody>
      </p:sp>
      <p:pic>
        <p:nvPicPr>
          <p:cNvPr id="8" name="그림 7" descr="018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4010025"/>
            <a:ext cx="27813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5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칸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01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텍스트 개체 틀 1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4705350" cy="551090"/>
          </a:xfrm>
          <a:prstGeom prst="rect">
            <a:avLst/>
          </a:prstGeom>
          <a:noFill/>
        </p:spPr>
        <p:txBody>
          <a:bodyPr wrap="square" lIns="216000" tIns="1800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180975" indent="-180975" algn="l" defTabSz="914400" rtl="0" eaLnBrk="1" latinLnBrk="1" hangingPunct="1">
              <a:buFont typeface="+mj-lt"/>
              <a:buAutoNum type="romanUcPeriod"/>
              <a:defRPr lang="ko-KR" altLang="en-US" sz="2400" kern="1200" spc="-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err="1" smtClean="0"/>
              <a:t>단원명</a:t>
            </a:r>
            <a:endParaRPr lang="en-US" altLang="ko-KR" dirty="0" smtClean="0"/>
          </a:p>
        </p:txBody>
      </p:sp>
      <p:sp>
        <p:nvSpPr>
          <p:cNvPr id="13" name="텍스트 개체 틀 12"/>
          <p:cNvSpPr>
            <a:spLocks noGrp="1"/>
          </p:cNvSpPr>
          <p:nvPr>
            <p:ph type="body" sz="quarter" idx="11" hasCustomPrompt="1"/>
          </p:nvPr>
        </p:nvSpPr>
        <p:spPr>
          <a:xfrm>
            <a:off x="4733925" y="0"/>
            <a:ext cx="4410075" cy="458757"/>
          </a:xfrm>
          <a:prstGeom prst="rect">
            <a:avLst/>
          </a:prstGeom>
          <a:noFill/>
        </p:spPr>
        <p:txBody>
          <a:bodyPr wrap="square" lIns="0" tIns="180000" rIns="21600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180975" indent="-180975" algn="r" defTabSz="914400" rtl="0" eaLnBrk="1" latinLnBrk="1" hangingPunct="1">
              <a:buFont typeface="+mj-lt"/>
              <a:buAutoNum type="arabicPeriod"/>
              <a:defRPr lang="ko-KR" altLang="en-US" sz="1800" b="1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중단원명</a:t>
            </a:r>
            <a:endParaRPr lang="ko-KR" altLang="en-US" dirty="0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2" hasCustomPrompt="1"/>
          </p:nvPr>
        </p:nvSpPr>
        <p:spPr>
          <a:xfrm>
            <a:off x="661988" y="2009775"/>
            <a:ext cx="7820025" cy="2838450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just" defTabSz="914400" rtl="0" eaLnBrk="1" latinLnBrk="1" hangingPunct="1">
              <a:buNone/>
              <a:tabLst>
                <a:tab pos="0" algn="l"/>
                <a:tab pos="542925" algn="l"/>
              </a:tabLst>
              <a:defRPr lang="ko-KR" altLang="en-US" sz="36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문제를 입력해주세요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9124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-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72703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숙어+예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6" hasCustomPrompt="1"/>
          </p:nvPr>
        </p:nvSpPr>
        <p:spPr>
          <a:xfrm>
            <a:off x="762000" y="1283075"/>
            <a:ext cx="7369175" cy="7620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4400" b="1" spc="-150" baseline="0">
                <a:solidFill>
                  <a:srgbClr val="6F980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0" name="텍스트 개체 틀 19"/>
          <p:cNvSpPr>
            <a:spLocks noGrp="1"/>
          </p:cNvSpPr>
          <p:nvPr>
            <p:ph type="body" sz="quarter" idx="17" hasCustomPrompt="1"/>
          </p:nvPr>
        </p:nvSpPr>
        <p:spPr>
          <a:xfrm>
            <a:off x="466725" y="2267510"/>
            <a:ext cx="7953375" cy="619125"/>
          </a:xfrm>
          <a:prstGeom prst="rect">
            <a:avLst/>
          </a:prstGeom>
        </p:spPr>
        <p:txBody>
          <a:bodyPr/>
          <a:lstStyle>
            <a:lvl1pPr marL="538163" indent="-358775">
              <a:buNone/>
              <a:defRPr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2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  <p:sp>
        <p:nvSpPr>
          <p:cNvPr id="10" name="텍스트 개체 틀 19"/>
          <p:cNvSpPr>
            <a:spLocks noGrp="1"/>
          </p:cNvSpPr>
          <p:nvPr>
            <p:ph type="body" sz="quarter" idx="21" hasCustomPrompt="1"/>
          </p:nvPr>
        </p:nvSpPr>
        <p:spPr>
          <a:xfrm>
            <a:off x="466725" y="2868140"/>
            <a:ext cx="7953375" cy="619125"/>
          </a:xfrm>
          <a:prstGeom prst="rect">
            <a:avLst/>
          </a:prstGeom>
        </p:spPr>
        <p:txBody>
          <a:bodyPr/>
          <a:lstStyle>
            <a:lvl1pPr marL="538163" indent="-358775">
              <a:buNone/>
              <a:defRPr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1" name="텍스트 개체 틀 19"/>
          <p:cNvSpPr>
            <a:spLocks noGrp="1"/>
          </p:cNvSpPr>
          <p:nvPr>
            <p:ph type="body" sz="quarter" idx="22" hasCustomPrompt="1"/>
          </p:nvPr>
        </p:nvSpPr>
        <p:spPr>
          <a:xfrm>
            <a:off x="466725" y="3925980"/>
            <a:ext cx="7953375" cy="619125"/>
          </a:xfrm>
          <a:prstGeom prst="rect">
            <a:avLst/>
          </a:prstGeom>
        </p:spPr>
        <p:txBody>
          <a:bodyPr/>
          <a:lstStyle>
            <a:lvl1pPr marL="538163" indent="-358775">
              <a:buNone/>
              <a:defRPr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2" name="텍스트 개체 틀 19"/>
          <p:cNvSpPr>
            <a:spLocks noGrp="1"/>
          </p:cNvSpPr>
          <p:nvPr>
            <p:ph type="body" sz="quarter" idx="23" hasCustomPrompt="1"/>
          </p:nvPr>
        </p:nvSpPr>
        <p:spPr>
          <a:xfrm>
            <a:off x="466725" y="4526610"/>
            <a:ext cx="7953375" cy="619125"/>
          </a:xfrm>
          <a:prstGeom prst="rect">
            <a:avLst/>
          </a:prstGeom>
        </p:spPr>
        <p:txBody>
          <a:bodyPr/>
          <a:lstStyle>
            <a:lvl1pPr marL="538163" indent="-358775">
              <a:buNone/>
              <a:defRPr lang="ko-KR" altLang="en-US" sz="3200" kern="12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538163" lvl="0" indent="-358775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3011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2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5" y="1229286"/>
            <a:ext cx="2178050" cy="6712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538163" indent="-358775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26" name="텍스트 개체 틀 25"/>
          <p:cNvSpPr>
            <a:spLocks noGrp="1"/>
          </p:cNvSpPr>
          <p:nvPr>
            <p:ph type="body" sz="quarter" idx="14" hasCustomPrompt="1"/>
          </p:nvPr>
        </p:nvSpPr>
        <p:spPr>
          <a:xfrm>
            <a:off x="605675" y="2061135"/>
            <a:ext cx="7560000" cy="861359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4000" b="1" spc="-150">
                <a:solidFill>
                  <a:srgbClr val="FF66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en-US" altLang="ko-KR" dirty="0" smtClean="0"/>
          </a:p>
        </p:txBody>
      </p:sp>
      <p:sp>
        <p:nvSpPr>
          <p:cNvPr id="28" name="그림 개체 틀 27"/>
          <p:cNvSpPr>
            <a:spLocks noGrp="1"/>
          </p:cNvSpPr>
          <p:nvPr>
            <p:ph type="pic" sz="quarter" idx="15"/>
          </p:nvPr>
        </p:nvSpPr>
        <p:spPr>
          <a:xfrm>
            <a:off x="607587" y="3083858"/>
            <a:ext cx="7558088" cy="2842279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lang="ko-KR" altLang="en-US" sz="32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0" lvl="0" indent="-342900" algn="just" defTabSz="914400" rtl="0" eaLnBrk="1" latinLnBrk="1" hangingPunct="1">
              <a:spcBef>
                <a:spcPct val="20000"/>
              </a:spcBef>
              <a:buFont typeface="Arial" pitchFamily="34" charset="0"/>
              <a:buNone/>
              <a:tabLst>
                <a:tab pos="0" algn="l"/>
                <a:tab pos="542925" algn="l"/>
              </a:tabLst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6467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어-예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2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5" y="1229286"/>
            <a:ext cx="2178050" cy="6712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538163" indent="-358775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33" name="텍스트 개체 틀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66570" y="1326775"/>
            <a:ext cx="3550210" cy="582707"/>
          </a:xfrm>
          <a:prstGeom prst="rect">
            <a:avLst/>
          </a:prstGeom>
          <a:effectLst/>
        </p:spPr>
        <p:txBody>
          <a:bodyPr bIns="0" anchor="ctr"/>
          <a:lstStyle>
            <a:lvl1pPr marL="0" indent="0" algn="r">
              <a:buNone/>
              <a:defRPr sz="2800" b="1" spc="-150" baseline="0">
                <a:solidFill>
                  <a:srgbClr val="FF6600"/>
                </a:solidFill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34" name="텍스트 개체 틀 15"/>
          <p:cNvSpPr>
            <a:spLocks noGrp="1"/>
          </p:cNvSpPr>
          <p:nvPr>
            <p:ph type="body" sz="quarter" idx="17" hasCustomPrompt="1"/>
          </p:nvPr>
        </p:nvSpPr>
        <p:spPr>
          <a:xfrm>
            <a:off x="7225552" y="1443318"/>
            <a:ext cx="977153" cy="466164"/>
          </a:xfrm>
          <a:prstGeom prst="rect">
            <a:avLst/>
          </a:prstGeom>
          <a:effectLst/>
        </p:spPr>
        <p:txBody>
          <a:bodyPr lIns="0" tIns="0" rIns="0" bIns="0" anchor="ctr"/>
          <a:lstStyle>
            <a:lvl1pPr marL="0" indent="0" algn="l">
              <a:buNone/>
              <a:defRPr sz="2300" b="1" spc="-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ko-KR" altLang="en-US" smtClean="0"/>
              <a:t>내용을 입력해주세요</a:t>
            </a:r>
            <a:endParaRPr lang="ko-KR" altLang="en-US" dirty="0"/>
          </a:p>
        </p:txBody>
      </p:sp>
      <p:sp>
        <p:nvSpPr>
          <p:cNvPr id="37" name="텍스트 개체 틀 25"/>
          <p:cNvSpPr>
            <a:spLocks noGrp="1"/>
          </p:cNvSpPr>
          <p:nvPr>
            <p:ph type="body" sz="quarter" idx="14" hasCustomPrompt="1"/>
          </p:nvPr>
        </p:nvSpPr>
        <p:spPr>
          <a:xfrm>
            <a:off x="605675" y="2061135"/>
            <a:ext cx="7560000" cy="861359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lang="en-US" altLang="ko-KR" sz="4000" b="1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dirty="0" smtClean="0"/>
              <a:t>내용을 입력해주세요</a:t>
            </a:r>
            <a:endParaRPr lang="en-US" altLang="ko-KR" dirty="0" smtClean="0"/>
          </a:p>
        </p:txBody>
      </p:sp>
      <p:sp>
        <p:nvSpPr>
          <p:cNvPr id="38" name="텍스트 개체 틀 25"/>
          <p:cNvSpPr>
            <a:spLocks noGrp="1"/>
          </p:cNvSpPr>
          <p:nvPr>
            <p:ph type="body" sz="quarter" idx="18" hasCustomPrompt="1"/>
          </p:nvPr>
        </p:nvSpPr>
        <p:spPr>
          <a:xfrm>
            <a:off x="605675" y="3083112"/>
            <a:ext cx="7560000" cy="861359"/>
          </a:xfrm>
          <a:prstGeom prst="rect">
            <a:avLst/>
          </a:prstGeom>
        </p:spPr>
        <p:txBody>
          <a:bodyPr/>
          <a:lstStyle>
            <a:lvl1pPr algn="ctr">
              <a:buNone/>
              <a:defRPr sz="3600" b="0" spc="-1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5447696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어-영영풀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2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3" hasCustomPrompt="1"/>
          </p:nvPr>
        </p:nvSpPr>
        <p:spPr>
          <a:xfrm>
            <a:off x="466725" y="1229286"/>
            <a:ext cx="2178050" cy="6712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538163" indent="-358775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33" name="텍스트 개체 틀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66570" y="1326775"/>
            <a:ext cx="3550210" cy="582707"/>
          </a:xfrm>
          <a:prstGeom prst="rect">
            <a:avLst/>
          </a:prstGeom>
          <a:effectLst/>
        </p:spPr>
        <p:txBody>
          <a:bodyPr bIns="0" anchor="ctr"/>
          <a:lstStyle>
            <a:lvl1pPr marL="0" indent="0" algn="r">
              <a:buNone/>
              <a:defRPr lang="ko-KR" altLang="en-US" sz="2800" b="1" kern="1200" spc="-150" baseline="0" dirty="0" smtClean="0">
                <a:solidFill>
                  <a:srgbClr val="FF660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914400" rtl="0" eaLnBrk="1" latin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dirty="0" smtClean="0"/>
              <a:t>내용을 입력해주세요</a:t>
            </a:r>
          </a:p>
        </p:txBody>
      </p:sp>
      <p:sp>
        <p:nvSpPr>
          <p:cNvPr id="34" name="텍스트 개체 틀 15"/>
          <p:cNvSpPr>
            <a:spLocks noGrp="1"/>
          </p:cNvSpPr>
          <p:nvPr>
            <p:ph type="body" sz="quarter" idx="17" hasCustomPrompt="1"/>
          </p:nvPr>
        </p:nvSpPr>
        <p:spPr>
          <a:xfrm>
            <a:off x="7225552" y="1443318"/>
            <a:ext cx="977153" cy="466164"/>
          </a:xfrm>
          <a:prstGeom prst="rect">
            <a:avLst/>
          </a:prstGeom>
          <a:effectLst/>
        </p:spPr>
        <p:txBody>
          <a:bodyPr lIns="0" tIns="0" rIns="0" bIns="0" anchor="ctr"/>
          <a:lstStyle>
            <a:lvl1pPr marL="0" indent="0" algn="l">
              <a:buNone/>
              <a:defRPr lang="ko-KR" altLang="en-US" sz="2300" b="1" kern="1200" spc="-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37" name="텍스트 개체 틀 25"/>
          <p:cNvSpPr>
            <a:spLocks noGrp="1"/>
          </p:cNvSpPr>
          <p:nvPr>
            <p:ph type="body" sz="quarter" idx="14" hasCustomPrompt="1"/>
          </p:nvPr>
        </p:nvSpPr>
        <p:spPr>
          <a:xfrm>
            <a:off x="605675" y="2061135"/>
            <a:ext cx="7560000" cy="38735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lang="en-US" altLang="ko-KR" sz="4000" b="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mtClean="0"/>
              <a:t>내용을 입력해주세요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152219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5" name="표 개체 틀 13"/>
          <p:cNvSpPr>
            <a:spLocks noGrp="1"/>
          </p:cNvSpPr>
          <p:nvPr>
            <p:ph type="tbl" sz="quarter" idx="14"/>
          </p:nvPr>
        </p:nvSpPr>
        <p:spPr>
          <a:xfrm>
            <a:off x="447675" y="1238250"/>
            <a:ext cx="7972425" cy="513397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25337739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독해정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텍스트 개체 틀 15"/>
          <p:cNvSpPr>
            <a:spLocks noGrp="1"/>
          </p:cNvSpPr>
          <p:nvPr>
            <p:ph type="body" sz="quarter" idx="12" hasCustomPrompt="1"/>
          </p:nvPr>
        </p:nvSpPr>
        <p:spPr>
          <a:xfrm>
            <a:off x="738703" y="1678994"/>
            <a:ext cx="7666595" cy="2321268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just" defTabSz="914400" rtl="0" eaLnBrk="1" latinLnBrk="1" hangingPunct="1">
              <a:buNone/>
              <a:tabLst>
                <a:tab pos="0" algn="l"/>
                <a:tab pos="542925" algn="l"/>
              </a:tabLst>
              <a:defRPr lang="ko-KR" altLang="en-US" sz="32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문제를 입력해주세요</a:t>
            </a:r>
            <a:endParaRPr lang="ko-KR" altLang="en-US" dirty="0"/>
          </a:p>
        </p:txBody>
      </p:sp>
      <p:sp>
        <p:nvSpPr>
          <p:cNvPr id="20" name="텍스트 개체 틀 51"/>
          <p:cNvSpPr>
            <a:spLocks noGrp="1"/>
          </p:cNvSpPr>
          <p:nvPr>
            <p:ph type="body" sz="quarter" idx="14" hasCustomPrompt="1"/>
          </p:nvPr>
        </p:nvSpPr>
        <p:spPr>
          <a:xfrm>
            <a:off x="525245" y="4420232"/>
            <a:ext cx="2588991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361950" indent="-269875" algn="l" defTabSz="914400" rtl="0" eaLnBrk="1" latinLnBrk="1" hangingPunct="1">
              <a:buFont typeface="+mj-lt"/>
              <a:buNone/>
              <a:defRPr lang="ko-KR" altLang="en-US" sz="2500" b="1" kern="1200" spc="-70" baseline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내용 입력</a:t>
            </a:r>
            <a:endParaRPr lang="ko-KR" altLang="en-US" dirty="0"/>
          </a:p>
        </p:txBody>
      </p:sp>
      <p:sp>
        <p:nvSpPr>
          <p:cNvPr id="27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8" name="텍스트 개체 틀 47"/>
          <p:cNvSpPr>
            <a:spLocks noGrp="1"/>
          </p:cNvSpPr>
          <p:nvPr>
            <p:ph type="body" sz="quarter" idx="16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29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30" name="TextBox 29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  <p:sp>
        <p:nvSpPr>
          <p:cNvPr id="10" name="텍스트 개체 틀 51"/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011847"/>
            <a:ext cx="7467600" cy="127321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361950" indent="-269875" algn="l" defTabSz="914400" rtl="0" eaLnBrk="1" latinLnBrk="1" hangingPunct="1">
              <a:buFont typeface="+mj-lt"/>
              <a:buNone/>
              <a:defRPr lang="ko-KR" altLang="en-US" sz="2500" b="0" kern="1200" spc="-7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marL="361950" marR="0" lvl="0" indent="-269875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ko-KR" altLang="en-US" sz="2500" b="0" i="0" u="none" strike="noStrike" kern="1200" cap="none" spc="-7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내용 입력</a:t>
            </a:r>
            <a:endParaRPr kumimoji="0" lang="ko-KR" altLang="en-US" sz="2500" b="0" i="0" u="none" strike="noStrike" kern="1200" cap="none" spc="-7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18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045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685800" y="2378906"/>
            <a:ext cx="77724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-414338" algn="ctr" defTabSz="914400" rtl="0" eaLnBrk="1" latinLnBrk="1" hangingPunct="1">
              <a:buFont typeface="+mj-lt"/>
              <a:buNone/>
              <a:defRPr lang="ko-KR" altLang="en-US" sz="6000" kern="1200" spc="-450" dirty="0" smtClean="0">
                <a:solidFill>
                  <a:schemeClr val="bg1"/>
                </a:solidFill>
                <a:effectLst>
                  <a:innerShdw blurRad="50800">
                    <a:prstClr val="black"/>
                  </a:innerShdw>
                </a:effectLst>
                <a:latin typeface="HY견고딕" pitchFamily="18" charset="-127"/>
                <a:ea typeface="HY견고딕" pitchFamily="18" charset="-127"/>
                <a:cs typeface="+mn-cs"/>
              </a:defRPr>
            </a:lvl1pPr>
          </a:lstStyle>
          <a:p>
            <a:r>
              <a:rPr lang="ko-KR" altLang="en-US" dirty="0" smtClean="0"/>
              <a:t>제목</a:t>
            </a:r>
            <a:endParaRPr lang="ko-KR" altLang="en-US" dirty="0"/>
          </a:p>
        </p:txBody>
      </p:sp>
      <p:pic>
        <p:nvPicPr>
          <p:cNvPr id="7" name="그림 6" descr="03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81" y="5003731"/>
            <a:ext cx="1508724" cy="1604103"/>
          </a:xfrm>
          <a:prstGeom prst="rect">
            <a:avLst/>
          </a:prstGeom>
        </p:spPr>
      </p:pic>
      <p:pic>
        <p:nvPicPr>
          <p:cNvPr id="8" name="그림 7" descr="032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5501" y="4490253"/>
            <a:ext cx="3038474" cy="2367747"/>
          </a:xfrm>
          <a:prstGeom prst="rect">
            <a:avLst/>
          </a:prstGeom>
        </p:spPr>
      </p:pic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1379538" y="4441825"/>
            <a:ext cx="6400800" cy="554400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361950" indent="-361950" algn="ctr">
              <a:buFont typeface="+mj-lt"/>
              <a:buAutoNum type="arabicParenR"/>
              <a:tabLst>
                <a:tab pos="361950" algn="l"/>
                <a:tab pos="2597150" algn="l"/>
              </a:tabLs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71550" indent="-51435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828800" indent="-457200">
              <a:buFont typeface="+mj-lt"/>
              <a:buAutoNum type="arabicParenR"/>
              <a:defRPr/>
            </a:lvl4pPr>
            <a:lvl5pPr marL="2286000" indent="-457200">
              <a:buFont typeface="+mj-lt"/>
              <a:buAutoNum type="arabicParenR"/>
              <a:defRPr/>
            </a:lvl5pPr>
          </a:lstStyle>
          <a:p>
            <a:pPr lvl="0"/>
            <a:r>
              <a:rPr lang="ko-KR" altLang="en-US" dirty="0" smtClean="0"/>
              <a:t>소단원</a:t>
            </a:r>
            <a:endParaRPr lang="ko-KR" altLang="en-US" dirty="0"/>
          </a:p>
        </p:txBody>
      </p:sp>
      <p:sp>
        <p:nvSpPr>
          <p:cNvPr id="11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06292"/>
            <a:ext cx="64008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49263" indent="-449263" algn="ctr" defTabSz="914400" rtl="0" eaLnBrk="1" latinLnBrk="1" hangingPunct="1">
              <a:buFont typeface="+mj-lt"/>
              <a:buAutoNum type="arabicPeriod"/>
              <a:tabLst>
                <a:tab pos="2795588" algn="l"/>
              </a:tabLst>
              <a:defRPr lang="ko-KR" altLang="en-US" sz="3600" b="1" kern="12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대단원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8394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대화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9" name="텍스트 개체 틀 47"/>
          <p:cNvSpPr>
            <a:spLocks noGrp="1"/>
          </p:cNvSpPr>
          <p:nvPr>
            <p:ph type="body" sz="quarter" idx="16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0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  <p:sp>
        <p:nvSpPr>
          <p:cNvPr id="24" name="그림 개체 틀 23"/>
          <p:cNvSpPr>
            <a:spLocks noGrp="1"/>
          </p:cNvSpPr>
          <p:nvPr>
            <p:ph type="pic" sz="quarter" idx="17"/>
          </p:nvPr>
        </p:nvSpPr>
        <p:spPr>
          <a:xfrm>
            <a:off x="762000" y="1828800"/>
            <a:ext cx="900000" cy="900000"/>
          </a:xfrm>
          <a:prstGeom prst="roundRect">
            <a:avLst>
              <a:gd name="adj" fmla="val 10455"/>
            </a:avLst>
          </a:prstGeom>
        </p:spPr>
        <p:txBody>
          <a:bodyPr/>
          <a:lstStyle>
            <a:lvl1pPr>
              <a:buFontTx/>
              <a:buNone/>
              <a:defRPr sz="900"/>
            </a:lvl1pPr>
          </a:lstStyle>
          <a:p>
            <a:endParaRPr lang="ko-KR" altLang="en-US"/>
          </a:p>
        </p:txBody>
      </p:sp>
      <p:sp>
        <p:nvSpPr>
          <p:cNvPr id="27" name="텍스트 개체 틀 26"/>
          <p:cNvSpPr>
            <a:spLocks noGrp="1"/>
          </p:cNvSpPr>
          <p:nvPr>
            <p:ph type="body" sz="quarter" idx="18" hasCustomPrompt="1"/>
          </p:nvPr>
        </p:nvSpPr>
        <p:spPr>
          <a:xfrm>
            <a:off x="1766047" y="1828800"/>
            <a:ext cx="6406404" cy="857250"/>
          </a:xfrm>
          <a:prstGeom prst="rect">
            <a:avLst/>
          </a:prstGeom>
          <a:noFill/>
          <a:ln>
            <a:noFill/>
          </a:ln>
          <a:effectLst/>
        </p:spPr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 </a:t>
            </a:r>
          </a:p>
        </p:txBody>
      </p:sp>
      <p:sp>
        <p:nvSpPr>
          <p:cNvPr id="28" name="텍스트 개체 틀 26"/>
          <p:cNvSpPr>
            <a:spLocks noGrp="1"/>
          </p:cNvSpPr>
          <p:nvPr>
            <p:ph type="body" sz="quarter" idx="19" hasCustomPrompt="1"/>
          </p:nvPr>
        </p:nvSpPr>
        <p:spPr>
          <a:xfrm>
            <a:off x="1775013" y="2801073"/>
            <a:ext cx="6397438" cy="857250"/>
          </a:xfrm>
          <a:prstGeom prst="rect">
            <a:avLst/>
          </a:prstGeom>
          <a:noFill/>
          <a:ln>
            <a:noFill/>
          </a:ln>
          <a:effectLst/>
        </p:spPr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 </a:t>
            </a:r>
          </a:p>
        </p:txBody>
      </p:sp>
      <p:sp>
        <p:nvSpPr>
          <p:cNvPr id="17" name="그림 개체 틀 23"/>
          <p:cNvSpPr>
            <a:spLocks noGrp="1"/>
          </p:cNvSpPr>
          <p:nvPr>
            <p:ph type="pic" sz="quarter" idx="20"/>
          </p:nvPr>
        </p:nvSpPr>
        <p:spPr>
          <a:xfrm>
            <a:off x="762000" y="4333152"/>
            <a:ext cx="900000" cy="900000"/>
          </a:xfrm>
          <a:prstGeom prst="roundRect">
            <a:avLst>
              <a:gd name="adj" fmla="val 10455"/>
            </a:avLst>
          </a:prstGeom>
        </p:spPr>
        <p:txBody>
          <a:bodyPr/>
          <a:lstStyle>
            <a:lvl1pPr>
              <a:buFontTx/>
              <a:buNone/>
              <a:defRPr sz="900"/>
            </a:lvl1pPr>
          </a:lstStyle>
          <a:p>
            <a:endParaRPr lang="ko-KR" altLang="en-US"/>
          </a:p>
        </p:txBody>
      </p:sp>
      <p:sp>
        <p:nvSpPr>
          <p:cNvPr id="18" name="텍스트 개체 틀 26"/>
          <p:cNvSpPr>
            <a:spLocks noGrp="1"/>
          </p:cNvSpPr>
          <p:nvPr>
            <p:ph type="body" sz="quarter" idx="21" hasCustomPrompt="1"/>
          </p:nvPr>
        </p:nvSpPr>
        <p:spPr>
          <a:xfrm>
            <a:off x="1766047" y="4333152"/>
            <a:ext cx="6406404" cy="857250"/>
          </a:xfrm>
          <a:prstGeom prst="rect">
            <a:avLst/>
          </a:prstGeom>
          <a:noFill/>
          <a:ln>
            <a:noFill/>
          </a:ln>
          <a:effectLst/>
        </p:spPr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 </a:t>
            </a:r>
          </a:p>
        </p:txBody>
      </p:sp>
      <p:sp>
        <p:nvSpPr>
          <p:cNvPr id="19" name="텍스트 개체 틀 26"/>
          <p:cNvSpPr>
            <a:spLocks noGrp="1"/>
          </p:cNvSpPr>
          <p:nvPr>
            <p:ph type="body" sz="quarter" idx="22" hasCustomPrompt="1"/>
          </p:nvPr>
        </p:nvSpPr>
        <p:spPr>
          <a:xfrm>
            <a:off x="1775013" y="5305425"/>
            <a:ext cx="6397438" cy="857250"/>
          </a:xfrm>
          <a:prstGeom prst="rect">
            <a:avLst/>
          </a:prstGeom>
          <a:noFill/>
          <a:ln>
            <a:noFill/>
          </a:ln>
          <a:effectLst/>
        </p:spPr>
        <p:txBody>
          <a:bodyPr rtlCol="0" anchor="ctr"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contourClr>
                <a:schemeClr val="accent4">
                  <a:alpha val="95000"/>
                </a:schemeClr>
              </a:contourClr>
            </a:sp3d>
          </a:bodyPr>
          <a:lstStyle>
            <a:lvl1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8900" indent="0" algn="l" defTabSz="914400" rtl="0" eaLnBrk="1" latinLnBrk="1" hangingPunct="1">
              <a:lnSpc>
                <a:spcPct val="110000"/>
              </a:lnSpc>
              <a:spcBef>
                <a:spcPct val="20000"/>
              </a:spcBef>
              <a:buFont typeface="Arial" pitchFamily="34" charset="0"/>
              <a:buNone/>
              <a:defRPr lang="ko-KR" altLang="en-US" sz="2300" kern="1200" spc="-1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 </a:t>
            </a:r>
          </a:p>
        </p:txBody>
      </p:sp>
    </p:spTree>
    <p:extLst>
      <p:ext uri="{BB962C8B-B14F-4D97-AF65-F5344CB8AC3E}">
        <p14:creationId xmlns:p14="http://schemas.microsoft.com/office/powerpoint/2010/main" val="6114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045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685800" y="2378906"/>
            <a:ext cx="77724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-414338" algn="ctr" defTabSz="914400" rtl="0" eaLnBrk="1" latinLnBrk="1" hangingPunct="1">
              <a:buFont typeface="+mj-lt"/>
              <a:buNone/>
              <a:defRPr lang="ko-KR" altLang="en-US" sz="6000" kern="1200" spc="-450" dirty="0" smtClean="0">
                <a:solidFill>
                  <a:schemeClr val="bg1"/>
                </a:solidFill>
                <a:effectLst>
                  <a:innerShdw blurRad="50800">
                    <a:prstClr val="black"/>
                  </a:innerShdw>
                </a:effectLst>
                <a:latin typeface="HY견고딕" pitchFamily="18" charset="-127"/>
                <a:ea typeface="HY견고딕" pitchFamily="18" charset="-127"/>
                <a:cs typeface="+mn-cs"/>
              </a:defRPr>
            </a:lvl1pPr>
          </a:lstStyle>
          <a:p>
            <a:r>
              <a:rPr lang="ko-KR" altLang="en-US" dirty="0" smtClean="0"/>
              <a:t>제목</a:t>
            </a:r>
            <a:endParaRPr lang="ko-KR" altLang="en-US" dirty="0"/>
          </a:p>
        </p:txBody>
      </p:sp>
      <p:pic>
        <p:nvPicPr>
          <p:cNvPr id="7" name="그림 6" descr="03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81" y="5003731"/>
            <a:ext cx="1508724" cy="1604103"/>
          </a:xfrm>
          <a:prstGeom prst="rect">
            <a:avLst/>
          </a:prstGeom>
        </p:spPr>
      </p:pic>
      <p:pic>
        <p:nvPicPr>
          <p:cNvPr id="8" name="그림 7" descr="032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5501" y="4490253"/>
            <a:ext cx="3038474" cy="2367747"/>
          </a:xfrm>
          <a:prstGeom prst="rect">
            <a:avLst/>
          </a:prstGeom>
        </p:spPr>
      </p:pic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1412776"/>
            <a:ext cx="6400800" cy="554400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361950" indent="-361950" algn="ctr">
              <a:buFont typeface="+mj-lt"/>
              <a:buAutoNum type="arabicParenR"/>
              <a:tabLst>
                <a:tab pos="361950" algn="l"/>
                <a:tab pos="2597150" algn="l"/>
              </a:tabLs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71550" indent="-51435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828800" indent="-457200">
              <a:buFont typeface="+mj-lt"/>
              <a:buAutoNum type="arabicParenR"/>
              <a:defRPr/>
            </a:lvl4pPr>
            <a:lvl5pPr marL="2286000" indent="-457200">
              <a:buFont typeface="+mj-lt"/>
              <a:buAutoNum type="arabicParenR"/>
              <a:defRPr/>
            </a:lvl5pPr>
          </a:lstStyle>
          <a:p>
            <a:pPr lvl="0"/>
            <a:r>
              <a:rPr lang="ko-KR" altLang="en-US" dirty="0" smtClean="0"/>
              <a:t>소단원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6440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빈칸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01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텍스트 개체 틀 15"/>
          <p:cNvSpPr>
            <a:spLocks noGrp="1"/>
          </p:cNvSpPr>
          <p:nvPr>
            <p:ph type="body" sz="quarter" idx="12" hasCustomPrompt="1"/>
          </p:nvPr>
        </p:nvSpPr>
        <p:spPr>
          <a:xfrm>
            <a:off x="661988" y="2009775"/>
            <a:ext cx="7820025" cy="2838450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just" defTabSz="914400" rtl="0" eaLnBrk="1" latinLnBrk="1" hangingPunct="1">
              <a:buNone/>
              <a:tabLst>
                <a:tab pos="0" algn="l"/>
                <a:tab pos="542925" algn="l"/>
              </a:tabLst>
              <a:defRPr lang="ko-KR" altLang="en-US" sz="32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문제를 입력해주세요</a:t>
            </a:r>
            <a:endParaRPr lang="ko-KR" altLang="en-US" dirty="0"/>
          </a:p>
        </p:txBody>
      </p:sp>
      <p:sp>
        <p:nvSpPr>
          <p:cNvPr id="6" name="텍스트 개체 틀 15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4705350" cy="551090"/>
          </a:xfrm>
          <a:prstGeom prst="rect">
            <a:avLst/>
          </a:prstGeom>
          <a:solidFill>
            <a:srgbClr val="825C18"/>
          </a:solidFill>
        </p:spPr>
        <p:txBody>
          <a:bodyPr/>
          <a:lstStyle/>
          <a:p>
            <a:pPr marL="354013" indent="-354013">
              <a:buNone/>
            </a:pP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텍스트 개체 틀 12"/>
          <p:cNvSpPr>
            <a:spLocks noGrp="1"/>
          </p:cNvSpPr>
          <p:nvPr>
            <p:ph type="body" sz="quarter" idx="13" hasCustomPrompt="1"/>
          </p:nvPr>
        </p:nvSpPr>
        <p:spPr>
          <a:xfrm>
            <a:off x="4733925" y="0"/>
            <a:ext cx="4410075" cy="458757"/>
          </a:xfrm>
          <a:prstGeom prst="rect">
            <a:avLst/>
          </a:prstGeom>
          <a:noFill/>
        </p:spPr>
        <p:txBody>
          <a:bodyPr wrap="square" lIns="0" tIns="180000" rIns="21600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8288" indent="-268288" algn="r" defTabSz="914400" rtl="0" eaLnBrk="1" latinLnBrk="1" hangingPunct="1">
              <a:buFont typeface="+mj-lt"/>
              <a:buAutoNum type="arabicParenR"/>
              <a:defRPr lang="ko-KR" altLang="en-US" sz="1800" b="1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중단원명</a:t>
            </a:r>
            <a:endParaRPr lang="ko-KR" altLang="en-US" dirty="0"/>
          </a:p>
        </p:txBody>
      </p:sp>
      <p:sp>
        <p:nvSpPr>
          <p:cNvPr id="9" name="텍스트 개체 틀 15"/>
          <p:cNvSpPr>
            <a:spLocks noGrp="1"/>
          </p:cNvSpPr>
          <p:nvPr>
            <p:ph type="body" sz="quarter" idx="14"/>
          </p:nvPr>
        </p:nvSpPr>
        <p:spPr>
          <a:xfrm>
            <a:off x="7678271" y="5010035"/>
            <a:ext cx="803741" cy="88582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tabLst>
                <a:tab pos="0" algn="l"/>
                <a:tab pos="542925" algn="l"/>
              </a:tabLst>
              <a:defRPr lang="ko-KR" altLang="en-US" sz="36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0" name="텍스트 개체 틀 15"/>
          <p:cNvSpPr>
            <a:spLocks noGrp="1"/>
          </p:cNvSpPr>
          <p:nvPr>
            <p:ph type="body" sz="quarter" idx="15"/>
          </p:nvPr>
        </p:nvSpPr>
        <p:spPr>
          <a:xfrm>
            <a:off x="6822145" y="5010035"/>
            <a:ext cx="803741" cy="88582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tabLst>
                <a:tab pos="0" algn="l"/>
                <a:tab pos="542925" algn="l"/>
              </a:tabLst>
              <a:defRPr lang="ko-KR" altLang="en-US" sz="36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5" name="텍스트 개체 틀 15"/>
          <p:cNvSpPr>
            <a:spLocks noGrp="1"/>
          </p:cNvSpPr>
          <p:nvPr>
            <p:ph type="body" sz="quarter" idx="16"/>
          </p:nvPr>
        </p:nvSpPr>
        <p:spPr>
          <a:xfrm>
            <a:off x="5961538" y="5010035"/>
            <a:ext cx="803741" cy="88582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tabLst>
                <a:tab pos="0" algn="l"/>
                <a:tab pos="542925" algn="l"/>
              </a:tabLst>
              <a:defRPr lang="ko-KR" altLang="en-US" sz="36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5"/>
          <p:cNvSpPr>
            <a:spLocks noGrp="1"/>
          </p:cNvSpPr>
          <p:nvPr>
            <p:ph type="body" sz="quarter" idx="17"/>
          </p:nvPr>
        </p:nvSpPr>
        <p:spPr>
          <a:xfrm>
            <a:off x="5105412" y="5010035"/>
            <a:ext cx="803741" cy="88582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tabLst>
                <a:tab pos="0" algn="l"/>
                <a:tab pos="542925" algn="l"/>
              </a:tabLst>
              <a:defRPr lang="ko-KR" altLang="en-US" sz="36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8" name="텍스트 개체 틀 15"/>
          <p:cNvSpPr>
            <a:spLocks noGrp="1"/>
          </p:cNvSpPr>
          <p:nvPr>
            <p:ph type="body" sz="quarter" idx="18"/>
          </p:nvPr>
        </p:nvSpPr>
        <p:spPr>
          <a:xfrm>
            <a:off x="4267216" y="5010035"/>
            <a:ext cx="803741" cy="88582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algn="ctr" defTabSz="914400" rtl="0" eaLnBrk="1" latinLnBrk="1" hangingPunct="1">
              <a:buNone/>
              <a:tabLst>
                <a:tab pos="0" algn="l"/>
                <a:tab pos="542925" algn="l"/>
              </a:tabLst>
              <a:defRPr lang="ko-KR" altLang="en-US" sz="36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ko-KR" altLang="en-US" dirty="0"/>
          </a:p>
        </p:txBody>
      </p:sp>
      <p:pic>
        <p:nvPicPr>
          <p:cNvPr id="21" name="Picture 4" descr="E:\새 폴더\이미지 파일\퀘스천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0611" y="830037"/>
            <a:ext cx="6495239" cy="146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131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3507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3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4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  <p:sp>
        <p:nvSpPr>
          <p:cNvPr id="9" name="텍스트 개체 틀 51"/>
          <p:cNvSpPr>
            <a:spLocks noGrp="1"/>
          </p:cNvSpPr>
          <p:nvPr>
            <p:ph type="body" sz="quarter" idx="14" hasCustomPrompt="1"/>
          </p:nvPr>
        </p:nvSpPr>
        <p:spPr>
          <a:xfrm>
            <a:off x="469216" y="1528763"/>
            <a:ext cx="7950884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180975" indent="-180975" algn="l" defTabSz="914400" rtl="0" eaLnBrk="1" latinLnBrk="1" hangingPunct="1">
              <a:buSzPct val="50000"/>
              <a:buFontTx/>
              <a:buBlip>
                <a:blip r:embed="rId2"/>
              </a:buBlip>
              <a:defRPr lang="ko-KR" altLang="en-US" sz="25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6349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단계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arabi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48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50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arenR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52" name="텍스트 개체 틀 51"/>
          <p:cNvSpPr>
            <a:spLocks noGrp="1"/>
          </p:cNvSpPr>
          <p:nvPr>
            <p:ph type="body" sz="quarter" idx="14" hasCustomPrompt="1"/>
          </p:nvPr>
        </p:nvSpPr>
        <p:spPr>
          <a:xfrm>
            <a:off x="469216" y="1519238"/>
            <a:ext cx="8207240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400" rtl="0" eaLnBrk="1" latinLnBrk="1" hangingPunct="1">
              <a:buFont typeface="+mj-lt"/>
              <a:buNone/>
              <a:defRPr lang="ko-KR" altLang="en-US" sz="25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6" hasCustomPrompt="1"/>
          </p:nvPr>
        </p:nvSpPr>
        <p:spPr>
          <a:xfrm>
            <a:off x="755649" y="2120901"/>
            <a:ext cx="7664451" cy="1691974"/>
          </a:xfrm>
          <a:prstGeom prst="rect">
            <a:avLst/>
          </a:prstGeom>
        </p:spPr>
        <p:txBody>
          <a:bodyPr/>
          <a:lstStyle>
            <a:lvl1pPr marL="361950" indent="-36195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 sz="2300" spc="-70" baseline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628650" indent="-171450">
              <a:buFont typeface="Arial" pitchFamily="34" charset="0"/>
              <a:buChar char="•"/>
              <a:defRPr sz="2300" spc="-70" baseline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2pPr>
            <a:lvl3pPr>
              <a:defRPr sz="25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3pPr>
          </a:lstStyle>
          <a:p>
            <a:pPr lvl="0"/>
            <a:r>
              <a:rPr lang="ko-KR" altLang="en-US" dirty="0" smtClean="0"/>
              <a:t>내용을 입력해주세요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3533280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단계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0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1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13" name="텍스트 개체 틀 12"/>
          <p:cNvSpPr>
            <a:spLocks noGrp="1"/>
          </p:cNvSpPr>
          <p:nvPr>
            <p:ph type="body" sz="quarter" idx="14" hasCustomPrompt="1"/>
          </p:nvPr>
        </p:nvSpPr>
        <p:spPr>
          <a:xfrm>
            <a:off x="502129" y="1533525"/>
            <a:ext cx="7943850" cy="1848030"/>
          </a:xfrm>
          <a:prstGeom prst="rect">
            <a:avLst/>
          </a:prstGeom>
        </p:spPr>
        <p:txBody>
          <a:bodyPr lIns="0" rIns="0"/>
          <a:lstStyle>
            <a:lvl1pPr marL="361950" indent="-361950">
              <a:lnSpc>
                <a:spcPct val="120000"/>
              </a:lnSpc>
              <a:buSzPct val="70000"/>
              <a:buFontTx/>
              <a:buBlip>
                <a:blip r:embed="rId2"/>
              </a:buBlip>
              <a:defRPr sz="2800" b="1" spc="-200" baseline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lvl="0"/>
            <a:r>
              <a:rPr lang="ko-KR" altLang="en-US" dirty="0" smtClean="0"/>
              <a:t>내용을 입력해 주세요</a:t>
            </a:r>
            <a:endParaRPr lang="ko-KR" alt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2627266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+이미지+강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2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3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24" name="텍스트 개체 틀 23"/>
          <p:cNvSpPr>
            <a:spLocks noGrp="1"/>
          </p:cNvSpPr>
          <p:nvPr>
            <p:ph type="body" sz="quarter" idx="14" hasCustomPrompt="1"/>
          </p:nvPr>
        </p:nvSpPr>
        <p:spPr>
          <a:xfrm>
            <a:off x="476250" y="1647825"/>
            <a:ext cx="3952875" cy="2533650"/>
          </a:xfrm>
          <a:prstGeom prst="rect">
            <a:avLst/>
          </a:prstGeom>
        </p:spPr>
        <p:txBody>
          <a:bodyPr/>
          <a:lstStyle>
            <a:lvl1pPr>
              <a:buNone/>
              <a:defRPr sz="2300" spc="-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6" name="텍스트 개체 틀 25"/>
          <p:cNvSpPr>
            <a:spLocks noGrp="1"/>
          </p:cNvSpPr>
          <p:nvPr>
            <p:ph type="body" sz="quarter" idx="15" hasCustomPrompt="1"/>
          </p:nvPr>
        </p:nvSpPr>
        <p:spPr>
          <a:xfrm>
            <a:off x="476250" y="4419600"/>
            <a:ext cx="7943850" cy="1943100"/>
          </a:xfrm>
          <a:prstGeom prst="rect">
            <a:avLst/>
          </a:prstGeom>
        </p:spPr>
        <p:txBody>
          <a:bodyPr lIns="108000" tIns="72000" rIns="108000" bIns="72000" anchor="ctr" anchorCtr="0"/>
          <a:lstStyle>
            <a:lvl1pPr marL="0" indent="0" algn="ctr">
              <a:buNone/>
              <a:defRPr b="1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ko-KR" altLang="en-US" smtClean="0"/>
              <a:t>내용을 입력해주세요</a:t>
            </a:r>
            <a:endParaRPr lang="ko-KR" altLang="en-US" dirty="0"/>
          </a:p>
        </p:txBody>
      </p:sp>
      <p:sp>
        <p:nvSpPr>
          <p:cNvPr id="9" name="그림 개체 틀 8"/>
          <p:cNvSpPr>
            <a:spLocks noGrp="1"/>
          </p:cNvSpPr>
          <p:nvPr>
            <p:ph type="pic" sz="quarter" idx="16"/>
          </p:nvPr>
        </p:nvSpPr>
        <p:spPr>
          <a:xfrm>
            <a:off x="4572000" y="1608138"/>
            <a:ext cx="3756011" cy="2595562"/>
          </a:xfrm>
          <a:prstGeom prst="roundRect">
            <a:avLst>
              <a:gd name="adj" fmla="val 4682"/>
            </a:avLst>
          </a:prstGeo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953891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탐구목표+과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2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29" name="텍스트 개체 틀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85900" y="974665"/>
            <a:ext cx="6933600" cy="399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buNone/>
              <a:defRPr lang="ko-KR" altLang="en-US" sz="2600" b="0" kern="1200" spc="-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</a:lstStyle>
          <a:p>
            <a:pPr marL="0" lvl="0" indent="0" algn="l" defTabSz="914400" rtl="0" eaLnBrk="1" latinLnBrk="1" hangingPunct="1">
              <a:spcBef>
                <a:spcPct val="20000"/>
              </a:spcBef>
              <a:buFont typeface="+mj-lt"/>
              <a:buNone/>
            </a:pPr>
            <a:r>
              <a:rPr lang="ko-KR" altLang="en-US" smtClean="0"/>
              <a:t>내용을 입력해주세요</a:t>
            </a:r>
            <a:endParaRPr lang="ko-KR" altLang="en-US" dirty="0"/>
          </a:p>
        </p:txBody>
      </p:sp>
      <p:sp>
        <p:nvSpPr>
          <p:cNvPr id="32" name="TextBox 31"/>
          <p:cNvSpPr txBox="1"/>
          <p:nvPr userDrawn="1"/>
        </p:nvSpPr>
        <p:spPr>
          <a:xfrm>
            <a:off x="0" y="943888"/>
            <a:ext cx="146880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66700" indent="95250">
              <a:spcBef>
                <a:spcPct val="20000"/>
              </a:spcBef>
              <a:buFont typeface="+mj-lt"/>
              <a:buNone/>
              <a:defRPr/>
            </a:pPr>
            <a:r>
              <a:rPr lang="en-US" altLang="ko-KR" sz="3000" spc="-180" dirty="0">
                <a:solidFill>
                  <a:prstClr val="black">
                    <a:lumMod val="75000"/>
                    <a:lumOff val="25000"/>
                  </a:prstClr>
                </a:solidFill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3000" spc="-180" dirty="0">
                <a:solidFill>
                  <a:prstClr val="black">
                    <a:lumMod val="75000"/>
                    <a:lumOff val="25000"/>
                  </a:prstClr>
                </a:solidFill>
                <a:latin typeface="HY견고딕" pitchFamily="18" charset="-127"/>
                <a:ea typeface="HY견고딕" pitchFamily="18" charset="-127"/>
              </a:rPr>
              <a:t>탐구</a:t>
            </a:r>
            <a:r>
              <a:rPr lang="en-US" altLang="ko-KR" sz="3000" spc="-180" dirty="0">
                <a:solidFill>
                  <a:prstClr val="black">
                    <a:lumMod val="75000"/>
                    <a:lumOff val="25000"/>
                  </a:prstClr>
                </a:solidFill>
                <a:latin typeface="HY견고딕" pitchFamily="18" charset="-127"/>
                <a:ea typeface="HY견고딕" pitchFamily="18" charset="-127"/>
              </a:rPr>
              <a:t>]</a:t>
            </a:r>
            <a:endParaRPr lang="ko-KR" altLang="en-US" sz="3000" spc="-180" dirty="0">
              <a:solidFill>
                <a:prstClr val="black">
                  <a:lumMod val="75000"/>
                  <a:lumOff val="25000"/>
                </a:prst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6" name="텍스트 개체 틀 45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2219325" y="1800225"/>
            <a:ext cx="6038850" cy="1123950"/>
          </a:xfrm>
          <a:prstGeom prst="rect">
            <a:avLst/>
          </a:prstGeom>
        </p:spPr>
        <p:txBody>
          <a:bodyPr>
            <a:scene3d>
              <a:camera prst="orthographicFront"/>
              <a:lightRig rig="glow" dir="t"/>
            </a:scene3d>
            <a:sp3d prstMaterial="softEdge">
              <a:bevelT w="29210" h="16510"/>
            </a:sp3d>
          </a:bodyPr>
          <a:lstStyle>
            <a:lvl1pPr marL="0" indent="0">
              <a:buNone/>
              <a:defRPr sz="2300" spc="-150"/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47" name="텍스트 개체 틀 45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2219325" y="2933700"/>
            <a:ext cx="6038850" cy="476250"/>
          </a:xfrm>
          <a:prstGeom prst="rect">
            <a:avLst/>
          </a:prstGeom>
        </p:spPr>
        <p:txBody>
          <a:bodyPr>
            <a:scene3d>
              <a:camera prst="orthographicFront"/>
              <a:lightRig rig="glow" dir="t"/>
            </a:scene3d>
            <a:sp3d prstMaterial="softEdge">
              <a:bevelT w="29210" h="16510"/>
            </a:sp3d>
          </a:bodyPr>
          <a:lstStyle>
            <a:lvl1pPr marL="266700" indent="-266700">
              <a:buFont typeface="+mj-lt"/>
              <a:buAutoNum type="arabicPeriod"/>
              <a:defRPr sz="2300" spc="-150"/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8" name="텍스트 개체 틀 45"/>
          <p:cNvSpPr>
            <a:spLocks noGrp="1"/>
          </p:cNvSpPr>
          <p:nvPr>
            <p:ph type="body" sz="quarter" idx="19" hasCustomPrompt="1"/>
          </p:nvPr>
        </p:nvSpPr>
        <p:spPr>
          <a:xfrm>
            <a:off x="661987" y="1775996"/>
            <a:ext cx="1533600" cy="432000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glow" dir="t"/>
            </a:scene3d>
            <a:sp3d prstMaterial="softEdge">
              <a:bevelT w="29210" h="16510"/>
            </a:sp3d>
          </a:bodyPr>
          <a:lstStyle>
            <a:lvl1pPr marL="0" indent="0" algn="ctr" defTabSz="914400" rtl="0" eaLnBrk="1" latinLnBrk="1" hangingPunct="1">
              <a:buNone/>
              <a:defRPr lang="ko-KR" altLang="en-US" sz="2800" b="1" kern="1200" spc="1200" baseline="0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tx1">
                      <a:alpha val="70000"/>
                    </a:schemeClr>
                  </a:outerShdw>
                </a:effectLst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목표</a:t>
            </a:r>
            <a:endParaRPr lang="ko-KR" altLang="en-US" dirty="0"/>
          </a:p>
        </p:txBody>
      </p:sp>
      <p:sp>
        <p:nvSpPr>
          <p:cNvPr id="19" name="텍스트 개체 틀 45"/>
          <p:cNvSpPr>
            <a:spLocks noGrp="1"/>
          </p:cNvSpPr>
          <p:nvPr>
            <p:ph type="body" sz="quarter" idx="20" hasCustomPrompt="1"/>
          </p:nvPr>
        </p:nvSpPr>
        <p:spPr>
          <a:xfrm>
            <a:off x="661987" y="2920800"/>
            <a:ext cx="1533600" cy="432000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glow" dir="t"/>
            </a:scene3d>
            <a:sp3d prstMaterial="softEdge">
              <a:bevelT w="29210" h="16510"/>
            </a:sp3d>
          </a:bodyPr>
          <a:lstStyle>
            <a:lvl1pPr marL="0" indent="0" algn="ctr" defTabSz="914400" rtl="0" eaLnBrk="1" latinLnBrk="1" hangingPunct="1">
              <a:buNone/>
              <a:defRPr lang="ko-KR" altLang="en-US" sz="2800" b="1" kern="1200" spc="1200" baseline="0" dirty="0" smtClean="0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tx1">
                      <a:alpha val="70000"/>
                    </a:schemeClr>
                  </a:outerShdw>
                </a:effectLst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smtClean="0"/>
              <a:t>과정</a:t>
            </a:r>
            <a:endParaRPr lang="ko-KR" altLang="en-US" dirty="0"/>
          </a:p>
        </p:txBody>
      </p:sp>
      <p:sp>
        <p:nvSpPr>
          <p:cNvPr id="23" name="그림 개체 틀 22"/>
          <p:cNvSpPr>
            <a:spLocks noGrp="1"/>
          </p:cNvSpPr>
          <p:nvPr>
            <p:ph type="pic" sz="quarter" idx="21"/>
          </p:nvPr>
        </p:nvSpPr>
        <p:spPr>
          <a:xfrm>
            <a:off x="2219324" y="3494436"/>
            <a:ext cx="6029325" cy="2668239"/>
          </a:xfrm>
          <a:prstGeom prst="rect">
            <a:avLst/>
          </a:prstGeom>
        </p:spPr>
        <p:txBody>
          <a:bodyPr>
            <a:scene3d>
              <a:camera prst="orthographicFront"/>
              <a:lightRig rig="glow" dir="t"/>
            </a:scene3d>
            <a:sp3d prstMaterial="softEdge">
              <a:bevelT w="29210" h="16510"/>
            </a:sp3d>
          </a:bodyPr>
          <a:lstStyle>
            <a:lvl1pPr marL="514350" indent="-514350">
              <a:buFontTx/>
              <a:buNone/>
              <a:defRPr lang="ko-KR" altLang="en-US" sz="2300" kern="1200" spc="-15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</a:pPr>
            <a:endParaRPr lang="ko-KR" alt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74678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+그림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84"/>
            <a:ext cx="7380312" cy="724850"/>
          </a:xfrm>
          <a:prstGeom prst="rect">
            <a:avLst/>
          </a:prstGeom>
          <a:noFill/>
        </p:spPr>
        <p:txBody>
          <a:bodyPr wrap="square" lIns="216000" tIns="16920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404813" indent="-404813" algn="l" defTabSz="914400" rtl="0" eaLnBrk="1" latinLnBrk="1" hangingPunct="1">
              <a:buFont typeface="+mj-lt"/>
              <a:buAutoNum type="romanUcPeriod"/>
              <a:defRPr lang="ko-KR" altLang="en-US" sz="3600" kern="1200" spc="-18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12" name="텍스트 개체 틀 47"/>
          <p:cNvSpPr>
            <a:spLocks noGrp="1"/>
          </p:cNvSpPr>
          <p:nvPr>
            <p:ph type="body" sz="quarter" idx="12" hasCustomPrompt="1"/>
          </p:nvPr>
        </p:nvSpPr>
        <p:spPr>
          <a:xfrm>
            <a:off x="8172450" y="476673"/>
            <a:ext cx="720030" cy="215478"/>
          </a:xfrm>
          <a:prstGeom prst="rect">
            <a:avLst/>
          </a:prstGeom>
          <a:noFill/>
        </p:spPr>
        <p:txBody>
          <a:bodyPr lIns="0" tIns="0" rIns="0" bIns="0"/>
          <a:lstStyle>
            <a:lvl1pPr marL="0" algn="l" defTabSz="914400" rtl="0" eaLnBrk="1" latinLnBrk="1" hangingPunct="1">
              <a:buNone/>
              <a:defRPr lang="ko-KR" altLang="en-US" sz="1400" kern="1200" spc="-30" dirty="0" smtClean="0">
                <a:solidFill>
                  <a:schemeClr val="tx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p.000</a:t>
            </a:r>
            <a:endParaRPr lang="ko-KR" altLang="en-US" dirty="0"/>
          </a:p>
        </p:txBody>
      </p:sp>
      <p:sp>
        <p:nvSpPr>
          <p:cNvPr id="13" name="텍스트 개체 틀 4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43888"/>
            <a:ext cx="86756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66700" indent="95250" algn="l" defTabSz="914400" rtl="0" eaLnBrk="1" latinLnBrk="1" hangingPunct="1">
              <a:buFont typeface="+mj-lt"/>
              <a:buAutoNum type="arabicPeriod"/>
              <a:defRPr lang="ko-KR" altLang="en-US" sz="2800" b="0" kern="1200" spc="-18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266700" indent="95250" algn="l" defTabSz="914400" rtl="0" eaLnBrk="1" latinLnBrk="1" hangingPunct="1">
              <a:defRPr lang="ko-KR" altLang="en-US" sz="2800" b="0" kern="1200" spc="-18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</a:lstStyle>
          <a:p>
            <a:pPr lvl="0"/>
            <a:r>
              <a:rPr lang="en-US" altLang="ko-KR" dirty="0" smtClean="0"/>
              <a:t> </a:t>
            </a:r>
            <a:r>
              <a:rPr lang="ko-KR" altLang="en-US" dirty="0" smtClean="0"/>
              <a:t>내용을 입력해주세요</a:t>
            </a:r>
          </a:p>
        </p:txBody>
      </p:sp>
      <p:sp>
        <p:nvSpPr>
          <p:cNvPr id="14" name="텍스트 개체 틀 51"/>
          <p:cNvSpPr>
            <a:spLocks noGrp="1"/>
          </p:cNvSpPr>
          <p:nvPr>
            <p:ph type="body" sz="quarter" idx="14" hasCustomPrompt="1"/>
          </p:nvPr>
        </p:nvSpPr>
        <p:spPr>
          <a:xfrm>
            <a:off x="469216" y="1519238"/>
            <a:ext cx="8207240" cy="7848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361950" indent="-361950" algn="l" defTabSz="914400" rtl="0" eaLnBrk="1" latinLnBrk="1" hangingPunct="1">
              <a:lnSpc>
                <a:spcPct val="80000"/>
              </a:lnSpc>
              <a:buFont typeface="+mj-lt"/>
              <a:buAutoNum type="arabicParenR"/>
              <a:defRPr lang="ko-KR" altLang="en-US" sz="25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pPr lvl="0"/>
            <a:r>
              <a:rPr lang="ko-KR" altLang="en-US" dirty="0" smtClean="0"/>
              <a:t>내용을 입력해주세요</a:t>
            </a:r>
            <a:endParaRPr lang="en-US" altLang="ko-KR" dirty="0" smtClean="0"/>
          </a:p>
          <a:p>
            <a:pPr lvl="0"/>
            <a:r>
              <a:rPr lang="ko-KR" altLang="en-US" dirty="0" smtClean="0"/>
              <a:t>내용을 입력해주세요</a:t>
            </a:r>
            <a:endParaRPr lang="ko-KR" altLang="en-US" dirty="0"/>
          </a:p>
        </p:txBody>
      </p:sp>
      <p:sp>
        <p:nvSpPr>
          <p:cNvPr id="29" name="그림 개체 틀 28"/>
          <p:cNvSpPr>
            <a:spLocks noGrp="1"/>
          </p:cNvSpPr>
          <p:nvPr>
            <p:ph type="pic" sz="quarter" idx="15"/>
          </p:nvPr>
        </p:nvSpPr>
        <p:spPr>
          <a:xfrm>
            <a:off x="837690" y="3295522"/>
            <a:ext cx="3528724" cy="2967198"/>
          </a:xfrm>
          <a:prstGeom prst="roundRect">
            <a:avLst>
              <a:gd name="adj" fmla="val 1569"/>
            </a:avLst>
          </a:prstGeom>
        </p:spPr>
        <p:txBody>
          <a:bodyPr/>
          <a:lstStyle>
            <a:lvl1pPr>
              <a:buFontTx/>
              <a:buNone/>
              <a:defRPr lang="ko-KR" altLang="en-US" sz="25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endParaRPr lang="ko-KR" altLang="en-US" dirty="0"/>
          </a:p>
        </p:txBody>
      </p:sp>
      <p:sp>
        <p:nvSpPr>
          <p:cNvPr id="34" name="그림 개체 틀 28"/>
          <p:cNvSpPr>
            <a:spLocks noGrp="1"/>
          </p:cNvSpPr>
          <p:nvPr>
            <p:ph type="pic" sz="quarter" idx="16"/>
          </p:nvPr>
        </p:nvSpPr>
        <p:spPr>
          <a:xfrm>
            <a:off x="4647690" y="3295522"/>
            <a:ext cx="3528724" cy="2967198"/>
          </a:xfrm>
          <a:prstGeom prst="roundRect">
            <a:avLst>
              <a:gd name="adj" fmla="val 1569"/>
            </a:avLst>
          </a:prstGeom>
        </p:spPr>
        <p:txBody>
          <a:bodyPr/>
          <a:lstStyle>
            <a:lvl1pPr>
              <a:buFontTx/>
              <a:buNone/>
              <a:defRPr lang="ko-KR" altLang="en-US" sz="2500" kern="1200" spc="-7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endParaRPr lang="ko-KR" alt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7562850" y="485775"/>
            <a:ext cx="7117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indent="-342900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400" spc="-30" dirty="0">
                <a:solidFill>
                  <a:prstClr val="black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교과서</a:t>
            </a:r>
          </a:p>
        </p:txBody>
      </p:sp>
    </p:spTree>
    <p:extLst>
      <p:ext uri="{BB962C8B-B14F-4D97-AF65-F5344CB8AC3E}">
        <p14:creationId xmlns:p14="http://schemas.microsoft.com/office/powerpoint/2010/main" val="297371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022.png"/>
          <p:cNvPicPr>
            <a:picLocks noChangeAspect="1"/>
          </p:cNvPicPr>
          <p:nvPr userDrawn="1"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8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smtClean="0"/>
              <a:t>역사 </a:t>
            </a:r>
            <a:r>
              <a:rPr lang="en-US" altLang="ko-KR" dirty="0" smtClean="0"/>
              <a:t>/ </a:t>
            </a:r>
            <a:r>
              <a:rPr lang="ko-KR" altLang="en-US" dirty="0" smtClean="0"/>
              <a:t>주진오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2500298" y="1916832"/>
            <a:ext cx="5328939" cy="369332"/>
          </a:xfrm>
        </p:spPr>
        <p:txBody>
          <a:bodyPr/>
          <a:lstStyle/>
          <a:p>
            <a:r>
              <a:rPr lang="ko-KR" altLang="en-US" dirty="0" smtClean="0"/>
              <a:t>근대 국가 수립 운동과 국권 수호 운동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>
          <a:xfrm>
            <a:off x="0" y="2618898"/>
            <a:ext cx="9144000" cy="738664"/>
          </a:xfrm>
        </p:spPr>
        <p:txBody>
          <a:bodyPr/>
          <a:lstStyle/>
          <a:p>
            <a:r>
              <a:rPr lang="ko-KR" altLang="en-US" sz="4800" dirty="0" smtClean="0"/>
              <a:t>국권 수호 운동의 전개</a:t>
            </a:r>
            <a:endParaRPr lang="ko-KR" altLang="en-US" sz="4800" dirty="0"/>
          </a:p>
        </p:txBody>
      </p:sp>
    </p:spTree>
    <p:extLst>
      <p:ext uri="{BB962C8B-B14F-4D97-AF65-F5344CB8AC3E}">
        <p14:creationId xmlns:p14="http://schemas.microsoft.com/office/powerpoint/2010/main" val="60131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F:\새 폴더 (2)\백두산정계비(동산의료원선교박물관)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4624"/>
            <a:ext cx="8657303" cy="681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+mj-lt"/>
              <a:buAutoNum type="arabicPeriod" startAt="3"/>
            </a:pPr>
            <a:r>
              <a:rPr lang="ko-KR" altLang="en-US" dirty="0"/>
              <a:t>국권 수호 운동의 전개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 smtClean="0"/>
              <a:t>p.32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일본의 국권 침탈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469216" y="1519238"/>
            <a:ext cx="8207240" cy="523220"/>
          </a:xfrm>
        </p:spPr>
        <p:txBody>
          <a:bodyPr/>
          <a:lstStyle/>
          <a:p>
            <a:pPr lvl="0"/>
            <a:r>
              <a:rPr lang="ko-KR" alt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간도와 독도</a:t>
            </a:r>
            <a:endParaRPr lang="en-US" altLang="ko-KR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텍스트 개체 틀 5"/>
          <p:cNvSpPr txBox="1">
            <a:spLocks/>
          </p:cNvSpPr>
          <p:nvPr/>
        </p:nvSpPr>
        <p:spPr>
          <a:xfrm>
            <a:off x="756000" y="2120400"/>
            <a:ext cx="7664451" cy="665157"/>
          </a:xfrm>
          <a:prstGeom prst="rect">
            <a:avLst/>
          </a:prstGeom>
        </p:spPr>
        <p:txBody>
          <a:bodyPr/>
          <a:lstStyle/>
          <a:p>
            <a:pPr marL="450850" indent="-45085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/>
            </a:pP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11560" y="2272800"/>
            <a:ext cx="7704856" cy="665157"/>
          </a:xfrm>
          <a:prstGeom prst="rect">
            <a:avLst/>
          </a:prstGeom>
        </p:spPr>
        <p:txBody>
          <a:bodyPr/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 startAt="2"/>
              <a:defRPr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간도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백두산정계비로 청과 국경 확정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(1712)</a:t>
            </a: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대한 제국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간도를 행정 구역으로 편입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일본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간도 협약 체결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(1909) </a:t>
            </a:r>
            <a:b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→ 간도를 청의 영토로 인정</a:t>
            </a: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3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 descr="0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171950" y="92333"/>
            <a:ext cx="4972050" cy="458757"/>
          </a:xfrm>
          <a:prstGeom prst="rect">
            <a:avLst/>
          </a:prstGeom>
          <a:noFill/>
        </p:spPr>
        <p:txBody>
          <a:bodyPr wrap="square" lIns="0" tIns="180000" rIns="21600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algn="r">
              <a:buFont typeface="+mj-lt"/>
              <a:buAutoNum type="arabicParenR"/>
            </a:pPr>
            <a:r>
              <a:rPr lang="ko-KR" altLang="en-US" b="1" spc="-180" dirty="0">
                <a:solidFill>
                  <a:prstClr val="black">
                    <a:lumMod val="75000"/>
                    <a:lumOff val="25000"/>
                  </a:prstClr>
                </a:solidFill>
              </a:rPr>
              <a:t>일본의 국권 침탈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355068" y="1196470"/>
            <a:ext cx="8609420" cy="5256865"/>
            <a:chOff x="486000" y="2161802"/>
            <a:chExt cx="8172000" cy="2534396"/>
          </a:xfrm>
        </p:grpSpPr>
        <p:sp>
          <p:nvSpPr>
            <p:cNvPr id="32" name="모서리가 둥근 직사각형 31"/>
            <p:cNvSpPr/>
            <p:nvPr/>
          </p:nvSpPr>
          <p:spPr>
            <a:xfrm>
              <a:off x="486000" y="2161802"/>
              <a:ext cx="8172000" cy="2534396"/>
            </a:xfrm>
            <a:prstGeom prst="roundRect">
              <a:avLst>
                <a:gd name="adj" fmla="val 6789"/>
              </a:avLst>
            </a:prstGeom>
            <a:solidFill>
              <a:srgbClr val="FFFFFF">
                <a:alpha val="94902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1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>
                <a:solidFill>
                  <a:prstClr val="white"/>
                </a:solidFill>
              </a:endParaRPr>
            </a:p>
          </p:txBody>
        </p:sp>
        <p:sp>
          <p:nvSpPr>
            <p:cNvPr id="33" name="모서리가 둥근 직사각형 32"/>
            <p:cNvSpPr/>
            <p:nvPr/>
          </p:nvSpPr>
          <p:spPr>
            <a:xfrm>
              <a:off x="486000" y="2161802"/>
              <a:ext cx="8172000" cy="2534396"/>
            </a:xfrm>
            <a:prstGeom prst="roundRect">
              <a:avLst>
                <a:gd name="adj" fmla="val 6574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200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75943" y="2807390"/>
              <a:ext cx="3886137" cy="147019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514350" indent="-514350">
                <a:lnSpc>
                  <a:spcPct val="170000"/>
                </a:lnSpc>
                <a:buFont typeface="+mj-ea"/>
                <a:buAutoNum type="circleNumDbPlain"/>
                <a:tabLst>
                  <a:tab pos="0" algn="l"/>
                  <a:tab pos="542925" algn="l"/>
                </a:tabLst>
              </a:pPr>
              <a:r>
                <a:rPr lang="ko-KR" altLang="en-US" sz="2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을사조약</a:t>
              </a:r>
              <a:endParaRPr lang="en-US" altLang="ko-K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marL="514350" indent="-514350">
                <a:lnSpc>
                  <a:spcPct val="170000"/>
                </a:lnSpc>
                <a:buFont typeface="+mj-ea"/>
                <a:buAutoNum type="circleNumDbPlain"/>
                <a:tabLst>
                  <a:tab pos="0" algn="l"/>
                  <a:tab pos="542925" algn="l"/>
                </a:tabLst>
              </a:pPr>
              <a:endParaRPr lang="en-US" altLang="ko-K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marL="514350" indent="-514350">
                <a:lnSpc>
                  <a:spcPct val="170000"/>
                </a:lnSpc>
                <a:buFont typeface="+mj-ea"/>
                <a:buAutoNum type="circleNumDbPlain"/>
                <a:tabLst>
                  <a:tab pos="0" algn="l"/>
                  <a:tab pos="542925" algn="l"/>
                </a:tabLst>
              </a:pPr>
              <a:r>
                <a:rPr lang="ko-KR" altLang="en-US" sz="2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한 </a:t>
              </a:r>
              <a:r>
                <a:rPr lang="en-US" altLang="ko-KR" sz="2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· </a:t>
              </a:r>
              <a:r>
                <a:rPr lang="ko-KR" altLang="en-US" sz="2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일 의정서</a:t>
              </a:r>
              <a:endParaRPr lang="en-US" altLang="ko-K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marL="514350" indent="-514350">
                <a:lnSpc>
                  <a:spcPct val="170000"/>
                </a:lnSpc>
                <a:buFont typeface="+mj-ea"/>
                <a:buAutoNum type="circleNumDbPlain"/>
                <a:tabLst>
                  <a:tab pos="0" algn="l"/>
                  <a:tab pos="542925" algn="l"/>
                </a:tabLst>
              </a:pPr>
              <a:endParaRPr lang="en-US" altLang="ko-KR" sz="2400" b="1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  <a:p>
              <a:pPr marL="514350" indent="-514350">
                <a:lnSpc>
                  <a:spcPct val="170000"/>
                </a:lnSpc>
                <a:buFont typeface="+mj-ea"/>
                <a:buAutoNum type="circleNumDbPlain"/>
                <a:tabLst>
                  <a:tab pos="0" algn="l"/>
                  <a:tab pos="542925" algn="l"/>
                </a:tabLst>
              </a:pPr>
              <a:r>
                <a:rPr lang="ko-KR" altLang="en-US" sz="2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한 </a:t>
              </a:r>
              <a:r>
                <a:rPr lang="en-US" altLang="ko-KR" sz="2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· </a:t>
              </a:r>
              <a:r>
                <a:rPr lang="ko-KR" altLang="en-US" sz="2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일 병합 조약</a:t>
              </a:r>
              <a:endParaRPr lang="en-US" altLang="ko-KR" sz="2400" b="1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148504" y="3286374"/>
            <a:ext cx="4792538" cy="140346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>
              <a:lnSpc>
                <a:spcPct val="190000"/>
              </a:lnSpc>
              <a:tabLst>
                <a:tab pos="0" algn="l"/>
                <a:tab pos="542925" algn="l"/>
              </a:tabLst>
            </a:pPr>
            <a:endParaRPr lang="en-US" altLang="ko-KR" sz="2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90000"/>
              </a:lnSpc>
              <a:tabLst>
                <a:tab pos="0" algn="l"/>
                <a:tab pos="542925" algn="l"/>
              </a:tabLst>
            </a:pPr>
            <a:endParaRPr lang="en-US" altLang="ko-KR" sz="2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5" name="텍스트 개체 틀 15"/>
          <p:cNvSpPr txBox="1">
            <a:spLocks/>
          </p:cNvSpPr>
          <p:nvPr/>
        </p:nvSpPr>
        <p:spPr>
          <a:xfrm>
            <a:off x="0" y="0"/>
            <a:ext cx="4705350" cy="551090"/>
          </a:xfrm>
          <a:prstGeom prst="rect">
            <a:avLst/>
          </a:prstGeom>
          <a:solidFill>
            <a:srgbClr val="825C18"/>
          </a:solidFill>
        </p:spPr>
        <p:txBody>
          <a:bodyPr anchor="b"/>
          <a:lstStyle/>
          <a:p>
            <a:pPr marL="354013" indent="-354013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ko-KR" alt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스스로 정리하기</a:t>
            </a:r>
          </a:p>
        </p:txBody>
      </p:sp>
      <p:sp>
        <p:nvSpPr>
          <p:cNvPr id="16" name="텍스트 개체 틀 9"/>
          <p:cNvSpPr txBox="1">
            <a:spLocks/>
          </p:cNvSpPr>
          <p:nvPr/>
        </p:nvSpPr>
        <p:spPr>
          <a:xfrm>
            <a:off x="683568" y="1358874"/>
            <a:ext cx="8064896" cy="516011"/>
          </a:xfrm>
          <a:prstGeom prst="rect">
            <a:avLst/>
          </a:prstGeom>
        </p:spPr>
        <p:txBody>
          <a:bodyPr/>
          <a:lstStyle/>
          <a:p>
            <a:pPr marL="361950" indent="-36195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defRPr/>
            </a:pPr>
            <a:r>
              <a:rPr lang="ko-KR" altLang="en-US" sz="2800" b="1" spc="-70" dirty="0" smtClean="0">
                <a:solidFill>
                  <a:srgbClr val="0070C0"/>
                </a:solidFill>
              </a:rPr>
              <a:t>다음을 맞는 내용끼리 연결해 보자</a:t>
            </a:r>
            <a:r>
              <a:rPr lang="en-US" altLang="ko-KR" sz="2800" b="1" spc="-70" dirty="0" smtClean="0">
                <a:solidFill>
                  <a:srgbClr val="0070C0"/>
                </a:solidFill>
              </a:rPr>
              <a:t>.</a:t>
            </a:r>
            <a:endParaRPr lang="ko-KR" altLang="en-US" sz="2800" b="1" spc="-70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93875" y="2564904"/>
            <a:ext cx="3454589" cy="3323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633413" indent="-633413">
              <a:tabLst>
                <a:tab pos="0" algn="l"/>
                <a:tab pos="542925" algn="l"/>
              </a:tabLst>
            </a:pPr>
            <a:r>
              <a:rPr lang="en-US" altLang="ko-K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㉠ </a:t>
            </a:r>
            <a:r>
              <a:rPr lang="ko-KR" alt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국권 강탈</a:t>
            </a:r>
            <a:endParaRPr lang="en-US" altLang="ko-K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33413" indent="-633413">
              <a:buFont typeface="+mj-ea"/>
              <a:buAutoNum type="circleNumDbPlain"/>
              <a:tabLst>
                <a:tab pos="0" algn="l"/>
                <a:tab pos="542925" algn="l"/>
              </a:tabLst>
            </a:pPr>
            <a:endParaRPr lang="en-US" altLang="ko-KR" sz="2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33413" indent="-633413">
              <a:buFont typeface="+mj-ea"/>
              <a:buAutoNum type="circleNumDbPlain"/>
              <a:tabLst>
                <a:tab pos="0" algn="l"/>
                <a:tab pos="542925" algn="l"/>
              </a:tabLst>
            </a:pPr>
            <a:endParaRPr lang="en-US" altLang="ko-KR" sz="2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33413" indent="-633413">
              <a:tabLst>
                <a:tab pos="0" algn="l"/>
                <a:tab pos="542925" algn="l"/>
              </a:tabLst>
            </a:pPr>
            <a:r>
              <a:rPr lang="en-US" altLang="ko-K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㉡ 외교권 박탈</a:t>
            </a:r>
            <a:r>
              <a:rPr lang="en-US" altLang="ko-K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br>
              <a:rPr lang="en-US" altLang="ko-K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ko-KR" altLang="en-US" sz="2400" b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통감부</a:t>
            </a:r>
            <a:r>
              <a:rPr lang="ko-KR" alt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설치</a:t>
            </a:r>
            <a:endParaRPr lang="en-US" altLang="ko-K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33413" indent="-633413">
              <a:buFont typeface="+mj-ea"/>
              <a:buAutoNum type="circleNumDbPlain"/>
              <a:tabLst>
                <a:tab pos="0" algn="l"/>
                <a:tab pos="542925" algn="l"/>
              </a:tabLst>
            </a:pPr>
            <a:endParaRPr lang="en-US" altLang="ko-KR" sz="2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33413" indent="-633413">
              <a:buFont typeface="+mj-ea"/>
              <a:buAutoNum type="circleNumDbPlain"/>
              <a:tabLst>
                <a:tab pos="0" algn="l"/>
                <a:tab pos="542925" algn="l"/>
              </a:tabLst>
            </a:pPr>
            <a:endParaRPr lang="en-US" altLang="ko-KR" sz="2400" b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33413" indent="-633413">
              <a:tabLst>
                <a:tab pos="0" algn="l"/>
                <a:tab pos="542925" algn="l"/>
              </a:tabLst>
            </a:pPr>
            <a:r>
              <a:rPr lang="en-US" altLang="ko-KR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㉢ </a:t>
            </a:r>
            <a:r>
              <a:rPr lang="ko-KR" alt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군사 전략상 필요한 영토 사용</a:t>
            </a:r>
            <a:endParaRPr lang="en-US" altLang="ko-K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3811640" y="2844376"/>
            <a:ext cx="1520720" cy="1036491"/>
          </a:xfrm>
          <a:prstGeom prst="line">
            <a:avLst/>
          </a:prstGeom>
          <a:ln w="571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3843368" y="4226897"/>
            <a:ext cx="1450507" cy="1119143"/>
          </a:xfrm>
          <a:prstGeom prst="line">
            <a:avLst/>
          </a:prstGeom>
          <a:ln w="571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 flipV="1">
            <a:off x="3943364" y="2829628"/>
            <a:ext cx="1365259" cy="2501664"/>
          </a:xfrm>
          <a:prstGeom prst="line">
            <a:avLst/>
          </a:prstGeom>
          <a:ln w="5715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3" descr="C:\Users\Rasiel2\Pictures\그림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4179" y="1538452"/>
            <a:ext cx="1266235" cy="13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Rasiel2\Pictures\그림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7144" y="2909563"/>
            <a:ext cx="1266235" cy="13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Users\Rasiel2\Pictures\그림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3366" y="4068512"/>
            <a:ext cx="1266235" cy="13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04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96296E-6 L 0.1868 0.1858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40" y="928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 L 0.17274 0.17477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28" y="872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0.15209 -0.39306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4" y="-1965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4741894" y="2132856"/>
            <a:ext cx="4032448" cy="1231106"/>
          </a:xfrm>
        </p:spPr>
        <p:txBody>
          <a:bodyPr/>
          <a:lstStyle/>
          <a:p>
            <a:r>
              <a:rPr lang="ko-KR" altLang="en-US" dirty="0" smtClean="0"/>
              <a:t>국권 수호 운동의 전개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5"/>
          </p:nvPr>
        </p:nvSpPr>
        <p:spPr>
          <a:xfrm>
            <a:off x="4752975" y="4338638"/>
            <a:ext cx="3995490" cy="489600"/>
          </a:xfrm>
        </p:spPr>
        <p:txBody>
          <a:bodyPr/>
          <a:lstStyle/>
          <a:p>
            <a:pPr marL="447675" indent="-447675">
              <a:buFont typeface="+mj-lt"/>
              <a:buAutoNum type="arabicParenR"/>
            </a:pP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일본의 국권 침탈</a:t>
            </a:r>
            <a:endParaRPr lang="en-US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7675" indent="-447675">
              <a:buFont typeface="+mj-lt"/>
              <a:buAutoNum type="arabicParenR"/>
            </a:pPr>
            <a:r>
              <a:rPr lang="ko-KR" altLang="en-US" dirty="0" smtClean="0">
                <a:solidFill>
                  <a:schemeClr val="bg2">
                    <a:lumMod val="50000"/>
                  </a:schemeClr>
                </a:solidFill>
              </a:rPr>
              <a:t>의병을 일으키고</a:t>
            </a:r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ko-KR" altLang="en-US" dirty="0" smtClean="0">
                <a:solidFill>
                  <a:schemeClr val="bg2">
                    <a:lumMod val="50000"/>
                  </a:schemeClr>
                </a:solidFill>
              </a:rPr>
              <a:t>실력을 양성하고</a:t>
            </a:r>
            <a:endParaRPr lang="ko-KR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66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제목 3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학 </a:t>
            </a:r>
            <a:r>
              <a:rPr lang="ko-KR" altLang="en-US" dirty="0" err="1" smtClean="0"/>
              <a:t>습</a:t>
            </a:r>
            <a:r>
              <a:rPr lang="ko-KR" altLang="en-US" dirty="0" smtClean="0"/>
              <a:t> 목 표</a:t>
            </a:r>
            <a:endParaRPr lang="ko-KR" altLang="en-US" dirty="0"/>
          </a:p>
        </p:txBody>
      </p:sp>
      <p:sp>
        <p:nvSpPr>
          <p:cNvPr id="31" name="내용 개체 틀 2"/>
          <p:cNvSpPr txBox="1">
            <a:spLocks/>
          </p:cNvSpPr>
          <p:nvPr/>
        </p:nvSpPr>
        <p:spPr bwMode="auto">
          <a:xfrm>
            <a:off x="1763688" y="3645024"/>
            <a:ext cx="640871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47688" indent="-411163" eaLnBrk="0" hangingPunct="0"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9pPr>
          </a:lstStyle>
          <a:p>
            <a:pPr marL="539750" indent="-360363" algn="just" eaLnBrk="1" hangingPunct="1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</a:pPr>
            <a:r>
              <a:rPr kumimoji="0" lang="ko-KR" alt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러</a:t>
            </a:r>
            <a:r>
              <a:rPr kumimoji="0"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kumimoji="0"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· </a:t>
            </a:r>
            <a:r>
              <a:rPr kumimoji="0"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일 전쟁 전후 열강의 움직임을 안다</a:t>
            </a:r>
            <a:r>
              <a:rPr kumimoji="0"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.</a:t>
            </a:r>
            <a:endParaRPr kumimoji="0" lang="en-US" altLang="ko-K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32" name="내용 개체 틀 2"/>
          <p:cNvSpPr txBox="1">
            <a:spLocks/>
          </p:cNvSpPr>
          <p:nvPr/>
        </p:nvSpPr>
        <p:spPr bwMode="auto">
          <a:xfrm>
            <a:off x="1763688" y="4725144"/>
            <a:ext cx="640871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47688" indent="-411163" eaLnBrk="0" hangingPunct="0"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Book Antiqua" pitchFamily="18" charset="0"/>
                <a:ea typeface="굴림" charset="-127"/>
              </a:defRPr>
            </a:lvl9pPr>
          </a:lstStyle>
          <a:p>
            <a:pPr marL="539750" indent="-360363" algn="just" eaLnBrk="1" hangingPunct="1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</a:pPr>
            <a:r>
              <a:rPr kumimoji="0"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일본의 국권 강탈 과정을 설명할 수 있다</a:t>
            </a:r>
            <a:r>
              <a:rPr kumimoji="0"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.</a:t>
            </a:r>
            <a:endParaRPr kumimoji="0" lang="en-US" altLang="ko-KR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8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mph" presetSubtype="0" fill="hold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mph" presetSubtype="0" fill="hold" grpId="0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9286"/>
                                  </p:iterate>
                                  <p:childTnLst>
                                    <p:set>
                                      <p:cBhvr override="childStyle">
                                        <p:cTn id="1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mph" presetSubtype="0" fill="hold" grpId="1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8571"/>
                                  </p:iterate>
                                  <p:childTnLst>
                                    <p:set>
                                      <p:cBhvr override="childStyle">
                                        <p:cTn id="17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mph" presetSubtype="0" fill="hold" grpId="2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8214"/>
                                  </p:iterate>
                                  <p:childTnLst>
                                    <p:set>
                                      <p:cBhvr override="childStyle">
                                        <p:cTn id="2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14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mph" presetSubtype="0" fill="hold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mph" presetSubtype="0" fill="hold" grpId="0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9286"/>
                                  </p:iterate>
                                  <p:childTnLst>
                                    <p:set>
                                      <p:cBhvr override="childStyle">
                                        <p:cTn id="3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mph" presetSubtype="0" fill="hold" grpId="1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8571"/>
                                  </p:iterate>
                                  <p:childTnLst>
                                    <p:set>
                                      <p:cBhvr override="childStyle">
                                        <p:cTn id="37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mph" presetSubtype="0" fill="hold" grpId="2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8214"/>
                                  </p:iterate>
                                  <p:childTnLst>
                                    <p:set>
                                      <p:cBhvr override="childStyle">
                                        <p:cTn id="41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/>
      <p:bldP spid="31" grpId="1" build="p"/>
      <p:bldP spid="31" grpId="2" build="p"/>
      <p:bldP spid="32" grpId="0" build="p"/>
      <p:bldP spid="32" grpId="1" build="p"/>
      <p:bldP spid="32" grpId="2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+mj-lt"/>
              <a:buAutoNum type="arabicPeriod" startAt="3"/>
            </a:pPr>
            <a:r>
              <a:rPr lang="ko-KR" altLang="en-US" dirty="0"/>
              <a:t>국권 수호 운동의 전개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 smtClean="0"/>
              <a:t>p.30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일본의 국권 침탈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469216" y="1519238"/>
            <a:ext cx="8207240" cy="523220"/>
          </a:xfrm>
        </p:spPr>
        <p:txBody>
          <a:bodyPr/>
          <a:lstStyle/>
          <a:p>
            <a:pPr lvl="0"/>
            <a:r>
              <a:rPr lang="ko-KR" alt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러</a:t>
            </a:r>
            <a:r>
              <a:rPr lang="ko-KR" alt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 </a:t>
            </a:r>
            <a:r>
              <a:rPr lang="ko-KR" alt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 전쟁과 일본의 침략</a:t>
            </a:r>
            <a:endParaRPr lang="en-US" altLang="ko-KR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텍스트 개체 틀 5"/>
          <p:cNvSpPr txBox="1">
            <a:spLocks/>
          </p:cNvSpPr>
          <p:nvPr/>
        </p:nvSpPr>
        <p:spPr>
          <a:xfrm>
            <a:off x="756000" y="2120400"/>
            <a:ext cx="7664451" cy="665157"/>
          </a:xfrm>
          <a:prstGeom prst="rect">
            <a:avLst/>
          </a:prstGeom>
        </p:spPr>
        <p:txBody>
          <a:bodyPr/>
          <a:lstStyle/>
          <a:p>
            <a:pPr marL="450850" indent="-45085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/>
            </a:pP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11560" y="4564043"/>
            <a:ext cx="7704856" cy="665157"/>
          </a:xfrm>
          <a:prstGeom prst="rect">
            <a:avLst/>
          </a:prstGeom>
        </p:spPr>
        <p:txBody>
          <a:bodyPr/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/>
            </a:pPr>
            <a:r>
              <a:rPr lang="ko-KR" altLang="en-US" sz="2400" b="1" spc="-7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러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 전쟁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영국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제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1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차 영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 동맹을 맺고 일본을 지원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일본이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러시아 함대를 기습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전쟁 시작</a:t>
            </a: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1026" name="Picture 2" descr="F:\새 폴더 (2)\러일전쟁풍자화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8317" y="2273238"/>
            <a:ext cx="3798098" cy="23798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10" name="TextBox 9"/>
          <p:cNvSpPr txBox="1"/>
          <p:nvPr/>
        </p:nvSpPr>
        <p:spPr>
          <a:xfrm>
            <a:off x="4518316" y="4742732"/>
            <a:ext cx="3798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2000" indent="-180000" algn="ctr"/>
            <a:r>
              <a:rPr lang="ko-KR" altLang="en-US" sz="1400" dirty="0" smtClean="0"/>
              <a:t>▲</a:t>
            </a:r>
            <a:r>
              <a:rPr lang="ko-KR" altLang="en-US" sz="1400" dirty="0" err="1" smtClean="0"/>
              <a:t>러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· </a:t>
            </a:r>
            <a:r>
              <a:rPr lang="ko-KR" altLang="en-US" sz="1400" dirty="0" smtClean="0"/>
              <a:t>일 전쟁을 풍자한 그림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87385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+mj-lt"/>
              <a:buAutoNum type="arabicPeriod" startAt="3"/>
            </a:pPr>
            <a:r>
              <a:rPr lang="ko-KR" altLang="en-US" dirty="0"/>
              <a:t>국권 수호 운동의 전개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 smtClean="0"/>
              <a:t>p.30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일본의 국권 침탈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469216" y="1519238"/>
            <a:ext cx="8207240" cy="523220"/>
          </a:xfrm>
        </p:spPr>
        <p:txBody>
          <a:bodyPr/>
          <a:lstStyle/>
          <a:p>
            <a:pPr lvl="0"/>
            <a:r>
              <a:rPr lang="ko-KR" alt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러</a:t>
            </a:r>
            <a:r>
              <a:rPr lang="ko-KR" alt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 </a:t>
            </a:r>
            <a:r>
              <a:rPr lang="ko-KR" alt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 전쟁과 일본의 침략</a:t>
            </a:r>
            <a:endParaRPr lang="en-US" altLang="ko-KR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텍스트 개체 틀 5"/>
          <p:cNvSpPr txBox="1">
            <a:spLocks/>
          </p:cNvSpPr>
          <p:nvPr/>
        </p:nvSpPr>
        <p:spPr>
          <a:xfrm>
            <a:off x="756000" y="2120400"/>
            <a:ext cx="7664451" cy="665157"/>
          </a:xfrm>
          <a:prstGeom prst="rect">
            <a:avLst/>
          </a:prstGeom>
        </p:spPr>
        <p:txBody>
          <a:bodyPr/>
          <a:lstStyle/>
          <a:p>
            <a:pPr marL="450850" indent="-45085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/>
            </a:pP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11560" y="2272800"/>
            <a:ext cx="7704856" cy="665157"/>
          </a:xfrm>
          <a:prstGeom prst="rect">
            <a:avLst/>
          </a:prstGeom>
        </p:spPr>
        <p:txBody>
          <a:bodyPr/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 startAt="2"/>
              <a:defRPr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한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 의정서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체결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>
                <a:solidFill>
                  <a:prstClr val="black">
                    <a:lumMod val="75000"/>
                    <a:lumOff val="25000"/>
                  </a:prstClr>
                </a:solidFill>
              </a:rPr>
              <a:t>대한 제국의 중립 선언 무시 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군사 </a:t>
            </a:r>
            <a:r>
              <a:rPr lang="ko-KR" altLang="en-US" sz="2400" b="1" spc="-70" dirty="0">
                <a:solidFill>
                  <a:prstClr val="black">
                    <a:lumMod val="75000"/>
                    <a:lumOff val="25000"/>
                  </a:prstClr>
                </a:solidFill>
              </a:rPr>
              <a:t>전략상 필요한 대한 제국의 영토를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마음대로 </a:t>
            </a:r>
            <a:r>
              <a:rPr lang="ko-KR" altLang="en-US" sz="2400" b="1" spc="-70" dirty="0">
                <a:solidFill>
                  <a:prstClr val="black">
                    <a:lumMod val="75000"/>
                    <a:lumOff val="25000"/>
                  </a:prstClr>
                </a:solidFill>
              </a:rPr>
              <a:t>사용하는 것을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승인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 startAt="2"/>
              <a:defRPr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제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1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차 한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 협약 체결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일본이 추천한 재정 고문과 외교 고문 임명 </a:t>
            </a: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 startAt="2"/>
              <a:defRPr/>
            </a:pP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78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+mj-lt"/>
              <a:buAutoNum type="arabicPeriod" startAt="3"/>
            </a:pPr>
            <a:r>
              <a:rPr lang="ko-KR" altLang="en-US" dirty="0"/>
              <a:t>국권 수호 운동의 전개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 smtClean="0"/>
              <a:t>p.30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일본의 국권 침탈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469216" y="1519238"/>
            <a:ext cx="8207240" cy="523220"/>
          </a:xfrm>
        </p:spPr>
        <p:txBody>
          <a:bodyPr/>
          <a:lstStyle/>
          <a:p>
            <a:pPr lvl="0"/>
            <a:r>
              <a:rPr lang="ko-KR" alt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러</a:t>
            </a:r>
            <a:r>
              <a:rPr lang="ko-KR" alt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 </a:t>
            </a:r>
            <a:r>
              <a:rPr lang="ko-KR" alt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 전쟁과 일본의 침략</a:t>
            </a:r>
            <a:endParaRPr lang="en-US" altLang="ko-KR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텍스트 개체 틀 5"/>
          <p:cNvSpPr txBox="1">
            <a:spLocks/>
          </p:cNvSpPr>
          <p:nvPr/>
        </p:nvSpPr>
        <p:spPr>
          <a:xfrm>
            <a:off x="756000" y="2120400"/>
            <a:ext cx="7664451" cy="665157"/>
          </a:xfrm>
          <a:prstGeom prst="rect">
            <a:avLst/>
          </a:prstGeom>
        </p:spPr>
        <p:txBody>
          <a:bodyPr/>
          <a:lstStyle/>
          <a:p>
            <a:pPr marL="450850" indent="-45085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/>
            </a:pP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11560" y="2271600"/>
            <a:ext cx="7704856" cy="665157"/>
          </a:xfrm>
          <a:prstGeom prst="rect">
            <a:avLst/>
          </a:prstGeom>
        </p:spPr>
        <p:txBody>
          <a:bodyPr/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 startAt="4"/>
              <a:defRPr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대한 제국에 대한 일본의 독점적 지배 승인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미국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-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일본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 </a:t>
            </a:r>
            <a:r>
              <a:rPr lang="ko-KR" altLang="en-US" sz="2400" b="1" spc="-7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가쓰라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spc="-7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태프트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밀약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영국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-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일본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제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차 영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 동맹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러시아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-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일본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포츠머스 조약</a:t>
            </a: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1026" name="Picture 2" descr="H:\새 폴더 (2)\5단원\포츠머스 조약 체결_위키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4544350"/>
            <a:ext cx="3557428" cy="2204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시어도어 루스벨트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8184" y="3106823"/>
            <a:ext cx="2447731" cy="375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31659" y="6010550"/>
            <a:ext cx="31027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2000" indent="-180000" algn="just"/>
            <a:r>
              <a:rPr lang="ko-KR" altLang="en-US" sz="1400" dirty="0" smtClean="0"/>
              <a:t>▶포츠머스 조약 체결 당시의 모습과 조약을 주선한 미국 제</a:t>
            </a:r>
            <a:r>
              <a:rPr lang="en-US" altLang="ko-KR" sz="1400" dirty="0" smtClean="0"/>
              <a:t>26</a:t>
            </a:r>
            <a:r>
              <a:rPr lang="ko-KR" altLang="en-US" sz="1400" dirty="0" smtClean="0"/>
              <a:t>대 대통령 시어도어 루스벨트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8678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+mj-lt"/>
              <a:buAutoNum type="arabicPeriod" startAt="3"/>
            </a:pPr>
            <a:r>
              <a:rPr lang="ko-KR" altLang="en-US" dirty="0"/>
              <a:t>국권 수호 운동의 전개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 smtClean="0"/>
              <a:t>p.31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일본의 국권 침탈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469216" y="1519238"/>
            <a:ext cx="8207240" cy="523220"/>
          </a:xfrm>
        </p:spPr>
        <p:txBody>
          <a:bodyPr/>
          <a:lstStyle/>
          <a:p>
            <a:pPr lvl="0"/>
            <a:r>
              <a:rPr lang="ko-KR" alt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을사조약과 국권 침탈</a:t>
            </a:r>
            <a:endParaRPr lang="en-US" altLang="ko-KR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텍스트 개체 틀 5"/>
          <p:cNvSpPr txBox="1">
            <a:spLocks/>
          </p:cNvSpPr>
          <p:nvPr/>
        </p:nvSpPr>
        <p:spPr>
          <a:xfrm>
            <a:off x="756000" y="2120400"/>
            <a:ext cx="7664451" cy="665157"/>
          </a:xfrm>
          <a:prstGeom prst="rect">
            <a:avLst/>
          </a:prstGeom>
        </p:spPr>
        <p:txBody>
          <a:bodyPr/>
          <a:lstStyle/>
          <a:p>
            <a:pPr marL="450850" indent="-45085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/>
            </a:pP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11560" y="2262124"/>
            <a:ext cx="7704856" cy="665157"/>
          </a:xfrm>
          <a:prstGeom prst="rect">
            <a:avLst/>
          </a:prstGeom>
        </p:spPr>
        <p:txBody>
          <a:bodyPr/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을사조약 체결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(1905)</a:t>
            </a: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외교권 상실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통감부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설치 → 내정 간섭</a:t>
            </a: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3074" name="Picture 2" descr="E:\새 폴더 (4)\사진자료\1 한국사\을사조약2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120" y="956065"/>
            <a:ext cx="2949709" cy="2094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텍스트 개체 틀 5"/>
          <p:cNvSpPr txBox="1">
            <a:spLocks/>
          </p:cNvSpPr>
          <p:nvPr/>
        </p:nvSpPr>
        <p:spPr>
          <a:xfrm>
            <a:off x="2987824" y="4131995"/>
            <a:ext cx="5574461" cy="665157"/>
          </a:xfrm>
          <a:prstGeom prst="rect">
            <a:avLst/>
          </a:prstGeom>
        </p:spPr>
        <p:txBody>
          <a:bodyPr/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 startAt="2"/>
              <a:defRPr/>
            </a:pPr>
            <a:r>
              <a:rPr lang="ko-KR" altLang="en-US" sz="2400" b="1" spc="-7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헤이그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특사 파견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(1907) :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을사조약의 부당성을 호소하기 위해 만국 평화 회의에 특사 파견 → 고종 강제 퇴위</a:t>
            </a: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3075" name="Picture 3" descr="E:\새 폴더 (4)\사진자료\1 한국사\헤이그특사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554095"/>
            <a:ext cx="3491880" cy="230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432196" y="3140968"/>
            <a:ext cx="2914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2000" indent="-180000" algn="ctr"/>
            <a:r>
              <a:rPr lang="ko-KR" altLang="en-US" sz="1400" dirty="0" smtClean="0"/>
              <a:t>▲을사조약 원문</a:t>
            </a:r>
            <a:endParaRPr lang="ko-KR" alt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3877837" y="6165304"/>
            <a:ext cx="3934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2000" indent="-180000" algn="just"/>
            <a:r>
              <a:rPr lang="ko-KR" altLang="en-US" sz="1400" dirty="0" smtClean="0"/>
              <a:t>◀</a:t>
            </a:r>
            <a:r>
              <a:rPr lang="ko-KR" altLang="en-US" sz="1400" dirty="0" err="1" smtClean="0"/>
              <a:t>헤이그</a:t>
            </a:r>
            <a:r>
              <a:rPr lang="ko-KR" altLang="en-US" sz="1400" dirty="0" smtClean="0"/>
              <a:t> 특사로 파견된 이준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이상설</a:t>
            </a:r>
            <a:r>
              <a:rPr lang="en-US" altLang="ko-KR" sz="1400" dirty="0" smtClean="0"/>
              <a:t>, </a:t>
            </a:r>
            <a:r>
              <a:rPr lang="ko-KR" altLang="en-US" sz="1400" dirty="0" err="1" smtClean="0"/>
              <a:t>이위종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22169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+mj-lt"/>
              <a:buAutoNum type="arabicPeriod" startAt="3"/>
            </a:pPr>
            <a:r>
              <a:rPr lang="ko-KR" altLang="en-US" dirty="0"/>
              <a:t>국권 수호 운동의 전개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 smtClean="0"/>
              <a:t>p.31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일본의 국권 침탈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469216" y="1519238"/>
            <a:ext cx="8207240" cy="523220"/>
          </a:xfrm>
        </p:spPr>
        <p:txBody>
          <a:bodyPr/>
          <a:lstStyle/>
          <a:p>
            <a:pPr lvl="0"/>
            <a:r>
              <a:rPr lang="ko-KR" alt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을사조약과 국권 침탈</a:t>
            </a:r>
            <a:endParaRPr lang="en-US" altLang="ko-KR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텍스트 개체 틀 5"/>
          <p:cNvSpPr txBox="1">
            <a:spLocks/>
          </p:cNvSpPr>
          <p:nvPr/>
        </p:nvSpPr>
        <p:spPr>
          <a:xfrm>
            <a:off x="756000" y="2120400"/>
            <a:ext cx="7664451" cy="665157"/>
          </a:xfrm>
          <a:prstGeom prst="rect">
            <a:avLst/>
          </a:prstGeom>
        </p:spPr>
        <p:txBody>
          <a:bodyPr/>
          <a:lstStyle/>
          <a:p>
            <a:pPr marL="450850" indent="-45085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/>
            </a:pP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11560" y="2272800"/>
            <a:ext cx="7704856" cy="665157"/>
          </a:xfrm>
          <a:prstGeom prst="rect">
            <a:avLst/>
          </a:prstGeom>
        </p:spPr>
        <p:txBody>
          <a:bodyPr/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 startAt="3"/>
              <a:defRPr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한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 신협약 체결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>
                <a:solidFill>
                  <a:prstClr val="black">
                    <a:lumMod val="75000"/>
                    <a:lumOff val="25000"/>
                  </a:prstClr>
                </a:solidFill>
              </a:rPr>
              <a:t>각 부의 차관에 일본인 임명</a:t>
            </a: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>
                <a:solidFill>
                  <a:prstClr val="black">
                    <a:lumMod val="75000"/>
                    <a:lumOff val="25000"/>
                  </a:prstClr>
                </a:solidFill>
              </a:rPr>
              <a:t>이후 군대 해산</a:t>
            </a:r>
            <a:r>
              <a:rPr lang="en-US" altLang="ko-KR" sz="2400" b="1" spc="-7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ko-KR" altLang="en-US" sz="2400" b="1" spc="-70" dirty="0">
                <a:solidFill>
                  <a:prstClr val="black">
                    <a:lumMod val="75000"/>
                    <a:lumOff val="25000"/>
                  </a:prstClr>
                </a:solidFill>
              </a:rPr>
              <a:t>사법권과 경찰권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강탈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 startAt="3"/>
              <a:defRPr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한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 병합 조약 체결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(1910) :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대한 제국의 주권 상실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89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새 폴더 (2)\1단원\독도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19" y="743275"/>
            <a:ext cx="8628986" cy="549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+mj-lt"/>
              <a:buAutoNum type="arabicPeriod" startAt="3"/>
            </a:pPr>
            <a:r>
              <a:rPr lang="ko-KR" altLang="en-US" dirty="0"/>
              <a:t>국권 수호 운동의 전개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 smtClean="0"/>
              <a:t>p.32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일본의 국권 침탈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4"/>
          </p:nvPr>
        </p:nvSpPr>
        <p:spPr>
          <a:xfrm>
            <a:off x="469216" y="1519238"/>
            <a:ext cx="8207240" cy="523220"/>
          </a:xfrm>
        </p:spPr>
        <p:txBody>
          <a:bodyPr/>
          <a:lstStyle/>
          <a:p>
            <a:pPr lvl="0"/>
            <a:r>
              <a:rPr lang="ko-KR" alt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간도와 독도</a:t>
            </a:r>
            <a:endParaRPr lang="en-US" altLang="ko-KR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텍스트 개체 틀 5"/>
          <p:cNvSpPr txBox="1">
            <a:spLocks/>
          </p:cNvSpPr>
          <p:nvPr/>
        </p:nvSpPr>
        <p:spPr>
          <a:xfrm>
            <a:off x="756000" y="2120400"/>
            <a:ext cx="7664451" cy="665157"/>
          </a:xfrm>
          <a:prstGeom prst="rect">
            <a:avLst/>
          </a:prstGeom>
        </p:spPr>
        <p:txBody>
          <a:bodyPr/>
          <a:lstStyle/>
          <a:p>
            <a:pPr marL="450850" indent="-45085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/>
            </a:pP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텍스트 개체 틀 5"/>
          <p:cNvSpPr txBox="1">
            <a:spLocks/>
          </p:cNvSpPr>
          <p:nvPr/>
        </p:nvSpPr>
        <p:spPr>
          <a:xfrm>
            <a:off x="611560" y="4708059"/>
            <a:ext cx="7704856" cy="665157"/>
          </a:xfrm>
          <a:prstGeom prst="rect">
            <a:avLst/>
          </a:prstGeom>
        </p:spPr>
        <p:txBody>
          <a:bodyPr/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Font typeface="+mj-ea"/>
              <a:buAutoNum type="circleNumDbPlain"/>
              <a:defRPr/>
            </a:pP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독도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‘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대한 제국 칙령 제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41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호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’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로 영토임을 규정</a:t>
            </a:r>
            <a:endParaRPr lang="en-US" altLang="ko-KR" sz="2400" b="1" spc="-7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28650" lvl="1" indent="-266700" algn="just"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</a:pPr>
            <a:r>
              <a:rPr lang="ko-KR" altLang="en-US" sz="2400" b="1" spc="-7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러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altLang="ko-KR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· </a:t>
            </a:r>
            <a:r>
              <a:rPr lang="ko-KR" altLang="en-US" sz="2400" b="1" spc="-7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일 전쟁 중 일제가 자신의 영토로 편입</a:t>
            </a:r>
            <a:endParaRPr lang="en-US" altLang="ko-KR" sz="2400" b="1" spc="-7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69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내지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F2F2F2"/>
      </a:lt2>
      <a:accent1>
        <a:srgbClr val="9CE21E"/>
      </a:accent1>
      <a:accent2>
        <a:srgbClr val="9FC610"/>
      </a:accent2>
      <a:accent3>
        <a:srgbClr val="D3F67C"/>
      </a:accent3>
      <a:accent4>
        <a:srgbClr val="6F980A"/>
      </a:accent4>
      <a:accent5>
        <a:srgbClr val="EFFAC8"/>
      </a:accent5>
      <a:accent6>
        <a:srgbClr val="D1F15A"/>
      </a:accent6>
      <a:hlink>
        <a:srgbClr val="77940B"/>
      </a:hlink>
      <a:folHlink>
        <a:srgbClr val="374C0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374</Words>
  <Application>Microsoft Office PowerPoint</Application>
  <PresentationFormat>화면 슬라이드 쇼(4:3)</PresentationFormat>
  <Paragraphs>84</Paragraphs>
  <Slides>11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1_내지</vt:lpstr>
      <vt:lpstr>PowerPoint 프레젠테이션</vt:lpstr>
      <vt:lpstr>PowerPoint 프레젠테이션</vt:lpstr>
      <vt:lpstr>학 습 목 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Rasiel2</dc:creator>
  <cp:lastModifiedBy>Rasiel</cp:lastModifiedBy>
  <cp:revision>12</cp:revision>
  <dcterms:created xsi:type="dcterms:W3CDTF">2013-04-02T09:21:36Z</dcterms:created>
  <dcterms:modified xsi:type="dcterms:W3CDTF">2013-04-27T04:56:34Z</dcterms:modified>
</cp:coreProperties>
</file>