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1" r:id="rId5"/>
    <p:sldId id="264" r:id="rId6"/>
    <p:sldId id="265" r:id="rId7"/>
    <p:sldId id="262" r:id="rId8"/>
    <p:sldId id="269" r:id="rId9"/>
    <p:sldId id="266" r:id="rId10"/>
    <p:sldId id="267" r:id="rId11"/>
    <p:sldId id="268" r:id="rId12"/>
    <p:sldId id="263" r:id="rId13"/>
    <p:sldId id="271" r:id="rId14"/>
    <p:sldId id="272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700" autoAdjust="0"/>
  </p:normalViewPr>
  <p:slideViewPr>
    <p:cSldViewPr>
      <p:cViewPr>
        <p:scale>
          <a:sx n="75" d="100"/>
          <a:sy n="75" d="100"/>
        </p:scale>
        <p:origin x="-210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텍스트 개체 틀 21"/>
          <p:cNvSpPr>
            <a:spLocks noGrp="1"/>
          </p:cNvSpPr>
          <p:nvPr>
            <p:ph type="body" sz="quarter" idx="10" hasCustomPrompt="1"/>
          </p:nvPr>
        </p:nvSpPr>
        <p:spPr>
          <a:xfrm>
            <a:off x="254510" y="337104"/>
            <a:ext cx="127236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  <a:lvl2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2pPr>
            <a:lvl3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3pPr>
            <a:lvl4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4pPr>
            <a:lvl5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과목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저자</a:t>
            </a:r>
          </a:p>
        </p:txBody>
      </p:sp>
      <p:sp>
        <p:nvSpPr>
          <p:cNvPr id="30" name="텍스트 개체 틀 29"/>
          <p:cNvSpPr>
            <a:spLocks noGrp="1"/>
          </p:cNvSpPr>
          <p:nvPr>
            <p:ph type="body" sz="quarter" idx="11" hasCustomPrompt="1"/>
          </p:nvPr>
        </p:nvSpPr>
        <p:spPr>
          <a:xfrm>
            <a:off x="6012160" y="332656"/>
            <a:ext cx="2699739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r" defTabSz="914400" rtl="0" eaLnBrk="1" latinLnBrk="1" hangingPunct="1">
              <a:buNone/>
              <a:defRPr lang="ko-KR" altLang="en-US" sz="1500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돋움체" pitchFamily="49" charset="-127"/>
                <a:ea typeface="돋움체" pitchFamily="49" charset="-127"/>
                <a:cs typeface="+mn-cs"/>
              </a:defRPr>
            </a:lvl1pPr>
            <a:lvl2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2pPr>
            <a:lvl3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3pPr>
            <a:lvl4pPr marL="0" algn="ctr" defTabSz="914400" rtl="0" eaLnBrk="1" latinLnBrk="1" hangingPunct="1">
              <a:buNone/>
              <a:defRPr lang="ko-KR" altLang="en-US" sz="1500" kern="1200" spc="-180" dirty="0" smtClean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4pPr>
            <a:lvl5pPr marL="0" algn="ctr" defTabSz="914400" rtl="0" eaLnBrk="1" latinLnBrk="1" hangingPunct="1">
              <a:buNone/>
              <a:defRPr lang="ko-KR" altLang="en-US" sz="1500" kern="1200" spc="-180" dirty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err="1" smtClean="0"/>
              <a:t>단원별</a:t>
            </a:r>
            <a:r>
              <a:rPr lang="ko-KR" altLang="en-US" dirty="0" smtClean="0"/>
              <a:t> 내용 정리 판서 자료</a:t>
            </a:r>
          </a:p>
        </p:txBody>
      </p:sp>
      <p:sp>
        <p:nvSpPr>
          <p:cNvPr id="38" name="텍스트 개체 틀 37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411413" y="1916832"/>
            <a:ext cx="53289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3538" indent="-363538" algn="l" defTabSz="914400" rtl="0" eaLnBrk="1" latinLnBrk="1" hangingPunct="1">
              <a:buFont typeface="+mj-lt"/>
              <a:buAutoNum type="romanUcPeriod"/>
              <a:tabLst/>
              <a:defRPr lang="ko-KR" altLang="en-US" sz="2400" b="1" kern="1200" spc="-150" dirty="0" smtClean="0">
                <a:solidFill>
                  <a:srgbClr val="FF6600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1pPr>
            <a:lvl2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2pPr>
            <a:lvl3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3pPr>
            <a:lvl4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4pPr>
            <a:lvl5pPr marL="0" algn="l" defTabSz="914400" rtl="0" eaLnBrk="1" latinLnBrk="1" hangingPunct="1">
              <a:defRPr lang="ko-KR" altLang="en-US" sz="2400" b="1" kern="1200" spc="-150" dirty="0" smtClean="0">
                <a:solidFill>
                  <a:srgbClr val="532579"/>
                </a:solidFill>
                <a:latin typeface="HY중고딕" pitchFamily="18" charset="-127"/>
                <a:ea typeface="HY중고딕" pitchFamily="18" charset="-127"/>
                <a:cs typeface="Arial" pitchFamily="34" charset="0"/>
              </a:defRPr>
            </a:lvl5pPr>
          </a:lstStyle>
          <a:p>
            <a:pPr lvl="0"/>
            <a:r>
              <a:rPr lang="ko-KR" altLang="en-US" dirty="0" err="1" smtClean="0"/>
              <a:t>단원명</a:t>
            </a:r>
            <a:endParaRPr lang="ko-KR" altLang="en-US" dirty="0" smtClean="0"/>
          </a:p>
        </p:txBody>
      </p:sp>
      <p:sp>
        <p:nvSpPr>
          <p:cNvPr id="40" name="텍스트 개체 틀 3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309971"/>
            <a:ext cx="91440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0" algn="ctr" defTabSz="914400" rtl="0" eaLnBrk="1" latinLnBrk="1" hangingPunct="1">
              <a:buNone/>
              <a:defRPr lang="ko-KR" altLang="en-US" sz="5400" kern="1200" spc="-300" dirty="0" smtClean="0">
                <a:solidFill>
                  <a:srgbClr val="94DC12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제목</a:t>
            </a:r>
          </a:p>
        </p:txBody>
      </p:sp>
      <p:sp>
        <p:nvSpPr>
          <p:cNvPr id="42" name="텍스트 개체 틀 41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213100"/>
            <a:ext cx="91440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14338" indent="-414338" algn="ctr" defTabSz="914400" rtl="0" eaLnBrk="1" latinLnBrk="1" hangingPunct="1">
              <a:buNone/>
              <a:defRPr lang="ko-KR" altLang="en-US" sz="360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소제목</a:t>
            </a:r>
          </a:p>
        </p:txBody>
      </p:sp>
    </p:spTree>
    <p:extLst>
      <p:ext uri="{BB962C8B-B14F-4D97-AF65-F5344CB8AC3E}">
        <p14:creationId xmlns:p14="http://schemas.microsoft.com/office/powerpoint/2010/main" val="25869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4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7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43" name="차트 개체 틀 42"/>
          <p:cNvSpPr>
            <a:spLocks noGrp="1"/>
          </p:cNvSpPr>
          <p:nvPr>
            <p:ph type="chart" sz="quarter" idx="17"/>
          </p:nvPr>
        </p:nvSpPr>
        <p:spPr>
          <a:xfrm>
            <a:off x="832058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47" name="텍스트 개체 틀 46"/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266700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48" name="텍스트 개체 틀 46"/>
          <p:cNvSpPr>
            <a:spLocks noGrp="1"/>
          </p:cNvSpPr>
          <p:nvPr>
            <p:ph type="body" sz="quarter" idx="19" hasCustomPrompt="1"/>
          </p:nvPr>
        </p:nvSpPr>
        <p:spPr>
          <a:xfrm>
            <a:off x="1943100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66" name="텍스트 개체 틀 40"/>
          <p:cNvSpPr>
            <a:spLocks noGrp="1"/>
          </p:cNvSpPr>
          <p:nvPr>
            <p:ph type="body" sz="quarter" idx="20" hasCustomPrompt="1"/>
          </p:nvPr>
        </p:nvSpPr>
        <p:spPr>
          <a:xfrm>
            <a:off x="3200400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67" name="차트 개체 틀 42"/>
          <p:cNvSpPr>
            <a:spLocks noGrp="1"/>
          </p:cNvSpPr>
          <p:nvPr>
            <p:ph type="chart" sz="quarter" idx="21"/>
          </p:nvPr>
        </p:nvSpPr>
        <p:spPr>
          <a:xfrm>
            <a:off x="3565733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68" name="텍스트 개체 틀 46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3000375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69" name="텍스트 개체 틀 46"/>
          <p:cNvSpPr>
            <a:spLocks noGrp="1"/>
          </p:cNvSpPr>
          <p:nvPr>
            <p:ph type="body" sz="quarter" idx="23" hasCustomPrompt="1"/>
          </p:nvPr>
        </p:nvSpPr>
        <p:spPr>
          <a:xfrm>
            <a:off x="4676775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73" name="텍스트 개체 틀 40"/>
          <p:cNvSpPr>
            <a:spLocks noGrp="1"/>
          </p:cNvSpPr>
          <p:nvPr>
            <p:ph type="body" sz="quarter" idx="24" hasCustomPrompt="1"/>
          </p:nvPr>
        </p:nvSpPr>
        <p:spPr>
          <a:xfrm>
            <a:off x="5933754" y="2590800"/>
            <a:ext cx="247650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-342900" algn="ctr" defTabSz="914400" rtl="0" eaLnBrk="1" latin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b="1" kern="1200" baseline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차트 제목</a:t>
            </a:r>
            <a:endParaRPr lang="ko-KR" altLang="en-US" dirty="0"/>
          </a:p>
        </p:txBody>
      </p:sp>
      <p:sp>
        <p:nvSpPr>
          <p:cNvPr id="74" name="차트 개체 틀 42"/>
          <p:cNvSpPr>
            <a:spLocks noGrp="1"/>
          </p:cNvSpPr>
          <p:nvPr>
            <p:ph type="chart" sz="quarter" idx="25"/>
          </p:nvPr>
        </p:nvSpPr>
        <p:spPr>
          <a:xfrm>
            <a:off x="6299087" y="3228974"/>
            <a:ext cx="1958768" cy="2390776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/>
          </a:p>
        </p:txBody>
      </p:sp>
      <p:sp>
        <p:nvSpPr>
          <p:cNvPr id="75" name="텍스트 개체 틀 46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5733729" y="351472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Y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76" name="텍스트 개체 틀 46"/>
          <p:cNvSpPr>
            <a:spLocks noGrp="1"/>
          </p:cNvSpPr>
          <p:nvPr>
            <p:ph type="body" sz="quarter" idx="27" hasCustomPrompt="1"/>
          </p:nvPr>
        </p:nvSpPr>
        <p:spPr>
          <a:xfrm>
            <a:off x="7410129" y="5629275"/>
            <a:ext cx="847725" cy="276225"/>
          </a:xfrm>
          <a:prstGeom prst="rect">
            <a:avLst/>
          </a:prstGeom>
        </p:spPr>
        <p:txBody>
          <a:bodyPr/>
          <a:lstStyle>
            <a:lvl1pPr algn="r">
              <a:buNone/>
              <a:defRPr sz="11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en-US" altLang="ko-KR" dirty="0" smtClean="0"/>
              <a:t>X</a:t>
            </a:r>
            <a:r>
              <a:rPr lang="ko-KR" altLang="en-US" dirty="0" smtClean="0"/>
              <a:t>축</a:t>
            </a:r>
            <a:endParaRPr lang="ko-KR" alt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1282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1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2" name="텍스트 개체 틀 8"/>
          <p:cNvSpPr>
            <a:spLocks noGrp="1"/>
          </p:cNvSpPr>
          <p:nvPr>
            <p:ph type="body" sz="quarter" idx="16" hasCustomPrompt="1"/>
          </p:nvPr>
        </p:nvSpPr>
        <p:spPr>
          <a:xfrm>
            <a:off x="755649" y="2120901"/>
            <a:ext cx="7664451" cy="431799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ea"/>
              <a:buAutoNum type="circleNumDbPlain"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33" name="텍스트 개체 틀 8"/>
          <p:cNvSpPr>
            <a:spLocks noGrp="1"/>
          </p:cNvSpPr>
          <p:nvPr>
            <p:ph type="body" sz="quarter" idx="17" hasCustomPrompt="1"/>
          </p:nvPr>
        </p:nvSpPr>
        <p:spPr>
          <a:xfrm>
            <a:off x="1104901" y="2568576"/>
            <a:ext cx="7315200" cy="4317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300" b="0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35" name="표 개체 틀 34"/>
          <p:cNvSpPr>
            <a:spLocks noGrp="1"/>
          </p:cNvSpPr>
          <p:nvPr>
            <p:ph type="tbl" sz="quarter" idx="18"/>
          </p:nvPr>
        </p:nvSpPr>
        <p:spPr>
          <a:xfrm>
            <a:off x="1104900" y="3124199"/>
            <a:ext cx="7315200" cy="1085851"/>
          </a:xfrm>
          <a:prstGeom prst="rect">
            <a:avLst/>
          </a:prstGeom>
        </p:spPr>
        <p:txBody>
          <a:bodyPr/>
          <a:lstStyle>
            <a:lvl1pPr>
              <a:defRPr lang="ko-KR" altLang="en-US" sz="2300" b="0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Tx/>
              <a:buNone/>
            </a:pPr>
            <a:endParaRPr lang="ko-KR" altLang="en-US" dirty="0"/>
          </a:p>
        </p:txBody>
      </p:sp>
      <p:sp>
        <p:nvSpPr>
          <p:cNvPr id="11" name="텍스트 개체 틀 8"/>
          <p:cNvSpPr>
            <a:spLocks noGrp="1"/>
          </p:cNvSpPr>
          <p:nvPr>
            <p:ph type="body" sz="quarter" idx="19" hasCustomPrompt="1"/>
          </p:nvPr>
        </p:nvSpPr>
        <p:spPr>
          <a:xfrm>
            <a:off x="755649" y="4321176"/>
            <a:ext cx="7664451" cy="431799"/>
          </a:xfrm>
          <a:prstGeom prst="rect">
            <a:avLst/>
          </a:prstGeom>
        </p:spPr>
        <p:txBody>
          <a:bodyPr/>
          <a:lstStyle>
            <a:lvl1pPr marL="361950" indent="-361950">
              <a:buFont typeface="+mj-ea"/>
              <a:buAutoNum type="circleNumDbPlain"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표 개체 틀 34"/>
          <p:cNvSpPr>
            <a:spLocks noGrp="1"/>
          </p:cNvSpPr>
          <p:nvPr>
            <p:ph type="tbl" sz="quarter" idx="20"/>
          </p:nvPr>
        </p:nvSpPr>
        <p:spPr>
          <a:xfrm>
            <a:off x="1104900" y="4838699"/>
            <a:ext cx="7315200" cy="1533526"/>
          </a:xfrm>
          <a:prstGeom prst="rect">
            <a:avLst/>
          </a:prstGeom>
        </p:spPr>
        <p:txBody>
          <a:bodyPr/>
          <a:lstStyle>
            <a:lvl1pPr>
              <a:defRPr lang="ko-KR" altLang="en-US" sz="2300" b="0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Tx/>
              <a:buNone/>
            </a:pPr>
            <a:endParaRPr lang="ko-KR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17641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표 개체 틀 13"/>
          <p:cNvSpPr>
            <a:spLocks noGrp="1"/>
          </p:cNvSpPr>
          <p:nvPr>
            <p:ph type="tbl" sz="quarter" idx="14"/>
          </p:nvPr>
        </p:nvSpPr>
        <p:spPr>
          <a:xfrm>
            <a:off x="447675" y="1587500"/>
            <a:ext cx="7943850" cy="4633913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76641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핵심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3" name="텍스트 개체 틀 52"/>
          <p:cNvSpPr>
            <a:spLocks noGrp="1"/>
          </p:cNvSpPr>
          <p:nvPr>
            <p:ph type="body" sz="quarter" idx="13" hasCustomPrompt="1"/>
          </p:nvPr>
        </p:nvSpPr>
        <p:spPr>
          <a:xfrm>
            <a:off x="627154" y="121920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갈  </a:t>
            </a:r>
            <a:r>
              <a:rPr lang="ko-KR" altLang="en-US" dirty="0" err="1" smtClean="0"/>
              <a:t>래</a:t>
            </a:r>
            <a:endParaRPr lang="ko-KR" altLang="en-US" dirty="0"/>
          </a:p>
        </p:txBody>
      </p:sp>
      <p:sp>
        <p:nvSpPr>
          <p:cNvPr id="81" name="텍스트 개체 틀 52"/>
          <p:cNvSpPr>
            <a:spLocks noGrp="1"/>
          </p:cNvSpPr>
          <p:nvPr>
            <p:ph type="body" sz="quarter" idx="15" hasCustomPrompt="1"/>
          </p:nvPr>
        </p:nvSpPr>
        <p:spPr>
          <a:xfrm>
            <a:off x="627154" y="193458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성  격</a:t>
            </a:r>
            <a:endParaRPr lang="ko-KR" altLang="en-US" dirty="0"/>
          </a:p>
        </p:txBody>
      </p:sp>
      <p:sp>
        <p:nvSpPr>
          <p:cNvPr id="93" name="텍스트 개체 틀 52"/>
          <p:cNvSpPr>
            <a:spLocks noGrp="1"/>
          </p:cNvSpPr>
          <p:nvPr>
            <p:ph type="body" sz="quarter" idx="17" hasCustomPrompt="1"/>
          </p:nvPr>
        </p:nvSpPr>
        <p:spPr>
          <a:xfrm>
            <a:off x="627154" y="336534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제  재</a:t>
            </a:r>
            <a:endParaRPr lang="ko-KR" altLang="en-US" dirty="0"/>
          </a:p>
        </p:txBody>
      </p:sp>
      <p:sp>
        <p:nvSpPr>
          <p:cNvPr id="99" name="텍스트 개체 틀 52"/>
          <p:cNvSpPr>
            <a:spLocks noGrp="1"/>
          </p:cNvSpPr>
          <p:nvPr>
            <p:ph type="body" sz="quarter" idx="18" hasCustomPrompt="1"/>
          </p:nvPr>
        </p:nvSpPr>
        <p:spPr>
          <a:xfrm>
            <a:off x="627154" y="408072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주  제</a:t>
            </a:r>
            <a:endParaRPr lang="ko-KR" altLang="en-US" dirty="0"/>
          </a:p>
        </p:txBody>
      </p:sp>
      <p:sp>
        <p:nvSpPr>
          <p:cNvPr id="105" name="텍스트 개체 틀 52"/>
          <p:cNvSpPr>
            <a:spLocks noGrp="1"/>
          </p:cNvSpPr>
          <p:nvPr>
            <p:ph type="body" sz="quarter" idx="19" hasCustomPrompt="1"/>
          </p:nvPr>
        </p:nvSpPr>
        <p:spPr>
          <a:xfrm>
            <a:off x="627154" y="4796101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err="1" smtClean="0"/>
              <a:t>특</a:t>
            </a:r>
            <a:r>
              <a:rPr lang="ko-KR" altLang="en-US" dirty="0" smtClean="0"/>
              <a:t>  징</a:t>
            </a:r>
            <a:endParaRPr lang="ko-KR" altLang="en-US" dirty="0"/>
          </a:p>
        </p:txBody>
      </p:sp>
      <p:sp>
        <p:nvSpPr>
          <p:cNvPr id="60" name="텍스트 개체 틀 52"/>
          <p:cNvSpPr>
            <a:spLocks noGrp="1"/>
          </p:cNvSpPr>
          <p:nvPr>
            <p:ph type="body" sz="quarter" idx="14" hasCustomPrompt="1"/>
          </p:nvPr>
        </p:nvSpPr>
        <p:spPr>
          <a:xfrm>
            <a:off x="627154" y="2649960"/>
            <a:ext cx="1111997" cy="5556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p3d>
              <a:bevelT w="1270" h="1270"/>
            </a:sp3d>
          </a:bodyPr>
          <a:lstStyle>
            <a:lvl1pPr marL="0" algn="l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1" hangingPunct="1">
              <a:lnSpc>
                <a:spcPct val="80000"/>
              </a:lnSpc>
              <a:defRPr lang="ko-KR" altLang="en-US" sz="23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어  조</a:t>
            </a:r>
            <a:endParaRPr lang="ko-KR" altLang="en-US" dirty="0"/>
          </a:p>
        </p:txBody>
      </p:sp>
      <p:sp>
        <p:nvSpPr>
          <p:cNvPr id="107" name="텍스트 개체 틀 106"/>
          <p:cNvSpPr>
            <a:spLocks noGrp="1"/>
          </p:cNvSpPr>
          <p:nvPr>
            <p:ph type="body" sz="quarter" idx="20" hasCustomPrompt="1"/>
          </p:nvPr>
        </p:nvSpPr>
        <p:spPr>
          <a:xfrm>
            <a:off x="2357437" y="127387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08" name="텍스트 개체 틀 106"/>
          <p:cNvSpPr>
            <a:spLocks noGrp="1"/>
          </p:cNvSpPr>
          <p:nvPr>
            <p:ph type="body" sz="quarter" idx="21" hasCustomPrompt="1"/>
          </p:nvPr>
        </p:nvSpPr>
        <p:spPr>
          <a:xfrm>
            <a:off x="2357437" y="198925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09" name="텍스트 개체 틀 106"/>
          <p:cNvSpPr>
            <a:spLocks noGrp="1"/>
          </p:cNvSpPr>
          <p:nvPr>
            <p:ph type="body" sz="quarter" idx="22" hasCustomPrompt="1"/>
          </p:nvPr>
        </p:nvSpPr>
        <p:spPr>
          <a:xfrm>
            <a:off x="2357437" y="270463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0" name="텍스트 개체 틀 106"/>
          <p:cNvSpPr>
            <a:spLocks noGrp="1"/>
          </p:cNvSpPr>
          <p:nvPr>
            <p:ph type="body" sz="quarter" idx="23" hasCustomPrompt="1"/>
          </p:nvPr>
        </p:nvSpPr>
        <p:spPr>
          <a:xfrm>
            <a:off x="2357437" y="342001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1" name="텍스트 개체 틀 106"/>
          <p:cNvSpPr>
            <a:spLocks noGrp="1"/>
          </p:cNvSpPr>
          <p:nvPr>
            <p:ph type="body" sz="quarter" idx="24" hasCustomPrompt="1"/>
          </p:nvPr>
        </p:nvSpPr>
        <p:spPr>
          <a:xfrm>
            <a:off x="2357437" y="4135394"/>
            <a:ext cx="6033527" cy="446276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88900">
              <a:buNone/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12" name="텍스트 개체 틀 106"/>
          <p:cNvSpPr>
            <a:spLocks noGrp="1"/>
          </p:cNvSpPr>
          <p:nvPr>
            <p:ph type="body" sz="quarter" idx="25" hasCustomPrompt="1"/>
          </p:nvPr>
        </p:nvSpPr>
        <p:spPr>
          <a:xfrm>
            <a:off x="2357437" y="4850774"/>
            <a:ext cx="6033527" cy="1603813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179388">
              <a:buSzPct val="50000"/>
              <a:buFontTx/>
              <a:buBlip>
                <a:blip r:embed="rId2"/>
              </a:buBlip>
              <a:defRPr lang="ko-KR" altLang="en-US" sz="2300" kern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algn="l" defTabSz="914400" rtl="0" eaLnBrk="1" latinLnBrk="1" hangingPunct="1"/>
            <a:r>
              <a:rPr lang="ko-KR" altLang="en-US" dirty="0" smtClean="0"/>
              <a:t>내용을 입력해주세요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643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구성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9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0" name="텍스트 개체 틀 14"/>
          <p:cNvSpPr>
            <a:spLocks noGrp="1"/>
          </p:cNvSpPr>
          <p:nvPr>
            <p:ph type="body" sz="quarter" idx="14" hasCustomPrompt="1"/>
          </p:nvPr>
        </p:nvSpPr>
        <p:spPr>
          <a:xfrm>
            <a:off x="851646" y="1831671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1" name="텍스트 개체 틀 21"/>
          <p:cNvSpPr>
            <a:spLocks noGrp="1"/>
          </p:cNvSpPr>
          <p:nvPr>
            <p:ph type="body" sz="quarter" idx="15" hasCustomPrompt="1"/>
          </p:nvPr>
        </p:nvSpPr>
        <p:spPr>
          <a:xfrm>
            <a:off x="2294965" y="1656803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텍스트 개체 틀 14"/>
          <p:cNvSpPr>
            <a:spLocks noGrp="1"/>
          </p:cNvSpPr>
          <p:nvPr>
            <p:ph type="body" sz="quarter" idx="16" hasCustomPrompt="1"/>
          </p:nvPr>
        </p:nvSpPr>
        <p:spPr>
          <a:xfrm>
            <a:off x="851646" y="3512554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3" name="텍스트 개체 틀 21"/>
          <p:cNvSpPr>
            <a:spLocks noGrp="1"/>
          </p:cNvSpPr>
          <p:nvPr>
            <p:ph type="body" sz="quarter" idx="17" hasCustomPrompt="1"/>
          </p:nvPr>
        </p:nvSpPr>
        <p:spPr>
          <a:xfrm>
            <a:off x="2294965" y="3337686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텍스트 개체 틀 14"/>
          <p:cNvSpPr>
            <a:spLocks noGrp="1"/>
          </p:cNvSpPr>
          <p:nvPr>
            <p:ph type="body" sz="quarter" idx="18" hasCustomPrompt="1"/>
          </p:nvPr>
        </p:nvSpPr>
        <p:spPr>
          <a:xfrm>
            <a:off x="851646" y="5193436"/>
            <a:ext cx="1308847" cy="906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15" name="텍스트 개체 틀 21"/>
          <p:cNvSpPr>
            <a:spLocks noGrp="1"/>
          </p:cNvSpPr>
          <p:nvPr>
            <p:ph type="body" sz="quarter" idx="19" hasCustomPrompt="1"/>
          </p:nvPr>
        </p:nvSpPr>
        <p:spPr>
          <a:xfrm>
            <a:off x="2294965" y="5018568"/>
            <a:ext cx="5719482" cy="1256725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967987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구성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7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3" hasCustomPrompt="1"/>
          </p:nvPr>
        </p:nvSpPr>
        <p:spPr>
          <a:xfrm>
            <a:off x="887506" y="1396642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4" hasCustomPrompt="1"/>
          </p:nvPr>
        </p:nvSpPr>
        <p:spPr>
          <a:xfrm>
            <a:off x="2294965" y="1199604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40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887506" y="3198548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41" name="텍스트 개체 틀 21"/>
          <p:cNvSpPr>
            <a:spLocks noGrp="1"/>
          </p:cNvSpPr>
          <p:nvPr>
            <p:ph type="body" sz="quarter" idx="16" hasCustomPrompt="1"/>
          </p:nvPr>
        </p:nvSpPr>
        <p:spPr>
          <a:xfrm>
            <a:off x="2294965" y="3001510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42" name="텍스트 개체 틀 14"/>
          <p:cNvSpPr>
            <a:spLocks noGrp="1"/>
          </p:cNvSpPr>
          <p:nvPr>
            <p:ph type="body" sz="quarter" idx="17" hasCustomPrompt="1"/>
          </p:nvPr>
        </p:nvSpPr>
        <p:spPr>
          <a:xfrm>
            <a:off x="887506" y="5009419"/>
            <a:ext cx="1308847" cy="10219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defRPr lang="ko-KR" altLang="en-US" sz="2500" b="1" kern="1200" spc="-150" dirty="0" smtClean="0">
                <a:solidFill>
                  <a:srgbClr val="6F980A"/>
                </a:solidFill>
                <a:effectLst/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defRPr lang="ko-KR" altLang="en-US" sz="1800" b="1" kern="1200" spc="-150" dirty="0" smtClean="0">
                <a:solidFill>
                  <a:srgbClr val="F14757"/>
                </a:solidFill>
                <a:effectLst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 </a:t>
            </a:r>
            <a:endParaRPr lang="en-US" altLang="ko-KR" dirty="0" smtClean="0"/>
          </a:p>
        </p:txBody>
      </p:sp>
      <p:sp>
        <p:nvSpPr>
          <p:cNvPr id="43" name="텍스트 개체 틀 21"/>
          <p:cNvSpPr>
            <a:spLocks noGrp="1"/>
          </p:cNvSpPr>
          <p:nvPr>
            <p:ph type="body" sz="quarter" idx="18" hasCustomPrompt="1"/>
          </p:nvPr>
        </p:nvSpPr>
        <p:spPr>
          <a:xfrm>
            <a:off x="2294965" y="4812381"/>
            <a:ext cx="5369484" cy="1416050"/>
          </a:xfrm>
          <a:prstGeom prst="rect">
            <a:avLst/>
          </a:prstGeom>
        </p:spPr>
        <p:txBody>
          <a:bodyPr anchor="ctr"/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18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484659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계구성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54305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19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2400300" y="1543050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0" name="텍스트 개체 틀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6250" y="2602706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1" name="텍스트 개체 틀 17"/>
          <p:cNvSpPr>
            <a:spLocks noGrp="1"/>
          </p:cNvSpPr>
          <p:nvPr>
            <p:ph type="body" sz="quarter" idx="17" hasCustomPrompt="1"/>
          </p:nvPr>
        </p:nvSpPr>
        <p:spPr>
          <a:xfrm>
            <a:off x="2400300" y="2602706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17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0" y="3662362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3" name="텍스트 개체 틀 17"/>
          <p:cNvSpPr>
            <a:spLocks noGrp="1"/>
          </p:cNvSpPr>
          <p:nvPr>
            <p:ph type="body" sz="quarter" idx="19" hasCustomPrompt="1"/>
          </p:nvPr>
        </p:nvSpPr>
        <p:spPr>
          <a:xfrm>
            <a:off x="2400300" y="3662362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4" name="텍스트 개체 틀 17"/>
          <p:cNvSpPr>
            <a:spLocks noGrp="1"/>
          </p:cNvSpPr>
          <p:nvPr>
            <p:ph type="body" sz="quarter" idx="20" hasCustomPrompt="1"/>
          </p:nvPr>
        </p:nvSpPr>
        <p:spPr>
          <a:xfrm>
            <a:off x="476250" y="4722018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5" name="텍스트 개체 틀 17"/>
          <p:cNvSpPr>
            <a:spLocks noGrp="1"/>
          </p:cNvSpPr>
          <p:nvPr>
            <p:ph type="body" sz="quarter" idx="21" hasCustomPrompt="1"/>
          </p:nvPr>
        </p:nvSpPr>
        <p:spPr>
          <a:xfrm>
            <a:off x="2400300" y="4722018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6" name="텍스트 개체 틀 17"/>
          <p:cNvSpPr>
            <a:spLocks noGrp="1"/>
          </p:cNvSpPr>
          <p:nvPr>
            <p:ph type="body" sz="quarter" idx="22" hasCustomPrompt="1"/>
          </p:nvPr>
        </p:nvSpPr>
        <p:spPr>
          <a:xfrm>
            <a:off x="476250" y="5781675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7" name="텍스트 개체 틀 17"/>
          <p:cNvSpPr>
            <a:spLocks noGrp="1"/>
          </p:cNvSpPr>
          <p:nvPr>
            <p:ph type="body" sz="quarter" idx="23" hasCustomPrompt="1"/>
          </p:nvPr>
        </p:nvSpPr>
        <p:spPr>
          <a:xfrm>
            <a:off x="2400300" y="5781675"/>
            <a:ext cx="601980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62619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계구성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54305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19" name="텍스트 개체 틀 17"/>
          <p:cNvSpPr>
            <a:spLocks noGrp="1"/>
          </p:cNvSpPr>
          <p:nvPr>
            <p:ph type="body" sz="quarter" idx="15" hasCustomPrompt="1"/>
          </p:nvPr>
        </p:nvSpPr>
        <p:spPr>
          <a:xfrm>
            <a:off x="2400300" y="1543050"/>
            <a:ext cx="6019800" cy="10953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17"/>
          <p:cNvSpPr>
            <a:spLocks noGrp="1"/>
          </p:cNvSpPr>
          <p:nvPr>
            <p:ph type="body" sz="quarter" idx="18" hasCustomPrompt="1"/>
          </p:nvPr>
        </p:nvSpPr>
        <p:spPr>
          <a:xfrm>
            <a:off x="476250" y="2843212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3" name="텍스트 개체 틀 17"/>
          <p:cNvSpPr>
            <a:spLocks noGrp="1"/>
          </p:cNvSpPr>
          <p:nvPr>
            <p:ph type="body" sz="quarter" idx="19" hasCustomPrompt="1"/>
          </p:nvPr>
        </p:nvSpPr>
        <p:spPr>
          <a:xfrm>
            <a:off x="2400300" y="2843211"/>
            <a:ext cx="6019800" cy="156686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marR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26" name="텍스트 개체 틀 17"/>
          <p:cNvSpPr>
            <a:spLocks noGrp="1"/>
          </p:cNvSpPr>
          <p:nvPr>
            <p:ph type="body" sz="quarter" idx="22" hasCustomPrompt="1"/>
          </p:nvPr>
        </p:nvSpPr>
        <p:spPr>
          <a:xfrm>
            <a:off x="476250" y="4610100"/>
            <a:ext cx="1619250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500" b="1" kern="1200" spc="-100" baseline="0" dirty="0" smtClean="0">
                <a:ln>
                  <a:prstDash val="solid"/>
                </a:ln>
                <a:solidFill>
                  <a:srgbClr val="6F980A"/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내용입력</a:t>
            </a:r>
            <a:endParaRPr lang="ko-KR" altLang="en-US" dirty="0"/>
          </a:p>
        </p:txBody>
      </p:sp>
      <p:sp>
        <p:nvSpPr>
          <p:cNvPr id="27" name="텍스트 개체 틀 17"/>
          <p:cNvSpPr>
            <a:spLocks noGrp="1"/>
          </p:cNvSpPr>
          <p:nvPr>
            <p:ph type="body" sz="quarter" idx="23" hasCustomPrompt="1"/>
          </p:nvPr>
        </p:nvSpPr>
        <p:spPr>
          <a:xfrm>
            <a:off x="2400300" y="4610099"/>
            <a:ext cx="6019800" cy="187642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marR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2pPr>
            <a:lvl3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3pPr>
            <a:lvl4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4pPr>
            <a:lvl5pPr marL="0" algn="ctr" defTabSz="914400" rtl="0" eaLnBrk="1" latinLnBrk="1" hangingPunct="1">
              <a:lnSpc>
                <a:spcPct val="80000"/>
              </a:lnSpc>
              <a:defRPr lang="ko-KR" altLang="en-US" sz="2500" b="1" kern="1200" dirty="0" smtClean="0">
                <a:ln>
                  <a:prstDash val="solid"/>
                </a:ln>
                <a:solidFill>
                  <a:srgbClr val="F14757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marL="88900" marR="0" lvl="0" indent="0" algn="l" defTabSz="914400" rtl="0" eaLnBrk="1" fontAlgn="auto" latinLnBrk="1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94590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+그림+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79" name="텍스트 개체 틀 78"/>
          <p:cNvSpPr>
            <a:spLocks noGrp="1"/>
          </p:cNvSpPr>
          <p:nvPr>
            <p:ph type="body" sz="quarter" idx="14" hasCustomPrompt="1"/>
          </p:nvPr>
        </p:nvSpPr>
        <p:spPr>
          <a:xfrm>
            <a:off x="585173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4" name="텍스트 개체 틀 78"/>
          <p:cNvSpPr>
            <a:spLocks noGrp="1"/>
          </p:cNvSpPr>
          <p:nvPr>
            <p:ph type="body" sz="quarter" idx="15" hasCustomPrompt="1"/>
          </p:nvPr>
        </p:nvSpPr>
        <p:spPr>
          <a:xfrm>
            <a:off x="6034702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8" name="텍스트 개체 틀 78"/>
          <p:cNvSpPr>
            <a:spLocks noGrp="1"/>
          </p:cNvSpPr>
          <p:nvPr>
            <p:ph type="body" sz="quarter" idx="16" hasCustomPrompt="1"/>
          </p:nvPr>
        </p:nvSpPr>
        <p:spPr>
          <a:xfrm>
            <a:off x="3309938" y="1638300"/>
            <a:ext cx="2276475" cy="5905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algn="ctr" defTabSz="914400" rtl="0" eaLnBrk="1" latinLnBrk="1" hangingPunct="1">
              <a:lnSpc>
                <a:spcPct val="80000"/>
              </a:lnSpc>
              <a:buNone/>
              <a:defRPr lang="ko-KR" altLang="en-US" sz="2300" b="1" kern="120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marL="0" lvl="0" algn="ctr" defTabSz="914400" rtl="0" eaLnBrk="1" latinLnBrk="1" hangingPunct="1">
              <a:lnSpc>
                <a:spcPct val="80000"/>
              </a:lnSpc>
            </a:pPr>
            <a:r>
              <a:rPr lang="ko-KR" altLang="en-US" dirty="0" smtClean="0"/>
              <a:t>내용 입력</a:t>
            </a:r>
            <a:endParaRPr lang="en-US" altLang="ko-KR" dirty="0" smtClean="0"/>
          </a:p>
        </p:txBody>
      </p:sp>
      <p:sp>
        <p:nvSpPr>
          <p:cNvPr id="89" name="텍스트 개체 틀 51"/>
          <p:cNvSpPr>
            <a:spLocks noGrp="1"/>
          </p:cNvSpPr>
          <p:nvPr>
            <p:ph type="body" sz="quarter" idx="17" hasCustomPrompt="1"/>
          </p:nvPr>
        </p:nvSpPr>
        <p:spPr>
          <a:xfrm>
            <a:off x="521004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94" name="텍스트 개체 틀 51"/>
          <p:cNvSpPr>
            <a:spLocks noGrp="1"/>
          </p:cNvSpPr>
          <p:nvPr>
            <p:ph type="body" sz="quarter" idx="18" hasCustomPrompt="1"/>
          </p:nvPr>
        </p:nvSpPr>
        <p:spPr>
          <a:xfrm>
            <a:off x="3216579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266700" lvl="0" indent="-180975" algn="l" defTabSz="914400" rtl="0" eaLnBrk="1" latinLnBrk="1" hangingPunct="1">
              <a:spcBef>
                <a:spcPct val="20000"/>
              </a:spcBef>
              <a:buSzPct val="50000"/>
              <a:tabLst/>
            </a:pPr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95" name="텍스트 개체 틀 51"/>
          <p:cNvSpPr>
            <a:spLocks noGrp="1"/>
          </p:cNvSpPr>
          <p:nvPr>
            <p:ph type="body" sz="quarter" idx="19" hasCustomPrompt="1"/>
          </p:nvPr>
        </p:nvSpPr>
        <p:spPr>
          <a:xfrm>
            <a:off x="5919788" y="4581525"/>
            <a:ext cx="2447925" cy="17907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-180975" algn="l" defTabSz="914400" rtl="0" eaLnBrk="1" latinLnBrk="1" hangingPunct="1">
              <a:buSzPct val="50000"/>
              <a:buFontTx/>
              <a:buBlip>
                <a:blip r:embed="rId2"/>
              </a:buBlip>
              <a:tabLst/>
              <a:defRPr lang="ko-KR" altLang="en-US" sz="2400" kern="1200" spc="-7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266700" lvl="0" indent="-180975" algn="l" defTabSz="914400" rtl="0" eaLnBrk="1" latinLnBrk="1" hangingPunct="1">
              <a:spcBef>
                <a:spcPct val="20000"/>
              </a:spcBef>
              <a:buSzPct val="50000"/>
              <a:buFontTx/>
              <a:buBlip>
                <a:blip r:embed="rId2"/>
              </a:buBlip>
              <a:tabLst/>
            </a:pPr>
            <a:r>
              <a:rPr lang="ko-KR" altLang="en-US" dirty="0" smtClean="0"/>
              <a:t>내용을 입력해   주세요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532631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0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>
            <a:off x="833438" y="3743325"/>
            <a:ext cx="7477125" cy="0"/>
          </a:xfrm>
          <a:prstGeom prst="line">
            <a:avLst/>
          </a:prstGeom>
          <a:ln w="12700">
            <a:solidFill>
              <a:srgbClr val="6F980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텍스트 개체 틀 14"/>
          <p:cNvSpPr>
            <a:spLocks noGrp="1"/>
          </p:cNvSpPr>
          <p:nvPr>
            <p:ph type="body" sz="quarter" idx="11" hasCustomPrompt="1"/>
          </p:nvPr>
        </p:nvSpPr>
        <p:spPr>
          <a:xfrm>
            <a:off x="976544" y="1598188"/>
            <a:ext cx="7599285" cy="21215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l" defTabSz="914400" rtl="0" eaLnBrk="1" latinLnBrk="1" hangingPunct="1">
              <a:buNone/>
              <a:defRPr lang="ko-KR" alt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2" hasCustomPrompt="1"/>
          </p:nvPr>
        </p:nvSpPr>
        <p:spPr>
          <a:xfrm>
            <a:off x="976544" y="3773488"/>
            <a:ext cx="7581900" cy="2254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marR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 smtClean="0"/>
              <a:t>답을 입력해주세요</a:t>
            </a:r>
            <a:endParaRPr lang="ko-KR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48628" y="1358483"/>
            <a:ext cx="5181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4000" b="1" spc="-150" dirty="0">
                <a:solidFill>
                  <a:srgbClr val="6F980A"/>
                </a:solidFill>
              </a:rPr>
              <a:t>1.</a:t>
            </a:r>
            <a:endParaRPr lang="ko-KR" altLang="en-US" sz="4000" b="1" spc="-150" dirty="0">
              <a:solidFill>
                <a:srgbClr val="6F9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01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텍스트 개체 틀 16"/>
          <p:cNvSpPr>
            <a:spLocks noGrp="1"/>
          </p:cNvSpPr>
          <p:nvPr>
            <p:ph type="body" sz="quarter" idx="10" hasCustomPrompt="1"/>
          </p:nvPr>
        </p:nvSpPr>
        <p:spPr>
          <a:xfrm>
            <a:off x="216619" y="1988840"/>
            <a:ext cx="2843213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l" defTabSz="914400" rtl="0" eaLnBrk="1" latinLnBrk="1" hangingPunct="1">
              <a:buNone/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  <a:lvl2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2pPr>
            <a:lvl3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3pPr>
            <a:lvl4pPr marL="0" algn="l" defTabSz="914400" rtl="0" eaLnBrk="1" latinLnBrk="1" hangingPunct="1">
              <a:defRPr lang="ko-KR" altLang="en-US" sz="4700" b="1" kern="1200" spc="-150" dirty="0" smtClean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4pPr>
            <a:lvl5pPr marL="0" algn="l" defTabSz="914400" rtl="0" eaLnBrk="1" latinLnBrk="1" hangingPunct="1">
              <a:defRPr lang="ko-KR" altLang="en-US" sz="4700" b="1" kern="1200" spc="-150" dirty="0">
                <a:solidFill>
                  <a:schemeClr val="bg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5pPr>
          </a:lstStyle>
          <a:p>
            <a:pPr lvl="0"/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1" hasCustomPrompt="1"/>
          </p:nvPr>
        </p:nvSpPr>
        <p:spPr>
          <a:xfrm>
            <a:off x="4741894" y="2852738"/>
            <a:ext cx="403244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lvl1pPr marL="0" indent="-414338" algn="l" defTabSz="914400" rtl="0" eaLnBrk="1" latinLnBrk="1" hangingPunct="1">
              <a:buFont typeface="+mj-lt"/>
              <a:buNone/>
              <a:defRPr lang="ko-KR" altLang="en-US" sz="4000" kern="1200" spc="-100" baseline="0" dirty="0" smtClean="0">
                <a:solidFill>
                  <a:srgbClr val="94DC12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0" indent="-414338" algn="l" defTabSz="914400" rtl="0" eaLnBrk="1" latinLnBrk="1" hangingPunct="1">
              <a:buFont typeface="+mj-lt"/>
              <a:buAutoNum type="romanUcPeriod"/>
              <a:defRPr lang="ko-KR" altLang="en-US" sz="4000" kern="1200" spc="-450" dirty="0" smtClean="0">
                <a:solidFill>
                  <a:srgbClr val="EF4858"/>
                </a:solidFill>
                <a:effectLst>
                  <a:innerShdw blurRad="127000">
                    <a:srgbClr val="000000">
                      <a:alpha val="63137"/>
                    </a:srgbClr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52975" y="4338638"/>
            <a:ext cx="4002088" cy="489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57200" indent="-293688">
              <a:buFont typeface="+mj-lt"/>
              <a:buAutoNum type="arabicParenR"/>
              <a:defRPr sz="24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27"/>
          <p:cNvSpPr>
            <a:spLocks noGrp="1"/>
          </p:cNvSpPr>
          <p:nvPr>
            <p:ph type="body" sz="quarter" idx="16" hasCustomPrompt="1"/>
          </p:nvPr>
        </p:nvSpPr>
        <p:spPr>
          <a:xfrm>
            <a:off x="4752975" y="3803650"/>
            <a:ext cx="4003200" cy="4896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84163" indent="-284163">
              <a:buFont typeface="+mj-lt"/>
              <a:buAutoNum type="arabicPeriod"/>
              <a:defRPr sz="24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err="1" smtClean="0"/>
              <a:t>단원명을</a:t>
            </a:r>
            <a:r>
              <a:rPr lang="ko-KR" altLang="en-US" dirty="0" smtClean="0"/>
              <a:t>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398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답이 'O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92392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pic>
        <p:nvPicPr>
          <p:cNvPr id="9" name="그림 8" descr="017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7400" y="3962400"/>
            <a:ext cx="1762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답이 'X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92392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pic>
        <p:nvPicPr>
          <p:cNvPr id="8" name="그림 7" descr="018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4010025"/>
            <a:ext cx="27813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칸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4705350" cy="551090"/>
          </a:xfrm>
          <a:prstGeom prst="rect">
            <a:avLst/>
          </a:prstGeom>
          <a:noFill/>
        </p:spPr>
        <p:txBody>
          <a:bodyPr wrap="square" lIns="216000" tIns="1800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Font typeface="+mj-lt"/>
              <a:buAutoNum type="romanUcPeriod"/>
              <a:defRPr lang="ko-KR" altLang="en-US" sz="2400" kern="1200" spc="-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err="1" smtClean="0"/>
              <a:t>단원명</a:t>
            </a:r>
            <a:endParaRPr lang="en-US" altLang="ko-KR" dirty="0" smtClean="0"/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r" defTabSz="914400" rtl="0" eaLnBrk="1" latinLnBrk="1" hangingPunct="1">
              <a:buFont typeface="+mj-lt"/>
              <a:buAutoNum type="arabicPeriod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200977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912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-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70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숙어+예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텍스트 개체 틀 17"/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1283075"/>
            <a:ext cx="7369175" cy="762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400" b="1" spc="-150" baseline="0">
                <a:solidFill>
                  <a:srgbClr val="6F980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0" name="텍스트 개체 틀 19"/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226751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0" name="텍스트 개체 틀 19"/>
          <p:cNvSpPr>
            <a:spLocks noGrp="1"/>
          </p:cNvSpPr>
          <p:nvPr>
            <p:ph type="body" sz="quarter" idx="21" hasCustomPrompt="1"/>
          </p:nvPr>
        </p:nvSpPr>
        <p:spPr>
          <a:xfrm>
            <a:off x="466725" y="286814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1" name="텍스트 개체 틀 19"/>
          <p:cNvSpPr>
            <a:spLocks noGrp="1"/>
          </p:cNvSpPr>
          <p:nvPr>
            <p:ph type="body" sz="quarter" idx="22" hasCustomPrompt="1"/>
          </p:nvPr>
        </p:nvSpPr>
        <p:spPr>
          <a:xfrm>
            <a:off x="466725" y="392598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19"/>
          <p:cNvSpPr>
            <a:spLocks noGrp="1"/>
          </p:cNvSpPr>
          <p:nvPr>
            <p:ph type="body" sz="quarter" idx="23" hasCustomPrompt="1"/>
          </p:nvPr>
        </p:nvSpPr>
        <p:spPr>
          <a:xfrm>
            <a:off x="466725" y="4526610"/>
            <a:ext cx="7953375" cy="619125"/>
          </a:xfrm>
          <a:prstGeom prst="rect">
            <a:avLst/>
          </a:prstGeom>
        </p:spPr>
        <p:txBody>
          <a:bodyPr/>
          <a:lstStyle>
            <a:lvl1pPr marL="538163" indent="-358775">
              <a:buNone/>
              <a:defRPr lang="ko-KR" altLang="en-US" sz="3200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538163" lvl="0" indent="-358775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011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86135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0" b="1" spc="-150">
                <a:solidFill>
                  <a:srgbClr val="FF66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28" name="그림 개체 틀 27"/>
          <p:cNvSpPr>
            <a:spLocks noGrp="1"/>
          </p:cNvSpPr>
          <p:nvPr>
            <p:ph type="pic" sz="quarter" idx="15"/>
          </p:nvPr>
        </p:nvSpPr>
        <p:spPr>
          <a:xfrm>
            <a:off x="607587" y="3083858"/>
            <a:ext cx="7558088" cy="284227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0" lvl="0" indent="-342900" algn="just" defTabSz="914400" rtl="0" eaLnBrk="1" latinLnBrk="1" hangingPunct="1">
              <a:spcBef>
                <a:spcPct val="20000"/>
              </a:spcBef>
              <a:buFont typeface="Arial" pitchFamily="34" charset="0"/>
              <a:buNone/>
              <a:tabLst>
                <a:tab pos="0" algn="l"/>
                <a:tab pos="542925" algn="l"/>
              </a:tabLst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646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-예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33" name="텍스트 개체 틀 15"/>
          <p:cNvSpPr>
            <a:spLocks noGrp="1"/>
          </p:cNvSpPr>
          <p:nvPr>
            <p:ph type="body" sz="quarter" idx="16" hasCustomPrompt="1"/>
          </p:nvPr>
        </p:nvSpPr>
        <p:spPr>
          <a:xfrm>
            <a:off x="3666570" y="1326775"/>
            <a:ext cx="3550210" cy="582707"/>
          </a:xfrm>
          <a:prstGeom prst="rect">
            <a:avLst/>
          </a:prstGeom>
          <a:effectLst/>
        </p:spPr>
        <p:txBody>
          <a:bodyPr bIns="0" anchor="ctr"/>
          <a:lstStyle>
            <a:lvl1pPr marL="0" indent="0" algn="r">
              <a:buNone/>
              <a:defRPr sz="2800" b="1" spc="-150" baseline="0">
                <a:solidFill>
                  <a:srgbClr val="FF6600"/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4" name="텍스트 개체 틀 15"/>
          <p:cNvSpPr>
            <a:spLocks noGrp="1"/>
          </p:cNvSpPr>
          <p:nvPr>
            <p:ph type="body" sz="quarter" idx="17" hasCustomPrompt="1"/>
          </p:nvPr>
        </p:nvSpPr>
        <p:spPr>
          <a:xfrm>
            <a:off x="7225552" y="1443318"/>
            <a:ext cx="977153" cy="466164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>
              <a:buNone/>
              <a:defRPr sz="2300" b="1" spc="-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7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86135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altLang="ko-KR" sz="4000" b="1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  <p:sp>
        <p:nvSpPr>
          <p:cNvPr id="38" name="텍스트 개체 틀 25"/>
          <p:cNvSpPr>
            <a:spLocks noGrp="1"/>
          </p:cNvSpPr>
          <p:nvPr>
            <p:ph type="body" sz="quarter" idx="18" hasCustomPrompt="1"/>
          </p:nvPr>
        </p:nvSpPr>
        <p:spPr>
          <a:xfrm>
            <a:off x="605675" y="3083112"/>
            <a:ext cx="7560000" cy="861359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0" spc="-15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544769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어-영영풀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229286"/>
            <a:ext cx="2178050" cy="6712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538163" indent="-358775">
              <a:buNone/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01</a:t>
            </a:r>
            <a:endParaRPr lang="ko-KR" altLang="en-US" dirty="0"/>
          </a:p>
        </p:txBody>
      </p:sp>
      <p:sp>
        <p:nvSpPr>
          <p:cNvPr id="33" name="텍스트 개체 틀 15"/>
          <p:cNvSpPr>
            <a:spLocks noGrp="1"/>
          </p:cNvSpPr>
          <p:nvPr>
            <p:ph type="body" sz="quarter" idx="16" hasCustomPrompt="1"/>
          </p:nvPr>
        </p:nvSpPr>
        <p:spPr>
          <a:xfrm>
            <a:off x="3666570" y="1326775"/>
            <a:ext cx="3550210" cy="582707"/>
          </a:xfrm>
          <a:prstGeom prst="rect">
            <a:avLst/>
          </a:prstGeom>
          <a:effectLst/>
        </p:spPr>
        <p:txBody>
          <a:bodyPr bIns="0" anchor="ctr"/>
          <a:lstStyle>
            <a:lvl1pPr marL="0" indent="0" algn="r">
              <a:buNone/>
              <a:defRPr lang="ko-KR" altLang="en-US" sz="2800" b="1" kern="1200" spc="-150" baseline="0" dirty="0" smtClean="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</a:p>
        </p:txBody>
      </p:sp>
      <p:sp>
        <p:nvSpPr>
          <p:cNvPr id="34" name="텍스트 개체 틀 15"/>
          <p:cNvSpPr>
            <a:spLocks noGrp="1"/>
          </p:cNvSpPr>
          <p:nvPr>
            <p:ph type="body" sz="quarter" idx="17" hasCustomPrompt="1"/>
          </p:nvPr>
        </p:nvSpPr>
        <p:spPr>
          <a:xfrm>
            <a:off x="7225552" y="1443318"/>
            <a:ext cx="977153" cy="466164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>
              <a:buNone/>
              <a:defRPr lang="ko-KR" altLang="en-US" sz="2300" b="1" kern="1200" spc="-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7" name="텍스트 개체 틀 25"/>
          <p:cNvSpPr>
            <a:spLocks noGrp="1"/>
          </p:cNvSpPr>
          <p:nvPr>
            <p:ph type="body" sz="quarter" idx="14" hasCustomPrompt="1"/>
          </p:nvPr>
        </p:nvSpPr>
        <p:spPr>
          <a:xfrm>
            <a:off x="605675" y="2061135"/>
            <a:ext cx="7560000" cy="38735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en-US" altLang="ko-KR" sz="4000" b="0" kern="1200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mtClean="0"/>
              <a:t>내용을 입력해주세요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1522197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" name="표 개체 틀 13"/>
          <p:cNvSpPr>
            <a:spLocks noGrp="1"/>
          </p:cNvSpPr>
          <p:nvPr>
            <p:ph type="tbl" sz="quarter" idx="14"/>
          </p:nvPr>
        </p:nvSpPr>
        <p:spPr>
          <a:xfrm>
            <a:off x="447675" y="1238250"/>
            <a:ext cx="7972425" cy="513397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533773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독해정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738703" y="1678994"/>
            <a:ext cx="7666595" cy="2321268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20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525245" y="4420232"/>
            <a:ext cx="2588991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269875" algn="l" defTabSz="914400" rtl="0" eaLnBrk="1" latinLnBrk="1" hangingPunct="1">
              <a:buFont typeface="+mj-lt"/>
              <a:buNone/>
              <a:defRPr lang="ko-KR" altLang="en-US" sz="2500" b="1" kern="1200" spc="-70" baseline="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 입력</a:t>
            </a:r>
            <a:endParaRPr lang="ko-KR" altLang="en-US" dirty="0"/>
          </a:p>
        </p:txBody>
      </p:sp>
      <p:sp>
        <p:nvSpPr>
          <p:cNvPr id="27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8" name="텍스트 개체 틀 47"/>
          <p:cNvSpPr>
            <a:spLocks noGrp="1"/>
          </p:cNvSpPr>
          <p:nvPr>
            <p:ph type="body" sz="quarter" idx="16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30" name="TextBox 29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10" name="텍스트 개체 틀 51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011847"/>
            <a:ext cx="7467600" cy="127321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269875" algn="l" defTabSz="914400" rtl="0" eaLnBrk="1" latinLnBrk="1" hangingPunct="1">
              <a:buFont typeface="+mj-lt"/>
              <a:buNone/>
              <a:defRPr lang="ko-KR" altLang="en-US" sz="2500" b="0" kern="1200" spc="-7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marL="361950" marR="0" lvl="0" indent="-269875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ko-KR" altLang="en-US" sz="2500" b="0" i="0" u="none" strike="noStrike" kern="1200" cap="none" spc="-7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내용 입력</a:t>
            </a:r>
            <a:endParaRPr kumimoji="0" lang="ko-KR" altLang="en-US" sz="2500" b="0" i="0" u="none" strike="noStrike" kern="1200" cap="none" spc="-7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1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04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378906"/>
            <a:ext cx="77724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-414338" algn="ctr" defTabSz="914400" rtl="0" eaLnBrk="1" latinLnBrk="1" hangingPunct="1">
              <a:buFont typeface="+mj-lt"/>
              <a:buNone/>
              <a:defRPr lang="ko-KR" altLang="en-US" sz="6000" kern="1200" spc="-450" dirty="0" smtClean="0">
                <a:solidFill>
                  <a:schemeClr val="bg1"/>
                </a:solidFill>
                <a:effectLst>
                  <a:innerShdw blurRad="50800">
                    <a:prstClr val="black"/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03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81" y="5003731"/>
            <a:ext cx="1508724" cy="1604103"/>
          </a:xfrm>
          <a:prstGeom prst="rect">
            <a:avLst/>
          </a:prstGeom>
        </p:spPr>
      </p:pic>
      <p:pic>
        <p:nvPicPr>
          <p:cNvPr id="8" name="그림 7" descr="03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1" y="4490253"/>
            <a:ext cx="3038474" cy="2367747"/>
          </a:xfrm>
          <a:prstGeom prst="rect">
            <a:avLst/>
          </a:prstGeom>
        </p:spPr>
      </p:pic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9538" y="4441825"/>
            <a:ext cx="6400800" cy="554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ctr">
              <a:buFont typeface="+mj-lt"/>
              <a:buAutoNum type="arabicParenR"/>
              <a:tabLst>
                <a:tab pos="361950" algn="l"/>
                <a:tab pos="2597150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소단원</a:t>
            </a:r>
            <a:endParaRPr lang="ko-KR" altLang="en-US" dirty="0"/>
          </a:p>
        </p:txBody>
      </p:sp>
      <p:sp>
        <p:nvSpPr>
          <p:cNvPr id="11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06292"/>
            <a:ext cx="640080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49263" indent="-449263" algn="ctr" defTabSz="914400" rtl="0" eaLnBrk="1" latinLnBrk="1" hangingPunct="1">
              <a:buFont typeface="+mj-lt"/>
              <a:buAutoNum type="arabicPeriod"/>
              <a:tabLst>
                <a:tab pos="2795588" algn="l"/>
              </a:tabLst>
              <a:defRPr lang="ko-KR" altLang="en-US" sz="3600" b="1" kern="1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대단원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39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대화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9" name="텍스트 개체 틀 47"/>
          <p:cNvSpPr>
            <a:spLocks noGrp="1"/>
          </p:cNvSpPr>
          <p:nvPr>
            <p:ph type="body" sz="quarter" idx="16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0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24" name="그림 개체 틀 23"/>
          <p:cNvSpPr>
            <a:spLocks noGrp="1"/>
          </p:cNvSpPr>
          <p:nvPr>
            <p:ph type="pic" sz="quarter" idx="17"/>
          </p:nvPr>
        </p:nvSpPr>
        <p:spPr>
          <a:xfrm>
            <a:off x="762000" y="1828800"/>
            <a:ext cx="900000" cy="900000"/>
          </a:xfrm>
          <a:prstGeom prst="roundRect">
            <a:avLst>
              <a:gd name="adj" fmla="val 10455"/>
            </a:avLst>
          </a:prstGeom>
        </p:spPr>
        <p:txBody>
          <a:bodyPr/>
          <a:lstStyle>
            <a:lvl1pPr>
              <a:buFontTx/>
              <a:buNone/>
              <a:defRPr sz="900"/>
            </a:lvl1pPr>
          </a:lstStyle>
          <a:p>
            <a:endParaRPr lang="ko-KR" altLang="en-US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18" hasCustomPrompt="1"/>
          </p:nvPr>
        </p:nvSpPr>
        <p:spPr>
          <a:xfrm>
            <a:off x="1766047" y="1828800"/>
            <a:ext cx="6406404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28" name="텍스트 개체 틀 26"/>
          <p:cNvSpPr>
            <a:spLocks noGrp="1"/>
          </p:cNvSpPr>
          <p:nvPr>
            <p:ph type="body" sz="quarter" idx="19" hasCustomPrompt="1"/>
          </p:nvPr>
        </p:nvSpPr>
        <p:spPr>
          <a:xfrm>
            <a:off x="1775013" y="2801073"/>
            <a:ext cx="6397438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17" name="그림 개체 틀 23"/>
          <p:cNvSpPr>
            <a:spLocks noGrp="1"/>
          </p:cNvSpPr>
          <p:nvPr>
            <p:ph type="pic" sz="quarter" idx="20"/>
          </p:nvPr>
        </p:nvSpPr>
        <p:spPr>
          <a:xfrm>
            <a:off x="762000" y="4333152"/>
            <a:ext cx="900000" cy="900000"/>
          </a:xfrm>
          <a:prstGeom prst="roundRect">
            <a:avLst>
              <a:gd name="adj" fmla="val 10455"/>
            </a:avLst>
          </a:prstGeom>
        </p:spPr>
        <p:txBody>
          <a:bodyPr/>
          <a:lstStyle>
            <a:lvl1pPr>
              <a:buFontTx/>
              <a:buNone/>
              <a:defRPr sz="900"/>
            </a:lvl1pPr>
          </a:lstStyle>
          <a:p>
            <a:endParaRPr lang="ko-KR" altLang="en-US"/>
          </a:p>
        </p:txBody>
      </p:sp>
      <p:sp>
        <p:nvSpPr>
          <p:cNvPr id="18" name="텍스트 개체 틀 26"/>
          <p:cNvSpPr>
            <a:spLocks noGrp="1"/>
          </p:cNvSpPr>
          <p:nvPr>
            <p:ph type="body" sz="quarter" idx="21" hasCustomPrompt="1"/>
          </p:nvPr>
        </p:nvSpPr>
        <p:spPr>
          <a:xfrm>
            <a:off x="1766047" y="4333152"/>
            <a:ext cx="6406404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  <p:sp>
        <p:nvSpPr>
          <p:cNvPr id="19" name="텍스트 개체 틀 26"/>
          <p:cNvSpPr>
            <a:spLocks noGrp="1"/>
          </p:cNvSpPr>
          <p:nvPr>
            <p:ph type="body" sz="quarter" idx="22" hasCustomPrompt="1"/>
          </p:nvPr>
        </p:nvSpPr>
        <p:spPr>
          <a:xfrm>
            <a:off x="1775013" y="5305425"/>
            <a:ext cx="6397438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rtlCol="0" anchor="ctr"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>
            <a:lvl1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8900" indent="0" algn="l" defTabSz="914400" rtl="0" eaLnBrk="1" latinLnBrk="1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None/>
              <a:defRPr lang="ko-KR" altLang="en-US" sz="2300" kern="1200" spc="-1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 </a:t>
            </a:r>
          </a:p>
        </p:txBody>
      </p:sp>
    </p:spTree>
    <p:extLst>
      <p:ext uri="{BB962C8B-B14F-4D97-AF65-F5344CB8AC3E}">
        <p14:creationId xmlns:p14="http://schemas.microsoft.com/office/powerpoint/2010/main" val="6114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04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685800" y="2378906"/>
            <a:ext cx="77724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-414338" algn="ctr" defTabSz="914400" rtl="0" eaLnBrk="1" latinLnBrk="1" hangingPunct="1">
              <a:buFont typeface="+mj-lt"/>
              <a:buNone/>
              <a:defRPr lang="ko-KR" altLang="en-US" sz="6000" kern="1200" spc="-450" dirty="0" smtClean="0">
                <a:solidFill>
                  <a:schemeClr val="bg1"/>
                </a:solidFill>
                <a:effectLst>
                  <a:innerShdw blurRad="50800">
                    <a:prstClr val="black"/>
                  </a:innerShdw>
                </a:effectLst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r>
              <a:rPr lang="ko-KR" altLang="en-US" dirty="0" smtClean="0"/>
              <a:t>제목</a:t>
            </a:r>
            <a:endParaRPr lang="ko-KR" altLang="en-US" dirty="0"/>
          </a:p>
        </p:txBody>
      </p:sp>
      <p:pic>
        <p:nvPicPr>
          <p:cNvPr id="7" name="그림 6" descr="034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81" y="5003731"/>
            <a:ext cx="1508724" cy="1604103"/>
          </a:xfrm>
          <a:prstGeom prst="rect">
            <a:avLst/>
          </a:prstGeom>
        </p:spPr>
      </p:pic>
      <p:pic>
        <p:nvPicPr>
          <p:cNvPr id="8" name="그림 7" descr="03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1" y="4490253"/>
            <a:ext cx="3038474" cy="2367747"/>
          </a:xfrm>
          <a:prstGeom prst="rect">
            <a:avLst/>
          </a:prstGeom>
        </p:spPr>
      </p:pic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412776"/>
            <a:ext cx="6400800" cy="5544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ctr">
              <a:buFont typeface="+mj-lt"/>
              <a:buAutoNum type="arabicParenR"/>
              <a:tabLst>
                <a:tab pos="361950" algn="l"/>
                <a:tab pos="2597150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971550" indent="-514350">
              <a:buFont typeface="+mj-lt"/>
              <a:buAutoNum type="arabicParenR"/>
              <a:defRPr/>
            </a:lvl2pPr>
            <a:lvl3pPr marL="1371600" indent="-457200">
              <a:buFont typeface="+mj-lt"/>
              <a:buAutoNum type="arabicParenR"/>
              <a:defRPr/>
            </a:lvl3pPr>
            <a:lvl4pPr marL="1828800" indent="-457200">
              <a:buFont typeface="+mj-lt"/>
              <a:buAutoNum type="arabicParenR"/>
              <a:defRPr/>
            </a:lvl4pPr>
            <a:lvl5pPr marL="2286000" indent="-457200">
              <a:buFont typeface="+mj-lt"/>
              <a:buAutoNum type="arabicParenR"/>
              <a:defRPr/>
            </a:lvl5pPr>
          </a:lstStyle>
          <a:p>
            <a:pPr lvl="0"/>
            <a:r>
              <a:rPr lang="ko-KR" altLang="en-US" dirty="0" smtClean="0"/>
              <a:t>소단원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644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빈칸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200977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6" name="텍스트 개체 틀 1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4705350" cy="551090"/>
          </a:xfrm>
          <a:prstGeom prst="rect">
            <a:avLst/>
          </a:prstGeom>
          <a:solidFill>
            <a:srgbClr val="825C18"/>
          </a:solidFill>
        </p:spPr>
        <p:txBody>
          <a:bodyPr/>
          <a:lstStyle/>
          <a:p>
            <a:pPr marL="354013" indent="-354013">
              <a:buNone/>
            </a:pP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8288" indent="-268288" algn="r" defTabSz="914400" rtl="0" eaLnBrk="1" latinLnBrk="1" hangingPunct="1">
              <a:buFont typeface="+mj-lt"/>
              <a:buAutoNum type="arabicParenR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9" name="텍스트 개체 틀 15"/>
          <p:cNvSpPr>
            <a:spLocks noGrp="1"/>
          </p:cNvSpPr>
          <p:nvPr>
            <p:ph type="body" sz="quarter" idx="14"/>
          </p:nvPr>
        </p:nvSpPr>
        <p:spPr>
          <a:xfrm>
            <a:off x="7678271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0" name="텍스트 개체 틀 15"/>
          <p:cNvSpPr>
            <a:spLocks noGrp="1"/>
          </p:cNvSpPr>
          <p:nvPr>
            <p:ph type="body" sz="quarter" idx="15"/>
          </p:nvPr>
        </p:nvSpPr>
        <p:spPr>
          <a:xfrm>
            <a:off x="6822145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5" name="텍스트 개체 틀 15"/>
          <p:cNvSpPr>
            <a:spLocks noGrp="1"/>
          </p:cNvSpPr>
          <p:nvPr>
            <p:ph type="body" sz="quarter" idx="16"/>
          </p:nvPr>
        </p:nvSpPr>
        <p:spPr>
          <a:xfrm>
            <a:off x="5961538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7" name="텍스트 개체 틀 15"/>
          <p:cNvSpPr>
            <a:spLocks noGrp="1"/>
          </p:cNvSpPr>
          <p:nvPr>
            <p:ph type="body" sz="quarter" idx="17"/>
          </p:nvPr>
        </p:nvSpPr>
        <p:spPr>
          <a:xfrm>
            <a:off x="5105412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8" name="텍스트 개체 틀 15"/>
          <p:cNvSpPr>
            <a:spLocks noGrp="1"/>
          </p:cNvSpPr>
          <p:nvPr>
            <p:ph type="body" sz="quarter" idx="18"/>
          </p:nvPr>
        </p:nvSpPr>
        <p:spPr>
          <a:xfrm>
            <a:off x="4267216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pic>
        <p:nvPicPr>
          <p:cNvPr id="21" name="Picture 4" descr="E:\새 폴더\이미지 파일\퀘스천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611" y="830037"/>
            <a:ext cx="6495239" cy="14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13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칸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01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텍스트 개체 틀 15"/>
          <p:cNvSpPr>
            <a:spLocks noGrp="1"/>
          </p:cNvSpPr>
          <p:nvPr>
            <p:ph type="body" sz="quarter" idx="12" hasCustomPrompt="1"/>
          </p:nvPr>
        </p:nvSpPr>
        <p:spPr>
          <a:xfrm>
            <a:off x="661988" y="2009775"/>
            <a:ext cx="7820025" cy="283845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just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2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문제를 입력해주세요</a:t>
            </a:r>
            <a:endParaRPr lang="ko-KR" altLang="en-US" dirty="0"/>
          </a:p>
        </p:txBody>
      </p:sp>
      <p:sp>
        <p:nvSpPr>
          <p:cNvPr id="6" name="텍스트 개체 틀 1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4705350" cy="551090"/>
          </a:xfrm>
          <a:prstGeom prst="rect">
            <a:avLst/>
          </a:prstGeom>
          <a:solidFill>
            <a:srgbClr val="825C18"/>
          </a:solidFill>
        </p:spPr>
        <p:txBody>
          <a:bodyPr/>
          <a:lstStyle/>
          <a:p>
            <a:pPr marL="354013" indent="-354013">
              <a:buNone/>
            </a:pP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텍스트 개체 틀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33925" y="0"/>
            <a:ext cx="4410075" cy="458757"/>
          </a:xfrm>
          <a:prstGeom prst="rect">
            <a:avLst/>
          </a:prstGeom>
          <a:noFill/>
        </p:spPr>
        <p:txBody>
          <a:bodyPr wrap="square" lIns="0" tIns="180000" rIns="21600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8288" indent="-268288" algn="r" defTabSz="914400" rtl="0" eaLnBrk="1" latinLnBrk="1" hangingPunct="1">
              <a:buFont typeface="+mj-lt"/>
              <a:buAutoNum type="arabicParenR"/>
              <a:defRPr lang="ko-KR" altLang="en-US" sz="1800" b="1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중단원명</a:t>
            </a:r>
            <a:endParaRPr lang="ko-KR" altLang="en-US" dirty="0"/>
          </a:p>
        </p:txBody>
      </p:sp>
      <p:sp>
        <p:nvSpPr>
          <p:cNvPr id="9" name="텍스트 개체 틀 15"/>
          <p:cNvSpPr>
            <a:spLocks noGrp="1"/>
          </p:cNvSpPr>
          <p:nvPr>
            <p:ph type="body" sz="quarter" idx="14"/>
          </p:nvPr>
        </p:nvSpPr>
        <p:spPr>
          <a:xfrm>
            <a:off x="7678271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0" name="텍스트 개체 틀 15"/>
          <p:cNvSpPr>
            <a:spLocks noGrp="1"/>
          </p:cNvSpPr>
          <p:nvPr>
            <p:ph type="body" sz="quarter" idx="15"/>
          </p:nvPr>
        </p:nvSpPr>
        <p:spPr>
          <a:xfrm>
            <a:off x="6822145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5" name="텍스트 개체 틀 15"/>
          <p:cNvSpPr>
            <a:spLocks noGrp="1"/>
          </p:cNvSpPr>
          <p:nvPr>
            <p:ph type="body" sz="quarter" idx="16"/>
          </p:nvPr>
        </p:nvSpPr>
        <p:spPr>
          <a:xfrm>
            <a:off x="5961538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7" name="텍스트 개체 틀 15"/>
          <p:cNvSpPr>
            <a:spLocks noGrp="1"/>
          </p:cNvSpPr>
          <p:nvPr>
            <p:ph type="body" sz="quarter" idx="17"/>
          </p:nvPr>
        </p:nvSpPr>
        <p:spPr>
          <a:xfrm>
            <a:off x="5105412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18" name="텍스트 개체 틀 15"/>
          <p:cNvSpPr>
            <a:spLocks noGrp="1"/>
          </p:cNvSpPr>
          <p:nvPr>
            <p:ph type="body" sz="quarter" idx="18"/>
          </p:nvPr>
        </p:nvSpPr>
        <p:spPr>
          <a:xfrm>
            <a:off x="4267216" y="5010035"/>
            <a:ext cx="803741" cy="88582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algn="ctr" defTabSz="914400" rtl="0" eaLnBrk="1" latinLnBrk="1" hangingPunct="1">
              <a:buNone/>
              <a:tabLst>
                <a:tab pos="0" algn="l"/>
                <a:tab pos="542925" algn="l"/>
              </a:tabLst>
              <a:defRPr lang="ko-KR" altLang="en-US" sz="36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ko-KR" altLang="en-US" dirty="0"/>
          </a:p>
        </p:txBody>
      </p:sp>
      <p:pic>
        <p:nvPicPr>
          <p:cNvPr id="21" name="Picture 4" descr="E:\새 폴더\이미지 파일\퀘스천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611" y="830037"/>
            <a:ext cx="6495239" cy="14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97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3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4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  <p:sp>
        <p:nvSpPr>
          <p:cNvPr id="9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28763"/>
            <a:ext cx="7950884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180975" indent="-180975" algn="l" defTabSz="914400" rtl="0" eaLnBrk="1" latinLnBrk="1" hangingPunct="1">
              <a:buSzPct val="50000"/>
              <a:buFontTx/>
              <a:buBlip>
                <a:blip r:embed="rId2"/>
              </a:buBlip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6349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단계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arabi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8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50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arenR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52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4770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0" indent="0" algn="l" defTabSz="914400" rtl="0" eaLnBrk="1" latinLnBrk="1" hangingPunct="1">
              <a:buFont typeface="+mj-lt"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6" hasCustomPrompt="1"/>
          </p:nvPr>
        </p:nvSpPr>
        <p:spPr>
          <a:xfrm>
            <a:off x="755649" y="2120901"/>
            <a:ext cx="7664451" cy="1691974"/>
          </a:xfrm>
          <a:prstGeom prst="rect">
            <a:avLst/>
          </a:prstGeom>
        </p:spPr>
        <p:txBody>
          <a:bodyPr/>
          <a:lstStyle>
            <a:lvl1pPr marL="361950" indent="-3619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 marL="628650" indent="-171450">
              <a:buFont typeface="Arial" pitchFamily="34" charset="0"/>
              <a:buChar char="•"/>
              <a:defRPr sz="2300" spc="-7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2pPr>
            <a:lvl3pPr>
              <a:defRPr sz="250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3pPr>
          </a:lstStyle>
          <a:p>
            <a:pPr lvl="0"/>
            <a:r>
              <a:rPr lang="ko-KR" altLang="en-US" dirty="0" smtClean="0"/>
              <a:t>내용을 입력해주세요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353328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단계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0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1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3" name="텍스트 개체 틀 12"/>
          <p:cNvSpPr>
            <a:spLocks noGrp="1"/>
          </p:cNvSpPr>
          <p:nvPr>
            <p:ph type="body" sz="quarter" idx="14" hasCustomPrompt="1"/>
          </p:nvPr>
        </p:nvSpPr>
        <p:spPr>
          <a:xfrm>
            <a:off x="502129" y="1533525"/>
            <a:ext cx="7943850" cy="1848030"/>
          </a:xfrm>
          <a:prstGeom prst="rect">
            <a:avLst/>
          </a:prstGeom>
        </p:spPr>
        <p:txBody>
          <a:bodyPr lIns="0" rIns="0"/>
          <a:lstStyle>
            <a:lvl1pPr marL="361950" indent="-361950">
              <a:lnSpc>
                <a:spcPct val="120000"/>
              </a:lnSpc>
              <a:buSzPct val="70000"/>
              <a:buFontTx/>
              <a:buBlip>
                <a:blip r:embed="rId2"/>
              </a:buBlip>
              <a:defRPr sz="2800" b="1" spc="-200" baseline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내용을 입력해 주세요</a:t>
            </a:r>
            <a:endParaRPr lang="ko-KR" alt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62726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이미지+강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3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647825"/>
            <a:ext cx="3952875" cy="2533650"/>
          </a:xfrm>
          <a:prstGeom prst="rect">
            <a:avLst/>
          </a:prstGeom>
        </p:spPr>
        <p:txBody>
          <a:bodyPr/>
          <a:lstStyle>
            <a:lvl1pPr>
              <a:buNone/>
              <a:defRPr sz="2300" spc="-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5" hasCustomPrompt="1"/>
          </p:nvPr>
        </p:nvSpPr>
        <p:spPr>
          <a:xfrm>
            <a:off x="476250" y="4419600"/>
            <a:ext cx="7943850" cy="1943100"/>
          </a:xfrm>
          <a:prstGeom prst="rect">
            <a:avLst/>
          </a:prstGeom>
        </p:spPr>
        <p:txBody>
          <a:bodyPr lIns="108000" tIns="72000" rIns="108000" bIns="72000" anchor="ctr" anchorCtr="0"/>
          <a:lstStyle>
            <a:lvl1pPr marL="0" indent="0" algn="ctr">
              <a:buNone/>
              <a:defRPr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6"/>
          </p:nvPr>
        </p:nvSpPr>
        <p:spPr>
          <a:xfrm>
            <a:off x="4572000" y="1608138"/>
            <a:ext cx="3756011" cy="2595562"/>
          </a:xfrm>
          <a:prstGeom prst="roundRect">
            <a:avLst>
              <a:gd name="adj" fmla="val 4682"/>
            </a:avLst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953891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탐구목표+과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5" hasCustomPrompt="1"/>
          </p:nvPr>
        </p:nvSpPr>
        <p:spPr>
          <a:xfrm>
            <a:off x="1485900" y="974665"/>
            <a:ext cx="6933600" cy="39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>
              <a:buNone/>
              <a:defRPr lang="ko-KR" altLang="en-US" sz="2600" b="0" kern="1200" spc="-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+mj-lt"/>
              <a:buNone/>
            </a:pPr>
            <a:r>
              <a:rPr lang="ko-KR" altLang="en-US" smtClean="0"/>
              <a:t>내용을 입력해주세요</a:t>
            </a:r>
            <a:endParaRPr lang="ko-KR" alt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0" y="943888"/>
            <a:ext cx="14688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marL="266700" indent="95250">
              <a:spcBef>
                <a:spcPct val="20000"/>
              </a:spcBef>
              <a:buFont typeface="+mj-lt"/>
              <a:buNone/>
              <a:defRPr/>
            </a:pP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[</a:t>
            </a:r>
            <a:r>
              <a:rPr lang="ko-KR" altLang="en-US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탐구</a:t>
            </a:r>
            <a:r>
              <a:rPr lang="en-US" altLang="ko-KR" sz="3000" spc="-180" dirty="0">
                <a:solidFill>
                  <a:prstClr val="black">
                    <a:lumMod val="75000"/>
                    <a:lumOff val="25000"/>
                  </a:prstClr>
                </a:solidFill>
                <a:latin typeface="HY견고딕" pitchFamily="18" charset="-127"/>
                <a:ea typeface="HY견고딕" pitchFamily="18" charset="-127"/>
              </a:rPr>
              <a:t>]</a:t>
            </a:r>
            <a:endParaRPr lang="ko-KR" altLang="en-US" sz="3000" spc="-180" dirty="0">
              <a:solidFill>
                <a:prstClr val="black">
                  <a:lumMod val="75000"/>
                  <a:lumOff val="25000"/>
                </a:prst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6" name="텍스트 개체 틀 4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219325" y="1800225"/>
            <a:ext cx="6038850" cy="112395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>
              <a:buNone/>
              <a:defRPr sz="2300" spc="-150"/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47" name="텍스트 개체 틀 4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219325" y="2933700"/>
            <a:ext cx="6038850" cy="476250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266700" indent="-266700">
              <a:buFont typeface="+mj-lt"/>
              <a:buAutoNum type="arabicPeriod"/>
              <a:defRPr sz="2300" spc="-150"/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8" name="텍스트 개체 틀 45"/>
          <p:cNvSpPr>
            <a:spLocks noGrp="1"/>
          </p:cNvSpPr>
          <p:nvPr>
            <p:ph type="body" sz="quarter" idx="19" hasCustomPrompt="1"/>
          </p:nvPr>
        </p:nvSpPr>
        <p:spPr>
          <a:xfrm>
            <a:off x="661987" y="1775996"/>
            <a:ext cx="1533600" cy="432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 algn="ctr" defTabSz="914400" rtl="0" eaLnBrk="1" latinLnBrk="1" hangingPunct="1">
              <a:buNone/>
              <a:defRPr lang="ko-KR" altLang="en-US" sz="2800" b="1" kern="1200" spc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목표</a:t>
            </a:r>
            <a:endParaRPr lang="ko-KR" altLang="en-US" dirty="0"/>
          </a:p>
        </p:txBody>
      </p:sp>
      <p:sp>
        <p:nvSpPr>
          <p:cNvPr id="19" name="텍스트 개체 틀 45"/>
          <p:cNvSpPr>
            <a:spLocks noGrp="1"/>
          </p:cNvSpPr>
          <p:nvPr>
            <p:ph type="body" sz="quarter" idx="20" hasCustomPrompt="1"/>
          </p:nvPr>
        </p:nvSpPr>
        <p:spPr>
          <a:xfrm>
            <a:off x="661987" y="2920800"/>
            <a:ext cx="1533600" cy="432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0" indent="0" algn="ctr" defTabSz="914400" rtl="0" eaLnBrk="1" latinLnBrk="1" hangingPunct="1">
              <a:buNone/>
              <a:defRPr lang="ko-KR" altLang="en-US" sz="2800" b="1" kern="1200" spc="1200" baseline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tx1">
                      <a:alpha val="70000"/>
                    </a:schemeClr>
                  </a:outerShdw>
                </a:effectLst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smtClean="0"/>
              <a:t>과정</a:t>
            </a:r>
            <a:endParaRPr lang="ko-KR" altLang="en-US" dirty="0"/>
          </a:p>
        </p:txBody>
      </p:sp>
      <p:sp>
        <p:nvSpPr>
          <p:cNvPr id="23" name="그림 개체 틀 22"/>
          <p:cNvSpPr>
            <a:spLocks noGrp="1"/>
          </p:cNvSpPr>
          <p:nvPr>
            <p:ph type="pic" sz="quarter" idx="21"/>
          </p:nvPr>
        </p:nvSpPr>
        <p:spPr>
          <a:xfrm>
            <a:off x="2219324" y="3494436"/>
            <a:ext cx="6029325" cy="2668239"/>
          </a:xfrm>
          <a:prstGeom prst="rect">
            <a:avLst/>
          </a:prstGeom>
        </p:spPr>
        <p:txBody>
          <a:bodyPr>
            <a:scene3d>
              <a:camera prst="orthographicFront"/>
              <a:lightRig rig="glow" dir="t"/>
            </a:scene3d>
            <a:sp3d prstMaterial="softEdge">
              <a:bevelT w="29210" h="16510"/>
            </a:sp3d>
          </a:bodyPr>
          <a:lstStyle>
            <a:lvl1pPr marL="514350" indent="-514350">
              <a:buFontTx/>
              <a:buNone/>
              <a:defRPr lang="ko-KR" altLang="en-US" sz="2300" kern="1200" spc="-15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</a:pPr>
            <a:endParaRPr lang="ko-KR" alt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74678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+그림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784"/>
            <a:ext cx="7380312" cy="724850"/>
          </a:xfrm>
          <a:prstGeom prst="rect">
            <a:avLst/>
          </a:prstGeom>
          <a:noFill/>
        </p:spPr>
        <p:txBody>
          <a:bodyPr wrap="square" lIns="216000" tIns="16920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404813" indent="-404813" algn="l" defTabSz="914400" rtl="0" eaLnBrk="1" latinLnBrk="1" hangingPunct="1">
              <a:buFont typeface="+mj-lt"/>
              <a:buAutoNum type="romanUcPeriod"/>
              <a:defRPr lang="ko-KR" altLang="en-US" sz="3600" kern="1200" spc="-180" dirty="0" smtClean="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12" name="텍스트 개체 틀 47"/>
          <p:cNvSpPr>
            <a:spLocks noGrp="1"/>
          </p:cNvSpPr>
          <p:nvPr>
            <p:ph type="body" sz="quarter" idx="12" hasCustomPrompt="1"/>
          </p:nvPr>
        </p:nvSpPr>
        <p:spPr>
          <a:xfrm>
            <a:off x="8172450" y="476673"/>
            <a:ext cx="720030" cy="215478"/>
          </a:xfrm>
          <a:prstGeom prst="rect">
            <a:avLst/>
          </a:prstGeom>
          <a:noFill/>
        </p:spPr>
        <p:txBody>
          <a:bodyPr lIns="0" tIns="0" rIns="0" bIns="0"/>
          <a:lstStyle>
            <a:lvl1pPr marL="0" algn="l" defTabSz="914400" rtl="0" eaLnBrk="1" latinLnBrk="1" hangingPunct="1">
              <a:buNone/>
              <a:defRPr lang="ko-KR" altLang="en-US" sz="1400" kern="1200" spc="-30" dirty="0" smtClean="0">
                <a:solidFill>
                  <a:schemeClr val="tx1"/>
                </a:solidFill>
                <a:latin typeface="Arial" pitchFamily="34" charset="0"/>
                <a:ea typeface="HY견고딕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p.000</a:t>
            </a:r>
            <a:endParaRPr lang="ko-KR" altLang="en-US" dirty="0"/>
          </a:p>
        </p:txBody>
      </p:sp>
      <p:sp>
        <p:nvSpPr>
          <p:cNvPr id="13" name="텍스트 개체 틀 4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43888"/>
            <a:ext cx="867568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266700" indent="95250" algn="l" defTabSz="914400" rtl="0" eaLnBrk="1" latinLnBrk="1" hangingPunct="1">
              <a:buFont typeface="+mj-lt"/>
              <a:buAutoNum type="arabicPeriod"/>
              <a:defRPr lang="ko-KR" altLang="en-US" sz="2800" b="0" kern="1200" spc="-18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1pPr>
            <a:lvl2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2pPr>
            <a:lvl3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3pPr>
            <a:lvl4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4pPr>
            <a:lvl5pPr marL="266700" indent="95250" algn="l" defTabSz="914400" rtl="0" eaLnBrk="1" latinLnBrk="1" hangingPunct="1">
              <a:defRPr lang="ko-KR" altLang="en-US" sz="2800" b="0" kern="1200" spc="-18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  <a:cs typeface="+mn-cs"/>
              </a:defRPr>
            </a:lvl5pPr>
          </a:lstStyle>
          <a:p>
            <a:pPr lvl="0"/>
            <a:r>
              <a:rPr lang="en-US" altLang="ko-KR" dirty="0" smtClean="0"/>
              <a:t> </a:t>
            </a:r>
            <a:r>
              <a:rPr lang="ko-KR" altLang="en-US" dirty="0" smtClean="0"/>
              <a:t>내용을 입력해주세요</a:t>
            </a:r>
          </a:p>
        </p:txBody>
      </p:sp>
      <p:sp>
        <p:nvSpPr>
          <p:cNvPr id="14" name="텍스트 개체 틀 51"/>
          <p:cNvSpPr>
            <a:spLocks noGrp="1"/>
          </p:cNvSpPr>
          <p:nvPr>
            <p:ph type="body" sz="quarter" idx="14" hasCustomPrompt="1"/>
          </p:nvPr>
        </p:nvSpPr>
        <p:spPr>
          <a:xfrm>
            <a:off x="469216" y="1519238"/>
            <a:ext cx="8207240" cy="7848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lvl1pPr marL="361950" indent="-361950" algn="l" defTabSz="914400" rtl="0" eaLnBrk="1" latinLnBrk="1" hangingPunct="1">
              <a:lnSpc>
                <a:spcPct val="80000"/>
              </a:lnSpc>
              <a:buFont typeface="+mj-lt"/>
              <a:buAutoNum type="arabicParenR"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pPr lvl="0"/>
            <a:r>
              <a:rPr lang="ko-KR" altLang="en-US" dirty="0" smtClean="0"/>
              <a:t>내용을 입력해주세요</a:t>
            </a:r>
            <a:endParaRPr lang="en-US" altLang="ko-KR" dirty="0" smtClean="0"/>
          </a:p>
          <a:p>
            <a:pPr lvl="0"/>
            <a:r>
              <a:rPr lang="ko-KR" altLang="en-US" dirty="0" smtClean="0"/>
              <a:t>내용을 입력해주세요</a:t>
            </a:r>
            <a:endParaRPr lang="ko-KR" altLang="en-US" dirty="0"/>
          </a:p>
        </p:txBody>
      </p:sp>
      <p:sp>
        <p:nvSpPr>
          <p:cNvPr id="29" name="그림 개체 틀 28"/>
          <p:cNvSpPr>
            <a:spLocks noGrp="1"/>
          </p:cNvSpPr>
          <p:nvPr>
            <p:ph type="pic" sz="quarter" idx="15"/>
          </p:nvPr>
        </p:nvSpPr>
        <p:spPr>
          <a:xfrm>
            <a:off x="837690" y="3295522"/>
            <a:ext cx="3528724" cy="2967198"/>
          </a:xfrm>
          <a:prstGeom prst="roundRect">
            <a:avLst>
              <a:gd name="adj" fmla="val 1569"/>
            </a:avLst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 dirty="0"/>
          </a:p>
        </p:txBody>
      </p:sp>
      <p:sp>
        <p:nvSpPr>
          <p:cNvPr id="34" name="그림 개체 틀 28"/>
          <p:cNvSpPr>
            <a:spLocks noGrp="1"/>
          </p:cNvSpPr>
          <p:nvPr>
            <p:ph type="pic" sz="quarter" idx="16"/>
          </p:nvPr>
        </p:nvSpPr>
        <p:spPr>
          <a:xfrm>
            <a:off x="4647690" y="3295522"/>
            <a:ext cx="3528724" cy="2967198"/>
          </a:xfrm>
          <a:prstGeom prst="roundRect">
            <a:avLst>
              <a:gd name="adj" fmla="val 1569"/>
            </a:avLst>
          </a:prstGeom>
        </p:spPr>
        <p:txBody>
          <a:bodyPr/>
          <a:lstStyle>
            <a:lvl1pPr>
              <a:buFontTx/>
              <a:buNone/>
              <a:defRPr lang="ko-KR" altLang="en-US" sz="2500" kern="1200" spc="-7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endParaRPr lang="ko-KR" alt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562850" y="485775"/>
            <a:ext cx="7117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 indent="-342900">
              <a:spcBef>
                <a:spcPct val="20000"/>
              </a:spcBef>
              <a:buFont typeface="Arial" pitchFamily="34" charset="0"/>
              <a:buNone/>
            </a:pPr>
            <a:r>
              <a:rPr lang="ko-KR" altLang="en-US" sz="1400" spc="-30" dirty="0">
                <a:solidFill>
                  <a:prstClr val="black"/>
                </a:solidFill>
                <a:latin typeface="Arial" pitchFamily="34" charset="0"/>
                <a:ea typeface="HY견고딕" pitchFamily="18" charset="-127"/>
                <a:cs typeface="Arial" pitchFamily="34" charset="0"/>
              </a:rPr>
              <a:t>교과서</a:t>
            </a:r>
          </a:p>
        </p:txBody>
      </p:sp>
    </p:spTree>
    <p:extLst>
      <p:ext uri="{BB962C8B-B14F-4D97-AF65-F5344CB8AC3E}">
        <p14:creationId xmlns:p14="http://schemas.microsoft.com/office/powerpoint/2010/main" val="297371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022.png"/>
          <p:cNvPicPr>
            <a:picLocks noChangeAspect="1"/>
          </p:cNvPicPr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8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역사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주진오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>
          <a:xfrm>
            <a:off x="2500298" y="1916832"/>
            <a:ext cx="5328939" cy="369332"/>
          </a:xfrm>
        </p:spPr>
        <p:txBody>
          <a:bodyPr/>
          <a:lstStyle/>
          <a:p>
            <a:r>
              <a:rPr lang="ko-KR" altLang="en-US" dirty="0" smtClean="0"/>
              <a:t>근대 국가 수립 운동과 국권 수호 운동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0" y="2618898"/>
            <a:ext cx="9144000" cy="738664"/>
          </a:xfrm>
        </p:spPr>
        <p:txBody>
          <a:bodyPr/>
          <a:lstStyle/>
          <a:p>
            <a:r>
              <a:rPr lang="ko-KR" altLang="en-US" sz="4800" dirty="0" smtClean="0"/>
              <a:t>근대 개혁 운동의 전개</a:t>
            </a:r>
            <a:endParaRPr lang="ko-KR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0131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5"/>
          <p:cNvSpPr txBox="1">
            <a:spLocks/>
          </p:cNvSpPr>
          <p:nvPr/>
        </p:nvSpPr>
        <p:spPr>
          <a:xfrm>
            <a:off x="3131840" y="2272800"/>
            <a:ext cx="518457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4"/>
              <a:defRPr/>
            </a:pPr>
            <a:r>
              <a:rPr lang="en-US" altLang="ko-KR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차 개혁</a:t>
            </a:r>
            <a:r>
              <a:rPr lang="en-US" altLang="ko-KR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을미개혁</a:t>
            </a:r>
            <a:r>
              <a:rPr lang="en-US" altLang="ko-KR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양력 사용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altLang="ko-KR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‘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건양</a:t>
            </a:r>
            <a:r>
              <a:rPr lang="en-US" altLang="ko-KR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’ 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연호의 사용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종두법 시행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단발령 실시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p.25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3"/>
            </a:pPr>
            <a:r>
              <a:rPr lang="ko-KR" altLang="en-US" dirty="0"/>
              <a:t>근대 개혁에 나선 조선 정부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삼국 간섭과 을미사변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8" name="Picture 2" descr="F:\새 폴더 (2)\1단원\김홍집(뉴스뱅크,조선-01242004031131102271)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7" y="3333634"/>
            <a:ext cx="3362325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63888" y="587727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◀</a:t>
            </a:r>
            <a:r>
              <a:rPr lang="en-US" altLang="ko-KR" sz="1400" dirty="0" smtClean="0"/>
              <a:t>3</a:t>
            </a:r>
            <a:r>
              <a:rPr lang="ko-KR" altLang="en-US" sz="1400" dirty="0" smtClean="0"/>
              <a:t>차 개혁 당시의 총리대신 </a:t>
            </a:r>
            <a:r>
              <a:rPr lang="ko-KR" altLang="en-US" sz="1400" dirty="0" err="1" smtClean="0"/>
              <a:t>김홍집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015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p.25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3"/>
            </a:pPr>
            <a:r>
              <a:rPr lang="ko-KR" altLang="en-US" dirty="0"/>
              <a:t>근대 개혁에 나선 조선 정부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삼국 간섭과 을미사변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639901"/>
              </p:ext>
            </p:extLst>
          </p:nvPr>
        </p:nvGraphicFramePr>
        <p:xfrm>
          <a:off x="755576" y="3284983"/>
          <a:ext cx="7704856" cy="2808312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440160"/>
                <a:gridCol w="6264696"/>
              </a:tblGrid>
              <a:tr h="14041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kern="1200" spc="-7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의의</a:t>
                      </a:r>
                      <a:endParaRPr lang="ko-KR" altLang="en-US" sz="3200" b="1" kern="1200" spc="-7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궁서" pitchFamily="18" charset="-127"/>
                        <a:ea typeface="HY궁서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정치</a:t>
                      </a:r>
                      <a:r>
                        <a:rPr lang="en-US" altLang="ko-KR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경제</a:t>
                      </a:r>
                      <a:r>
                        <a:rPr lang="en-US" altLang="ko-KR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altLang="ko-KR" sz="2400" kern="1200" spc="-7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2400" kern="1200" spc="-7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사회 제도를 </a:t>
                      </a: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근대적으로 바꾸기 위한 대대적인 개혁</a:t>
                      </a:r>
                      <a:endParaRPr lang="ko-KR" altLang="en-US" sz="2400" kern="1200" spc="-7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041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kern="1200" spc="-7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HY궁서" pitchFamily="18" charset="-127"/>
                          <a:ea typeface="HY궁서" pitchFamily="18" charset="-127"/>
                          <a:cs typeface="+mn-cs"/>
                        </a:rPr>
                        <a:t>한계</a:t>
                      </a:r>
                      <a:endParaRPr lang="ko-KR" altLang="en-US" sz="3200" b="1" kern="1200" spc="-7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HY궁서" pitchFamily="18" charset="-127"/>
                        <a:ea typeface="HY궁서" pitchFamily="18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50000"/>
                        </a:lnSpc>
                        <a:buFont typeface="Wingdings" pitchFamily="2" charset="2"/>
                        <a:buChar char="Ø"/>
                      </a:pPr>
                      <a:r>
                        <a:rPr lang="ko-KR" altLang="en-US" sz="2400" kern="1200" spc="-7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일본에 의존 → 백성의 지지를 얻지 못함</a:t>
                      </a:r>
                      <a:endParaRPr lang="en-US" altLang="ko-KR" sz="2400" kern="1200" spc="-7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텍스트 개체 틀 5"/>
          <p:cNvSpPr txBox="1">
            <a:spLocks/>
          </p:cNvSpPr>
          <p:nvPr/>
        </p:nvSpPr>
        <p:spPr>
          <a:xfrm>
            <a:off x="756000" y="2564904"/>
            <a:ext cx="1943792" cy="66515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ko-KR" altLang="en-US" sz="32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갑오개혁</a:t>
            </a:r>
            <a:endParaRPr lang="en-US" altLang="ko-KR" sz="32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p.26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3"/>
            </a:pPr>
            <a:r>
              <a:rPr lang="ko-KR" altLang="en-US" dirty="0"/>
              <a:t>근대 개혁에 나선 조선 정부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아관 파천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을미의병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전국에서 의병 항쟁 발생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을미사변과 단발령에 대한 반발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지방 주요 도시 공격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친일 관리와 일본인 살해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의병 진압을 위해 중앙군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지방으로 파견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7170" name="Picture 2" descr="F:\새 폴더 (2)\고종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5127" y="2937958"/>
            <a:ext cx="1809322" cy="393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06872" y="5949280"/>
            <a:ext cx="298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▶단발하고 정장을 입은 고종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590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p.26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3"/>
            </a:pPr>
            <a:r>
              <a:rPr lang="ko-KR" altLang="en-US" dirty="0"/>
              <a:t>근대 개혁에 나선 조선 정부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아관파천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7992888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아관파천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(1896)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중앙군의 지방 파견으로 경비가 소홀해지자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그 틈을 타 고종이 러시아 공사관으로 피신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49263" lvl="0" indent="-449263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ko-KR" altLang="en-US" sz="2400" b="1" spc="-70" dirty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☞ </a:t>
            </a:r>
            <a:r>
              <a:rPr lang="ko-KR" altLang="en-US" sz="2400" b="1" spc="-70" dirty="0" err="1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김홍집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 내각 붕괴</a:t>
            </a:r>
            <a: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일본의 영향력 감소</a:t>
            </a:r>
            <a: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400" b="1" spc="-70" dirty="0" err="1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러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일의 세력 균형</a:t>
            </a:r>
            <a: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서구 열강의 이권 침탈 심화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146" name="Picture 2" descr="F:\새 폴더 (2)\러시아공사관1(역사하-59쪽)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194792"/>
            <a:ext cx="8604448" cy="266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61704" y="4521497"/>
            <a:ext cx="298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▼아관파천 당시의 러시아 공사관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413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텍스트 개체 틀 19"/>
          <p:cNvSpPr>
            <a:spLocks noGrp="1"/>
          </p:cNvSpPr>
          <p:nvPr>
            <p:ph type="body" sz="quarter" idx="18"/>
          </p:nvPr>
        </p:nvSpPr>
        <p:spPr>
          <a:xfrm>
            <a:off x="2004961" y="5322459"/>
            <a:ext cx="6584973" cy="885825"/>
          </a:xfrm>
        </p:spPr>
        <p:txBody>
          <a:bodyPr/>
          <a:lstStyle/>
          <a:p>
            <a:pPr algn="r"/>
            <a:r>
              <a:rPr lang="ko-KR" altLang="en-US" sz="4000" dirty="0"/>
              <a:t>㉤ </a:t>
            </a:r>
            <a:r>
              <a:rPr lang="en-US" altLang="ko-KR" sz="4000" dirty="0"/>
              <a:t>- </a:t>
            </a:r>
            <a:r>
              <a:rPr lang="ko-KR" altLang="en-US" sz="4000" dirty="0" smtClean="0"/>
              <a:t>㉥ </a:t>
            </a:r>
            <a:r>
              <a:rPr lang="en-US" altLang="ko-KR" sz="4000" dirty="0"/>
              <a:t>- </a:t>
            </a:r>
            <a:r>
              <a:rPr lang="ko-KR" altLang="en-US" sz="4000" dirty="0"/>
              <a:t>㉡ </a:t>
            </a:r>
            <a:r>
              <a:rPr lang="en-US" altLang="ko-KR" sz="4000" dirty="0" smtClean="0"/>
              <a:t>- </a:t>
            </a:r>
            <a:r>
              <a:rPr lang="ko-KR" altLang="en-US" sz="4000" dirty="0" smtClean="0"/>
              <a:t>㉠ </a:t>
            </a:r>
            <a:r>
              <a:rPr lang="en-US" altLang="ko-KR" sz="4000" dirty="0"/>
              <a:t>- </a:t>
            </a:r>
            <a:r>
              <a:rPr lang="ko-KR" altLang="en-US" sz="4000" dirty="0" smtClean="0"/>
              <a:t>㉣ </a:t>
            </a:r>
            <a:r>
              <a:rPr lang="en-US" altLang="ko-KR" sz="4000" dirty="0" smtClean="0"/>
              <a:t>- </a:t>
            </a:r>
            <a:r>
              <a:rPr lang="ko-KR" altLang="en-US" sz="4000" dirty="0" smtClean="0"/>
              <a:t>㉢</a:t>
            </a:r>
            <a:endParaRPr lang="ko-KR" altLang="en-US" sz="4000" dirty="0"/>
          </a:p>
        </p:txBody>
      </p:sp>
      <p:grpSp>
        <p:nvGrpSpPr>
          <p:cNvPr id="8" name="그룹 7"/>
          <p:cNvGrpSpPr/>
          <p:nvPr/>
        </p:nvGrpSpPr>
        <p:grpSpPr>
          <a:xfrm>
            <a:off x="486000" y="2265528"/>
            <a:ext cx="8172000" cy="2664901"/>
            <a:chOff x="499831" y="1250055"/>
            <a:chExt cx="8172000" cy="1890914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499831" y="1250055"/>
              <a:ext cx="8172000" cy="1890914"/>
            </a:xfrm>
            <a:prstGeom prst="roundRect">
              <a:avLst>
                <a:gd name="adj" fmla="val 5248"/>
              </a:avLst>
            </a:prstGeom>
            <a:solidFill>
              <a:srgbClr val="FFFFFF">
                <a:alpha val="94902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499831" y="1250055"/>
              <a:ext cx="8172000" cy="1890914"/>
            </a:xfrm>
            <a:prstGeom prst="roundRect">
              <a:avLst>
                <a:gd name="adj" fmla="val 651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  <p:sp>
        <p:nvSpPr>
          <p:cNvPr id="14" name="텍스트 개체 틀 13"/>
          <p:cNvSpPr>
            <a:spLocks noGrp="1"/>
          </p:cNvSpPr>
          <p:nvPr>
            <p:ph type="body" sz="quarter" idx="12"/>
          </p:nvPr>
        </p:nvSpPr>
        <p:spPr>
          <a:xfrm>
            <a:off x="683568" y="2265528"/>
            <a:ext cx="3439490" cy="95575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㉠을미사변</a:t>
            </a:r>
            <a:endParaRPr lang="en-US" altLang="ko-KR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54013" lvl="0" indent="-354013">
              <a:buNone/>
            </a:pPr>
            <a:r>
              <a:rPr lang="ko-KR" altLang="en-US" sz="2400" b="1" spc="-3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스스로 정리하기</a:t>
            </a:r>
          </a:p>
          <a:p>
            <a:pPr marL="0" lvl="0" indent="0">
              <a:buNone/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3"/>
            </a:pPr>
            <a:r>
              <a:rPr lang="ko-KR" altLang="en-US" dirty="0"/>
              <a:t>근대 개혁에 나선 조선 정부</a:t>
            </a:r>
          </a:p>
        </p:txBody>
      </p:sp>
      <p:sp>
        <p:nvSpPr>
          <p:cNvPr id="30" name="텍스트 개체 틀 13"/>
          <p:cNvSpPr>
            <a:spLocks noGrp="1"/>
          </p:cNvSpPr>
          <p:nvPr>
            <p:ph type="body" sz="quarter" idx="12"/>
          </p:nvPr>
        </p:nvSpPr>
        <p:spPr>
          <a:xfrm>
            <a:off x="5218510" y="2265528"/>
            <a:ext cx="3439490" cy="95575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㉡삼국 간섭</a:t>
            </a:r>
            <a:endParaRPr lang="en-US" altLang="ko-KR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텍스트 개체 틀 13"/>
          <p:cNvSpPr>
            <a:spLocks noGrp="1"/>
          </p:cNvSpPr>
          <p:nvPr>
            <p:ph type="body" sz="quarter" idx="12"/>
          </p:nvPr>
        </p:nvSpPr>
        <p:spPr>
          <a:xfrm>
            <a:off x="683568" y="3120099"/>
            <a:ext cx="3439490" cy="95575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㉢아관 파천</a:t>
            </a:r>
            <a:endParaRPr lang="en-US" altLang="ko-KR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텍스트 개체 틀 13"/>
          <p:cNvSpPr>
            <a:spLocks noGrp="1"/>
          </p:cNvSpPr>
          <p:nvPr>
            <p:ph type="body" sz="quarter" idx="12"/>
          </p:nvPr>
        </p:nvSpPr>
        <p:spPr>
          <a:xfrm>
            <a:off x="5218510" y="3120099"/>
            <a:ext cx="3439490" cy="95575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㉣단발령 실시</a:t>
            </a:r>
            <a:endParaRPr lang="en-US" altLang="ko-KR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텍스트 개체 틀 13"/>
          <p:cNvSpPr>
            <a:spLocks noGrp="1"/>
          </p:cNvSpPr>
          <p:nvPr>
            <p:ph type="body" sz="quarter" idx="12"/>
          </p:nvPr>
        </p:nvSpPr>
        <p:spPr>
          <a:xfrm>
            <a:off x="683568" y="3967595"/>
            <a:ext cx="3655514" cy="95575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㉤군국기무처 설치</a:t>
            </a:r>
            <a:endParaRPr lang="en-US" altLang="ko-KR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텍스트 개체 틀 13"/>
          <p:cNvSpPr>
            <a:spLocks noGrp="1"/>
          </p:cNvSpPr>
          <p:nvPr>
            <p:ph type="body" sz="quarter" idx="12"/>
          </p:nvPr>
        </p:nvSpPr>
        <p:spPr>
          <a:xfrm>
            <a:off x="5218510" y="3970841"/>
            <a:ext cx="3439490" cy="95575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ko-KR" alt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㉥홍범 </a:t>
            </a:r>
            <a:r>
              <a:rPr lang="en-US" altLang="ko-KR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ko-KR" alt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발표</a:t>
            </a:r>
            <a:endParaRPr lang="en-US" altLang="ko-KR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2463922" y="5301208"/>
            <a:ext cx="6139753" cy="910813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086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4741894" y="2132856"/>
            <a:ext cx="4032448" cy="1231106"/>
          </a:xfrm>
        </p:spPr>
        <p:txBody>
          <a:bodyPr/>
          <a:lstStyle/>
          <a:p>
            <a:r>
              <a:rPr lang="ko-KR" altLang="en-US" dirty="0" smtClean="0"/>
              <a:t>근대 개혁 운동의 전개</a:t>
            </a:r>
            <a:endParaRPr lang="ko-KR" altLang="en-US" dirty="0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5"/>
          </p:nvPr>
        </p:nvSpPr>
        <p:spPr>
          <a:xfrm>
            <a:off x="4572000" y="3875504"/>
            <a:ext cx="4464495" cy="489600"/>
          </a:xfrm>
        </p:spPr>
        <p:txBody>
          <a:bodyPr/>
          <a:lstStyle/>
          <a:p>
            <a:pPr marL="447675" indent="-447675">
              <a:buFont typeface="+mj-lt"/>
              <a:buAutoNum type="arabicParenR"/>
            </a:pP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개화 세력의 분화와 갑신정변</a:t>
            </a:r>
            <a:endParaRPr lang="en-US" altLang="ko-KR" dirty="0">
              <a:solidFill>
                <a:schemeClr val="bg2">
                  <a:lumMod val="50000"/>
                </a:schemeClr>
              </a:solidFill>
            </a:endParaRPr>
          </a:p>
          <a:p>
            <a:pPr marL="447675" indent="-447675">
              <a:buFont typeface="+mj-lt"/>
              <a:buAutoNum type="arabicParenR"/>
            </a:pP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외세와 지배층에 맞선 동학 농민 운동</a:t>
            </a:r>
            <a:endParaRPr lang="en-US" altLang="ko-KR" dirty="0">
              <a:solidFill>
                <a:schemeClr val="bg2">
                  <a:lumMod val="50000"/>
                </a:schemeClr>
              </a:solidFill>
            </a:endParaRPr>
          </a:p>
          <a:p>
            <a:pPr marL="447675" indent="-447675">
              <a:buFont typeface="+mj-lt"/>
              <a:buAutoNum type="arabicParenR"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근대 개혁에 나선 조선 정부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7675" indent="-447675">
              <a:buFont typeface="+mj-lt"/>
              <a:buAutoNum type="arabicParenR"/>
            </a:pP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</a:rPr>
              <a:t>대한 제국의 수립과 독립 협회의 활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</a:rPr>
              <a:t>동</a:t>
            </a:r>
          </a:p>
        </p:txBody>
      </p:sp>
    </p:spTree>
    <p:extLst>
      <p:ext uri="{BB962C8B-B14F-4D97-AF65-F5344CB8AC3E}">
        <p14:creationId xmlns:p14="http://schemas.microsoft.com/office/powerpoint/2010/main" val="28146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제목 3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학 </a:t>
            </a:r>
            <a:r>
              <a:rPr lang="ko-KR" altLang="en-US" dirty="0" err="1" smtClean="0"/>
              <a:t>습</a:t>
            </a:r>
            <a:r>
              <a:rPr lang="ko-KR" altLang="en-US" dirty="0" smtClean="0"/>
              <a:t> 목 표</a:t>
            </a:r>
            <a:endParaRPr lang="ko-KR" altLang="en-US" dirty="0"/>
          </a:p>
        </p:txBody>
      </p:sp>
      <p:sp>
        <p:nvSpPr>
          <p:cNvPr id="31" name="내용 개체 틀 2"/>
          <p:cNvSpPr txBox="1">
            <a:spLocks/>
          </p:cNvSpPr>
          <p:nvPr/>
        </p:nvSpPr>
        <p:spPr bwMode="auto">
          <a:xfrm>
            <a:off x="1691679" y="3645024"/>
            <a:ext cx="6192689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9pPr>
          </a:lstStyle>
          <a:p>
            <a:pPr marL="539750" indent="-360363" algn="just" eaLnBrk="1" hangingPunct="1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kumimoji="0"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갑오개혁의 배경과 내용을 설명할 수 있다</a:t>
            </a:r>
            <a:r>
              <a:rPr kumimoji="0"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32" name="내용 개체 틀 2"/>
          <p:cNvSpPr txBox="1">
            <a:spLocks/>
          </p:cNvSpPr>
          <p:nvPr/>
        </p:nvSpPr>
        <p:spPr bwMode="auto">
          <a:xfrm>
            <a:off x="1691680" y="4628502"/>
            <a:ext cx="61926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9pPr>
          </a:lstStyle>
          <a:p>
            <a:pPr marL="539750" indent="-360363" algn="just" eaLnBrk="1" hangingPunct="1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kumimoji="0"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을미사변이 일어나게 된 배경을 말할 수 있다</a:t>
            </a:r>
            <a:r>
              <a:rPr kumimoji="0"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1691680" y="5661248"/>
            <a:ext cx="61926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Book Antiqua" pitchFamily="18" charset="0"/>
                <a:ea typeface="굴림" charset="-127"/>
              </a:defRPr>
            </a:lvl9pPr>
          </a:lstStyle>
          <a:p>
            <a:pPr marL="539750" indent="-360363" algn="just" eaLnBrk="1" hangingPunct="1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</a:pPr>
            <a:r>
              <a:rPr kumimoji="0" lang="ko-KR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아관 파천의 과정과 영향을 안다</a:t>
            </a:r>
            <a:r>
              <a:rPr kumimoji="0"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97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mph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9286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 override="childStyle">
                                        <p:cTn id="1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mph" presetSubtype="0" fill="hold" grpId="2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8214"/>
                                  </p:iterate>
                                  <p:childTnLst>
                                    <p:set>
                                      <p:cBhvr override="childStyle">
                                        <p:cTn id="2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96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9286"/>
                                  </p:iterate>
                                  <p:childTnLst>
                                    <p:set>
                                      <p:cBhvr override="childStyle">
                                        <p:cTn id="3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 override="childStyle"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mph" presetSubtype="0" fill="hold" grpId="2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8214"/>
                                  </p:iterate>
                                  <p:childTnLst>
                                    <p:set>
                                      <p:cBhvr override="childStyle">
                                        <p:cTn id="4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475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mph" presetSubtype="0" fill="hold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mph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9286"/>
                                  </p:iterate>
                                  <p:childTnLst>
                                    <p:set>
                                      <p:cBhvr override="childStyl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mph" presetSubtype="0" fill="hold" grpId="1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8571"/>
                                  </p:iterate>
                                  <p:childTnLst>
                                    <p:set>
                                      <p:cBhvr override="childStyle"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mph" presetSubtype="0" fill="hold" grpId="2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8214"/>
                                  </p:iterate>
                                  <p:childTnLst>
                                    <p:set>
                                      <p:cBhvr override="childStyle"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1" grpId="1" build="p"/>
      <p:bldP spid="31" grpId="2" build="p"/>
      <p:bldP spid="32" grpId="0" build="p"/>
      <p:bldP spid="32" grpId="1" build="p"/>
      <p:bldP spid="32" grpId="2" build="p"/>
      <p:bldP spid="5" grpId="0" build="p"/>
      <p:bldP spid="5" grpId="1" build="p"/>
      <p:bldP spid="5" grpId="2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p.24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3"/>
            </a:pPr>
            <a:r>
              <a:rPr lang="ko-KR" altLang="en-US" dirty="0"/>
              <a:t>근대 개혁에 나선 조선 정부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갑오개혁의 추진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4896544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교정청 설치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자주적 개혁 시도</a:t>
            </a:r>
          </a:p>
          <a:p>
            <a:pPr marL="363538" lvl="0" indent="-363538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☞</a:t>
            </a:r>
            <a: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일본의 경복궁 점령</a:t>
            </a:r>
            <a: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spc="-70" dirty="0" err="1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김홍집을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 내세워 새 정부 구성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F:\새 폴더 (2)\1단원\고종의 첫 사진_위키(1884)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320132" cy="52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15816" y="5949280"/>
            <a:ext cx="298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▶조선의 마지막 왕 고종의 모습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738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새 폴더 (2)\군국기무처(역사하-57쪽-민족문화대백과)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783770"/>
            <a:ext cx="3631952" cy="303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p.24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3"/>
            </a:pPr>
            <a:r>
              <a:rPr lang="ko-KR" altLang="en-US" dirty="0"/>
              <a:t>근대 개혁에 나선 조선 정부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갑오개혁의 추진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3131840" y="2272800"/>
            <a:ext cx="518457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차 개혁</a:t>
            </a: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군국기무처 설치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정부와 왕실 분리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과거제와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신분제 폐지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과부 재혼 허용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세금을 화폐로 내게 함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F:\새 폴더 (2)\1단원\김홍집(뉴스뱅크,조선-01242004031131102271).pn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7" y="3333634"/>
            <a:ext cx="3362325" cy="35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35896" y="6165304"/>
            <a:ext cx="298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◀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차 개혁 당시 총리 대신 </a:t>
            </a:r>
            <a:r>
              <a:rPr lang="ko-KR" altLang="en-US" sz="1400" dirty="0" err="1" smtClean="0"/>
              <a:t>김홍집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193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p.24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3"/>
            </a:pPr>
            <a:r>
              <a:rPr lang="ko-KR" altLang="en-US" dirty="0"/>
              <a:t>근대 개혁에 나선 조선 정부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갑오개혁의 추진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3"/>
              <a:defRPr/>
            </a:pP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차 개혁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군국기무처 폐지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박영효 귀국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새로운 내각 구성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홍범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14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 발표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8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도를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23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부로 개편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사법권 독립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교육 입국 조서 발표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3074" name="Picture 2" descr="F:\새 폴더 (2)\박영효.png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025240"/>
            <a:ext cx="2855237" cy="382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96135" y="4696784"/>
            <a:ext cx="2855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ctr"/>
            <a:r>
              <a:rPr lang="ko-KR" altLang="en-US" sz="1400" dirty="0" smtClean="0"/>
              <a:t>▲</a:t>
            </a:r>
            <a:r>
              <a:rPr lang="en-US" altLang="ko-KR" sz="1400" dirty="0" smtClean="0"/>
              <a:t>2</a:t>
            </a:r>
            <a:r>
              <a:rPr lang="ko-KR" altLang="en-US" sz="1400" dirty="0" smtClean="0"/>
              <a:t>차 개혁을 주도한 박영효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2193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새 폴더 (2)\1단원\동아시아풍자화(토픽-qg001556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3988" y="3955814"/>
            <a:ext cx="3956463" cy="2526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p.25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3"/>
            </a:pPr>
            <a:r>
              <a:rPr lang="ko-KR" altLang="en-US" dirty="0"/>
              <a:t>근대 개혁에 나선 조선 정부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삼국 간섭과 을미사변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삼국 간섭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(1895)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의 배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경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청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·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 전쟁 이후 </a:t>
            </a:r>
            <a:r>
              <a:rPr lang="ko-KR" altLang="en-US" sz="2400" b="1" spc="-7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시모노세키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조약 체결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일본</a:t>
            </a:r>
            <a:r>
              <a:rPr lang="en-US" altLang="ko-KR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청으로부터 </a:t>
            </a:r>
            <a:r>
              <a:rPr lang="ko-KR" altLang="en-US" sz="2400" b="1" spc="-7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랴오둥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 반도와 타이완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빼앗음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805263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dirty="0" smtClean="0"/>
              <a:t>▶삼국 간섭 이전의 동아시아를 풍자한 그림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5908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p.25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3"/>
            </a:pPr>
            <a:r>
              <a:rPr lang="ko-KR" altLang="en-US" dirty="0"/>
              <a:t>근대 개혁에 나선 조선 정부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삼국 간섭과 을미사변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2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삼국 간섭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(1895)</a:t>
            </a: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러시아와 프랑스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독일 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국의 간섭</a:t>
            </a: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일본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청에 </a:t>
            </a:r>
            <a:r>
              <a:rPr lang="ko-KR" altLang="en-US" sz="2400" b="1" spc="-7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랴오둥</a:t>
            </a:r>
            <a:r>
              <a:rPr lang="ko-KR" altLang="en-US" sz="2400" b="1" spc="-7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반도 반환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63538" lvl="0" indent="-363538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☞</a:t>
            </a:r>
            <a: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일본 세력의 약화</a:t>
            </a:r>
            <a:r>
              <a:rPr lang="en-US" altLang="ko-KR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spc="-70" dirty="0" smtClean="0">
                <a:solidFill>
                  <a:srgbClr val="00B050"/>
                </a:solidFill>
                <a:latin typeface="맑은 고딕" pitchFamily="50" charset="-127"/>
                <a:ea typeface="맑은 고딕" pitchFamily="50" charset="-127"/>
              </a:rPr>
              <a:t>러시아 영향력 강화</a:t>
            </a:r>
            <a:endParaRPr lang="en-US" altLang="ko-KR" sz="2400" b="1" spc="-70" dirty="0" smtClean="0">
              <a:solidFill>
                <a:srgbClr val="00B05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363538" lvl="0" indent="-363538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/>
            </a:pPr>
            <a:r>
              <a:rPr lang="ko-KR" altLang="en-US" sz="2400" b="1" spc="-7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☞</a:t>
            </a:r>
            <a:r>
              <a:rPr lang="en-US" altLang="ko-KR" sz="2400" b="1" spc="-7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	</a:t>
            </a:r>
            <a:r>
              <a:rPr lang="ko-KR" altLang="en-US" sz="2400" b="1" spc="-7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조선 </a:t>
            </a:r>
            <a:r>
              <a:rPr lang="ko-KR" altLang="en-US" sz="2400" b="1" spc="-7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왕실</a:t>
            </a:r>
            <a:r>
              <a:rPr lang="en-US" altLang="ko-KR" sz="2400" b="1" spc="-7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spc="-7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러시아를 이용하여 일본 </a:t>
            </a:r>
            <a:r>
              <a:rPr lang="ko-KR" altLang="en-US" sz="2400" b="1" spc="-7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견제</a:t>
            </a:r>
            <a:r>
              <a:rPr lang="en-US" altLang="ko-KR" sz="2400" b="1" spc="-7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/>
            </a:r>
            <a:br>
              <a:rPr lang="en-US" altLang="ko-KR" sz="2400" b="1" spc="-7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2400" b="1" spc="-70" dirty="0" smtClean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친일 </a:t>
            </a:r>
            <a:r>
              <a:rPr lang="ko-KR" altLang="en-US" sz="2400" b="1" spc="-7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성향의 관료 축출</a:t>
            </a:r>
            <a:r>
              <a:rPr lang="en-US" altLang="ko-KR" sz="2400" b="1" spc="-7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spc="-70" dirty="0">
                <a:solidFill>
                  <a:srgbClr val="0070C0"/>
                </a:solidFill>
                <a:latin typeface="맑은 고딕" pitchFamily="50" charset="-127"/>
                <a:ea typeface="맑은 고딕" pitchFamily="50" charset="-127"/>
              </a:rPr>
              <a:t>왕권 회복 노력</a:t>
            </a:r>
          </a:p>
          <a:p>
            <a:pPr marL="363538" lvl="0" indent="-363538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defRPr/>
            </a:pPr>
            <a:endParaRPr lang="en-US" altLang="ko-KR" sz="2400" b="1" spc="-7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28650" lvl="1" indent="-266700" algn="just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6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ko-KR" altLang="en-US" dirty="0"/>
              <a:t>근대 개혁 운동의 전개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smtClean="0"/>
              <a:t>p.25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+mj-lt"/>
              <a:buAutoNum type="arabicParenR" startAt="3"/>
            </a:pPr>
            <a:r>
              <a:rPr lang="ko-KR" altLang="en-US" dirty="0"/>
              <a:t>근대 개혁에 나선 조선 정부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469216" y="1519238"/>
            <a:ext cx="8207240" cy="523220"/>
          </a:xfrm>
        </p:spPr>
        <p:txBody>
          <a:bodyPr/>
          <a:lstStyle/>
          <a:p>
            <a:pPr lvl="0"/>
            <a:r>
              <a:rPr lang="ko-KR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삼국 간섭과 을미사변</a:t>
            </a:r>
            <a:endParaRPr lang="en-US" altLang="ko-KR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텍스트 개체 틀 5"/>
          <p:cNvSpPr txBox="1">
            <a:spLocks/>
          </p:cNvSpPr>
          <p:nvPr/>
        </p:nvSpPr>
        <p:spPr>
          <a:xfrm>
            <a:off x="756000" y="2120400"/>
            <a:ext cx="7664451" cy="665157"/>
          </a:xfrm>
          <a:prstGeom prst="rect">
            <a:avLst/>
          </a:prstGeom>
        </p:spPr>
        <p:txBody>
          <a:bodyPr/>
          <a:lstStyle/>
          <a:p>
            <a:pPr marL="450850" indent="-45085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/>
              <a:defRPr/>
            </a:pP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텍스트 개체 틀 5"/>
          <p:cNvSpPr txBox="1">
            <a:spLocks/>
          </p:cNvSpPr>
          <p:nvPr/>
        </p:nvSpPr>
        <p:spPr>
          <a:xfrm>
            <a:off x="611560" y="2272800"/>
            <a:ext cx="7704856" cy="66515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20000"/>
              </a:lnSpc>
              <a:spcBef>
                <a:spcPts val="1000"/>
              </a:spcBef>
              <a:spcAft>
                <a:spcPts val="1000"/>
              </a:spcAft>
              <a:buFont typeface="+mj-ea"/>
              <a:buAutoNum type="circleNumDbPlain" startAt="3"/>
              <a:defRPr/>
            </a:pP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을미사변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(1895) : </a:t>
            </a:r>
            <a:b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일본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조선 왕실의 이러한 움직임의 중심에 왕비가 있다고 생각 → 경복궁을 습격</a:t>
            </a:r>
            <a:r>
              <a:rPr lang="en-US" altLang="ko-KR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  <a:r>
              <a:rPr lang="ko-KR" altLang="en-US" sz="2400" b="1" spc="-7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명성 황후 시해</a:t>
            </a:r>
            <a:endParaRPr lang="en-US" altLang="ko-KR" sz="2400" b="1" spc="-7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5124" name="Picture 4" descr="F:\새 폴더 (2)\명성황후장례식(유로-jjea018815)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4400440"/>
            <a:ext cx="5657112" cy="245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51720" y="4957712"/>
            <a:ext cx="298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000" indent="-180000" algn="just"/>
            <a:r>
              <a:rPr lang="ko-KR" altLang="en-US" sz="1400" smtClean="0"/>
              <a:t>▶명성 황후의 장례식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015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내지">
  <a:themeElements>
    <a:clrScheme name="사용자 지정 3">
      <a:dk1>
        <a:sysClr val="windowText" lastClr="000000"/>
      </a:dk1>
      <a:lt1>
        <a:sysClr val="window" lastClr="FFFFFF"/>
      </a:lt1>
      <a:dk2>
        <a:srgbClr val="4E5B6F"/>
      </a:dk2>
      <a:lt2>
        <a:srgbClr val="F2F2F2"/>
      </a:lt2>
      <a:accent1>
        <a:srgbClr val="9CE21E"/>
      </a:accent1>
      <a:accent2>
        <a:srgbClr val="9FC610"/>
      </a:accent2>
      <a:accent3>
        <a:srgbClr val="D3F67C"/>
      </a:accent3>
      <a:accent4>
        <a:srgbClr val="6F980A"/>
      </a:accent4>
      <a:accent5>
        <a:srgbClr val="EFFAC8"/>
      </a:accent5>
      <a:accent6>
        <a:srgbClr val="D1F15A"/>
      </a:accent6>
      <a:hlink>
        <a:srgbClr val="77940B"/>
      </a:hlink>
      <a:folHlink>
        <a:srgbClr val="374C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459</Words>
  <Application>Microsoft Office PowerPoint</Application>
  <PresentationFormat>화면 슬라이드 쇼(4:3)</PresentationFormat>
  <Paragraphs>110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1_내지</vt:lpstr>
      <vt:lpstr>PowerPoint 프레젠테이션</vt:lpstr>
      <vt:lpstr>PowerPoint 프레젠테이션</vt:lpstr>
      <vt:lpstr>학 습 목 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Rasiel2</dc:creator>
  <cp:lastModifiedBy>Rasiel</cp:lastModifiedBy>
  <cp:revision>18</cp:revision>
  <dcterms:created xsi:type="dcterms:W3CDTF">2013-04-02T09:21:36Z</dcterms:created>
  <dcterms:modified xsi:type="dcterms:W3CDTF">2013-04-27T04:16:51Z</dcterms:modified>
</cp:coreProperties>
</file>