
<file path=[Content_Types].xml><?xml version="1.0" encoding="utf-8"?>
<Types xmlns="http://schemas.openxmlformats.org/package/2006/content-types"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Default Extension="jpeg" ContentType="image/jpeg"/>
  <Default Extension="png" ContentType="image/png"/>
  <Default Extension="rels" ContentType="application/vnd.openxmlformats-package.relationships+xml"/>
  <Default Extension="xml" ContentType="application/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officeDocument/2006/relationships/extended-properties" Target="docProps/app.xml"  /><Relationship Id="rId3" Type="http://schemas.openxmlformats.org/package/2006/relationships/metadata/core-properties" Target="docProps/core.xml"  /><Relationship Id="rId4" Type="http://schemas.openxmlformats.org/package/2006/relationships/metadata/thumbnail" Target="docProps/thumbnail.jpeg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removePersonalInfoOnSave="1" saveSubsetFonts="1">
  <p:sldMasterIdLst>
    <p:sldMasterId id="2147483660" r:id="rId8"/>
  </p:sldMasterIdLst>
  <p:notesMasterIdLst>
    <p:notesMasterId r:id="rId10"/>
  </p:notesMasterIdLst>
  <p:handoutMasterIdLst>
    <p:handoutMasterId r:id="rId11"/>
  </p:handoutMasterIdLst>
  <p:sldIdLst>
    <p:sldId id="257" r:id="rId1"/>
    <p:sldId id="258" r:id="rId2"/>
    <p:sldId id="259" r:id="rId3"/>
    <p:sldId id="260" r:id="rId4"/>
    <p:sldId id="261" r:id="rId5"/>
  </p:sldIdLst>
  <p:sldSz cx="12188825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 showOutlineIcons="0" horzBarState="maximized">
    <p:restoredLeft sz="17012"/>
    <p:restoredTop sz="91624"/>
  </p:normalViewPr>
  <p:slideViewPr>
    <p:cSldViewPr>
      <p:cViewPr>
        <p:scale>
          <a:sx n="81" d="100"/>
          <a:sy n="81" d="100"/>
        </p:scale>
        <p:origin x="-216" y="-72"/>
      </p:cViewPr>
      <p:guideLst>
        <p:guide orient="horz" pos="2159"/>
        <p:guide pos="3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3552" y="72"/>
      </p:cViewPr>
    </p:cSldViewPr>
  </p:notes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" Target="slides/slide1.xml"  /><Relationship Id="rId10" Type="http://schemas.openxmlformats.org/officeDocument/2006/relationships/notesMaster" Target="notesMasters/notesMaster1.xml"  /><Relationship Id="rId11" Type="http://schemas.openxmlformats.org/officeDocument/2006/relationships/handoutMaster" Target="handoutMasters/handoutMaster1.xml"  /><Relationship Id="rId12" Type="http://schemas.openxmlformats.org/officeDocument/2006/relationships/tableStyles" Target="tableStyles.xml"  /><Relationship Id="rId2" Type="http://schemas.openxmlformats.org/officeDocument/2006/relationships/slide" Target="slides/slide2.xml"  /><Relationship Id="rId3" Type="http://schemas.openxmlformats.org/officeDocument/2006/relationships/slide" Target="slides/slide3.xml"  /><Relationship Id="rId4" Type="http://schemas.openxmlformats.org/officeDocument/2006/relationships/slide" Target="slides/slide4.xml"  /><Relationship Id="rId5" Type="http://schemas.openxmlformats.org/officeDocument/2006/relationships/slide" Target="slides/slide5.xml"  /><Relationship Id="rId6" Type="http://schemas.openxmlformats.org/officeDocument/2006/relationships/presProps" Target="presProps.xml"  /><Relationship Id="rId7" Type="http://schemas.openxmlformats.org/officeDocument/2006/relationships/viewProps" Target="viewProps.xml"  /><Relationship Id="rId8" Type="http://schemas.openxmlformats.org/officeDocument/2006/relationships/slideMaster" Target="slideMasters/slideMaster1.xml"  /><Relationship Id="rId9" Type="http://schemas.openxmlformats.org/officeDocument/2006/relationships/theme" Target="theme/theme1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 rtl="0">
              <a:defRPr sz="1200"/>
            </a:lvl1pPr>
          </a:lstStyle>
          <a:p>
            <a:pPr>
              <a:defRPr lang="ko-KR" altLang="en-US"/>
            </a:pPr>
            <a:r>
              <a:rPr lang="ko-KR" altLang="en-US">
                <a:latin typeface="malgun gothic"/>
                <a:ea typeface="malgun gothic"/>
              </a:rPr>
              <a:t/>
            </a:r>
            <a:endParaRPr lang="ko-KR" altLang="en-US">
              <a:latin typeface="malgun gothic"/>
              <a:ea typeface="malgun gothic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 rtl="0">
              <a:defRPr sz="1200"/>
            </a:lvl1pPr>
          </a:lstStyle>
          <a:p>
            <a:pPr algn="r">
              <a:defRPr lang="ko-KR" altLang="en-US"/>
            </a:pPr>
            <a:fld id="{BB05FF44-DF9A-4A13-BC46-2F847A20FBA3}" type="datetime1">
              <a:rPr lang="ko-KR" altLang="en-US">
                <a:latin typeface="malgun gothic"/>
                <a:ea typeface="malgun gothic"/>
              </a:rPr>
              <a:pPr algn="r">
                <a:defRPr lang="ko-KR" altLang="en-US"/>
              </a:pPr>
              <a:t>2017-06-22</a:t>
            </a:fld>
            <a:endParaRPr lang="ko-KR" altLang="en-US">
              <a:latin typeface="malgun gothic"/>
              <a:ea typeface="malgun gothic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 rtl="0">
              <a:defRPr sz="1200"/>
            </a:lvl1pPr>
          </a:lstStyle>
          <a:p>
            <a:pPr>
              <a:defRPr lang="ko-KR" altLang="en-US"/>
            </a:pPr>
            <a:r>
              <a:rPr lang="ko-KR" altLang="en-US">
                <a:latin typeface="malgun gothic"/>
                <a:ea typeface="malgun gothic"/>
              </a:rPr>
              <a:t/>
            </a:r>
            <a:endParaRPr lang="ko-KR" altLang="en-US">
              <a:latin typeface="malgun gothic"/>
              <a:ea typeface="malgun gothic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 rtl="0">
              <a:defRPr sz="1200"/>
            </a:lvl1pPr>
          </a:lstStyle>
          <a:p>
            <a:pPr algn="r">
              <a:defRPr lang="ko-KR" altLang="en-US"/>
            </a:pPr>
            <a:fld id="{D9F912AB-2776-42F2-A957-313FC7EFEDB9}" type="slidenum">
              <a:rPr lang="en-US" altLang="ko-KR">
                <a:latin typeface="malgun gothic"/>
                <a:ea typeface="malgun gothic"/>
              </a:rPr>
              <a:pPr algn="r">
                <a:defRPr lang="ko-KR" altLang="en-US"/>
              </a:pPr>
              <a:t>‹#›</a:t>
            </a:fld>
            <a:endParaRPr lang="en-US" altLang="ko-KR">
              <a:latin typeface="malgun gothic"/>
              <a:ea typeface="malgun gothic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 rtl="0">
              <a:defRPr sz="1200"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 rtl="0">
              <a:defRPr sz="1200"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B67652D9-5E98-496C-9A79-7FBE3C3A89CE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>
              <a:defRPr lang="ko-KR" altLang="en-US"/>
            </a:pPr>
            <a:endParaRPr lang="ko-KR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 rtl="0">
              <a:defRPr sz="1200"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 rtl="0">
              <a:defRPr sz="1200"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F93199CD-3E1B-4AE6-990F-76F925F5EA9F}" type="slidenum">
              <a:rPr lang="en-US" altLang="ko-KR"/>
              <a:pPr lvl="0">
                <a:defRPr lang="ko-KR" altLang="en-US"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algun gothic"/>
        <a:ea typeface="malgun gothic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 lang="ko-KR" altLang="en-US"/>
            </a:pPr>
            <a:fld id="{F93199CD-3E1B-4AE6-990F-76F925F5EA9F}" type="slidenum">
              <a:rPr lang="en-US" altLang="ko-KR"/>
              <a:pPr>
                <a:defRPr lang="ko-KR" altLang="en-US"/>
              </a:pPr>
              <a:t>1</a:t>
            </a:fld>
            <a:endParaRPr lang="ko-KR" altLang="en-US"/>
          </a:p>
        </p:txBody>
      </p:sp>
    </p:spTree>
  </p:cSld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pn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type="title" preserve="1">
  <p:cSld name="제목 슬라이드">
    <p:bg>
      <p:bgPr shadeToTitle="0">
        <a:blipFill dpi="0" rotWithShape="1">
          <a:blip r:embed="rId2">
            <a:lum/>
          </a:blip>
          <a:srcRect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 lnSpcReduction="0"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 lnSpcReduction="0"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  <a:latin typeface="malgun gothic"/>
                <a:ea typeface="malgun gothic"/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 lang="ko-KR" altLang="en-US"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세로 텍스트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 rtl="0">
              <a:defRPr>
                <a:latin typeface="malgun gothic"/>
                <a:ea typeface="malgun gothic"/>
              </a:defRPr>
            </a:lvl1pPr>
            <a:lvl2pPr>
              <a:defRPr>
                <a:latin typeface="malgun gothic"/>
                <a:ea typeface="malgun gothic"/>
              </a:defRPr>
            </a:lvl2pPr>
            <a:lvl3pPr>
              <a:defRPr>
                <a:latin typeface="malgun gothic"/>
                <a:ea typeface="malgun gothic"/>
              </a:defRPr>
            </a:lvl3pPr>
            <a:lvl4pPr>
              <a:defRPr>
                <a:latin typeface="malgun gothic"/>
                <a:ea typeface="malgun gothic"/>
              </a:defRPr>
            </a:lvl4pPr>
            <a:lvl5pPr>
              <a:defRPr>
                <a:latin typeface="malgun gothic"/>
                <a:ea typeface="malgun gothic"/>
              </a:defRPr>
            </a:lvl5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B9023433-3EEF-4622-9C85-6CD0BC23D80D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세로 제목 및 텍스트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>
            <a:lvl1pPr rtl="0">
              <a:defRPr>
                <a:latin typeface="malgun gothic"/>
                <a:ea typeface="malgun gothic"/>
              </a:defRPr>
            </a:lvl1pPr>
            <a:lvl2pPr>
              <a:defRPr>
                <a:latin typeface="malgun gothic"/>
                <a:ea typeface="malgun gothic"/>
              </a:defRPr>
            </a:lvl2pPr>
            <a:lvl3pPr>
              <a:defRPr>
                <a:latin typeface="malgun gothic"/>
                <a:ea typeface="malgun gothic"/>
              </a:defRPr>
            </a:lvl3pPr>
            <a:lvl4pPr>
              <a:defRPr>
                <a:latin typeface="malgun gothic"/>
                <a:ea typeface="malgun gothic"/>
              </a:defRPr>
            </a:lvl4pPr>
            <a:lvl5pPr>
              <a:defRPr>
                <a:latin typeface="malgun gothic"/>
                <a:ea typeface="malgun gothic"/>
              </a:defRPr>
            </a:lvl5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9C12699E-3412-44B7-9171-C461BDF7A91B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>
                <a:latin typeface="malgun gothic"/>
                <a:ea typeface="malgun gothic"/>
              </a:defRPr>
            </a:lvl1pPr>
            <a:lvl2pPr>
              <a:defRPr>
                <a:latin typeface="malgun gothic"/>
                <a:ea typeface="malgun gothic"/>
              </a:defRPr>
            </a:lvl2pPr>
            <a:lvl3pPr>
              <a:defRPr>
                <a:latin typeface="malgun gothic"/>
                <a:ea typeface="malgun gothic"/>
              </a:defRPr>
            </a:lvl3pPr>
            <a:lvl4pPr>
              <a:defRPr>
                <a:latin typeface="malgun gothic"/>
                <a:ea typeface="malgun gothic"/>
              </a:defRPr>
            </a:lvl4pPr>
            <a:lvl5pPr algn="l" rtl="0">
              <a:defRPr>
                <a:latin typeface="malgun gothic"/>
                <a:ea typeface="malgun gothic"/>
              </a:defRPr>
            </a:lvl5pPr>
            <a:lvl6pPr algn="l" rtl="0">
              <a:defRPr/>
            </a:lvl6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6B7C8E55-64E3-43E3-9B1F-D481C9ABEBA4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구역 머리글" type="secHead" preserve="1">
  <p:cSld name="구역 머리글">
    <p:bg>
      <p:bgPr shadeToTitle="0">
        <a:blipFill dpi="0" rotWithShape="1">
          <a:blip r:embed="rId2">
            <a:lum/>
          </a:blip>
          <a:srcRect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 lnSpcReduction="0"/>
          </a:bodyPr>
          <a:lstStyle>
            <a:lvl1pPr algn="l" rtl="0">
              <a:lnSpc>
                <a:spcPct val="80000"/>
              </a:lnSpc>
              <a:defRPr sz="4800" b="0" cap="none" baseline="0"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 lnSpcReduction="0"/>
          </a:bodyPr>
          <a:lstStyle>
            <a:lvl1pPr marL="0" indent="0" algn="l" rtl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  <a:latin typeface="malgun gothic"/>
                <a:ea typeface="malgun gothic"/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A63C1306-F24F-4654-B050-3D3785E3A869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내용 2개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1504781" y="1905001"/>
            <a:ext cx="4419599" cy="4114800"/>
          </a:xfrm>
        </p:spPr>
        <p:txBody>
          <a:bodyPr>
            <a:normAutofit lnSpcReduction="0"/>
          </a:bodyPr>
          <a:lstStyle>
            <a:lvl1pPr algn="l" rtl="0">
              <a:defRPr sz="2400">
                <a:latin typeface="malgun gothic"/>
                <a:ea typeface="malgun gothic"/>
              </a:defRPr>
            </a:lvl1pPr>
            <a:lvl2pPr algn="l" rtl="0">
              <a:defRPr sz="2000">
                <a:latin typeface="malgun gothic"/>
                <a:ea typeface="malgun gothic"/>
              </a:defRPr>
            </a:lvl2pPr>
            <a:lvl3pPr algn="l" rtl="0">
              <a:defRPr sz="1800">
                <a:latin typeface="malgun gothic"/>
                <a:ea typeface="malgun gothic"/>
              </a:defRPr>
            </a:lvl3pPr>
            <a:lvl4pPr algn="l" rtl="0">
              <a:defRPr sz="1600">
                <a:latin typeface="malgun gothic"/>
                <a:ea typeface="malgun gothic"/>
              </a:defRPr>
            </a:lvl4pPr>
            <a:lvl5pPr algn="l" rtl="0">
              <a:defRPr sz="1600">
                <a:latin typeface="malgun gothic"/>
                <a:ea typeface="malgun gothic"/>
              </a:defRPr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6229183" y="1905001"/>
            <a:ext cx="4419600" cy="4114800"/>
          </a:xfrm>
        </p:spPr>
        <p:txBody>
          <a:bodyPr>
            <a:normAutofit lnSpcReduction="0"/>
          </a:bodyPr>
          <a:lstStyle>
            <a:lvl1pPr algn="l" rtl="0">
              <a:defRPr sz="2400">
                <a:latin typeface="malgun gothic"/>
                <a:ea typeface="malgun gothic"/>
              </a:defRPr>
            </a:lvl1pPr>
            <a:lvl2pPr algn="l" rtl="0">
              <a:defRPr sz="2000">
                <a:latin typeface="malgun gothic"/>
                <a:ea typeface="malgun gothic"/>
              </a:defRPr>
            </a:lvl2pPr>
            <a:lvl3pPr algn="l" rtl="0">
              <a:defRPr sz="1800">
                <a:latin typeface="malgun gothic"/>
                <a:ea typeface="malgun gothic"/>
              </a:defRPr>
            </a:lvl3pPr>
            <a:lvl4pPr algn="l" rtl="0">
              <a:defRPr sz="1600">
                <a:latin typeface="malgun gothic"/>
                <a:ea typeface="malgun gothic"/>
              </a:defRPr>
            </a:lvl4pPr>
            <a:lvl5pPr algn="l" rtl="0">
              <a:defRPr sz="1600">
                <a:latin typeface="malgun gothic"/>
                <a:ea typeface="malgun gothic"/>
              </a:defRPr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50C68357-0488-4B3E-8D6D-734C90E62C4D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>
            <a:lvl1pPr algn="l" rtl="0">
              <a:defRPr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  <a:latin typeface="malgun gothic"/>
                <a:ea typeface="malgun gothic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1522411" y="2743201"/>
            <a:ext cx="4416552" cy="3276600"/>
          </a:xfrm>
        </p:spPr>
        <p:txBody>
          <a:bodyPr>
            <a:normAutofit lnSpcReduction="0"/>
          </a:bodyPr>
          <a:lstStyle>
            <a:lvl1pPr algn="l" rtl="0">
              <a:defRPr sz="2400">
                <a:latin typeface="malgun gothic"/>
                <a:ea typeface="malgun gothic"/>
              </a:defRPr>
            </a:lvl1pPr>
            <a:lvl2pPr algn="l" rtl="0">
              <a:defRPr sz="2000">
                <a:latin typeface="malgun gothic"/>
                <a:ea typeface="malgun gothic"/>
              </a:defRPr>
            </a:lvl2pPr>
            <a:lvl3pPr algn="l" rtl="0">
              <a:defRPr sz="1800">
                <a:latin typeface="malgun gothic"/>
                <a:ea typeface="malgun gothic"/>
              </a:defRPr>
            </a:lvl3pPr>
            <a:lvl4pPr algn="l" rtl="0">
              <a:defRPr sz="1600">
                <a:latin typeface="malgun gothic"/>
                <a:ea typeface="malgun gothic"/>
              </a:defRPr>
            </a:lvl4pPr>
            <a:lvl5pPr algn="l" rtl="0">
              <a:defRPr sz="1600">
                <a:latin typeface="malgun gothic"/>
                <a:ea typeface="malgun gothic"/>
              </a:defRPr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  <a:latin typeface="malgun gothic"/>
                <a:ea typeface="malgun gothic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6249861" y="2743201"/>
            <a:ext cx="4416552" cy="3276600"/>
          </a:xfrm>
        </p:spPr>
        <p:txBody>
          <a:bodyPr>
            <a:normAutofit lnSpcReduction="0"/>
          </a:bodyPr>
          <a:lstStyle>
            <a:lvl1pPr algn="l" rtl="0">
              <a:defRPr sz="2400">
                <a:latin typeface="malgun gothic"/>
                <a:ea typeface="malgun gothic"/>
              </a:defRPr>
            </a:lvl1pPr>
            <a:lvl2pPr algn="l" rtl="0">
              <a:defRPr sz="2000">
                <a:latin typeface="malgun gothic"/>
                <a:ea typeface="malgun gothic"/>
              </a:defRPr>
            </a:lvl2pPr>
            <a:lvl3pPr algn="l" rtl="0">
              <a:defRPr sz="1800">
                <a:latin typeface="malgun gothic"/>
                <a:ea typeface="malgun gothic"/>
              </a:defRPr>
            </a:lvl3pPr>
            <a:lvl4pPr algn="l" rtl="0">
              <a:defRPr sz="1600">
                <a:latin typeface="malgun gothic"/>
                <a:ea typeface="malgun gothic"/>
              </a:defRPr>
            </a:lvl4pPr>
            <a:lvl5pPr algn="l" rtl="0">
              <a:defRPr sz="1600">
                <a:latin typeface="malgun gothic"/>
                <a:ea typeface="malgun gothic"/>
              </a:defRPr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100650EB-3FA3-4A54-8CA3-83674E37935A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B31A7561-9F8C-438E-9D21-7638ED08212B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비어 있음" type="blank" preserve="1">
  <p:cSld name="비어 있음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AD33435E-7C56-449C-911C-471A0263CF30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캡션 있는 콘텐츠" type="objTx" preserve="1">
  <p:cSld name="캡션 있는 콘텐츠">
    <p:bg>
      <p:bgPr shadeToTitle="0">
        <a:blipFill dpi="0" rotWithShape="1">
          <a:blip r:embed="rId2">
            <a:lum/>
          </a:blip>
          <a:srcRect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 rtl="0">
              <a:lnSpc>
                <a:spcPct val="90000"/>
              </a:lnSpc>
              <a:defRPr sz="3600" b="0" baseline="0">
                <a:solidFill>
                  <a:schemeClr val="tx1"/>
                </a:solidFill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4951414" y="685800"/>
            <a:ext cx="6400800" cy="5334000"/>
          </a:xfrm>
        </p:spPr>
        <p:txBody>
          <a:bodyPr>
            <a:normAutofit lnSpcReduction="0"/>
          </a:bodyPr>
          <a:lstStyle>
            <a:lvl1pPr algn="l" rtl="0">
              <a:defRPr sz="2400">
                <a:latin typeface="malgun gothic"/>
                <a:ea typeface="malgun gothic"/>
              </a:defRPr>
            </a:lvl1pPr>
            <a:lvl2pPr algn="l" rtl="0">
              <a:defRPr sz="2000">
                <a:latin typeface="malgun gothic"/>
                <a:ea typeface="malgun gothic"/>
              </a:defRPr>
            </a:lvl2pPr>
            <a:lvl3pPr algn="l" rtl="0">
              <a:defRPr sz="1800">
                <a:latin typeface="malgun gothic"/>
                <a:ea typeface="malgun gothic"/>
              </a:defRPr>
            </a:lvl3pPr>
            <a:lvl4pPr algn="l" rtl="0">
              <a:defRPr sz="1600">
                <a:latin typeface="malgun gothic"/>
                <a:ea typeface="malgun gothic"/>
              </a:defRPr>
            </a:lvl4pPr>
            <a:lvl5pPr algn="l" rtl="0">
              <a:defRPr sz="1600">
                <a:latin typeface="malgun gothic"/>
                <a:ea typeface="malgun gothic"/>
              </a:defRPr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065213" y="4648200"/>
            <a:ext cx="3581399" cy="1371600"/>
          </a:xfrm>
        </p:spPr>
        <p:txBody>
          <a:bodyPr>
            <a:normAutofit lnSpcReduction="0"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>
                <a:latin typeface="malgun gothic"/>
                <a:ea typeface="malgun gothic"/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F1CC9ECC-9233-4658-8663-B73DDF1FF0B0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캡션 있는 그림" type="picTx" preserve="1">
  <p:cSld name="캡션 있는 그림">
    <p:bg>
      <p:bgPr shadeToTitle="0">
        <a:blipFill dpi="0" rotWithShape="1">
          <a:blip r:embed="rId2">
            <a:lum/>
          </a:blip>
          <a:srcRect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/>
          </a:ln>
        </p:spPr>
        <p:txBody>
          <a:bodyPr>
            <a:normAutofit lnSpcReduction="0"/>
          </a:bodyPr>
          <a:lstStyle>
            <a:lvl1pPr marL="0" indent="0" algn="ctr" rtl="0">
              <a:buNone/>
              <a:defRPr sz="2400">
                <a:latin typeface="malgun gothic"/>
                <a:ea typeface="malgun gothic"/>
              </a:defRPr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>
              <a:defRPr lang="ko-KR" altLang="en-US"/>
            </a:pPr>
            <a:r>
              <a:rPr lang="ko-KR" altLang="en-US"/>
              <a:t>그림을 추가하려면 아이콘을 클릭하십시오</a:t>
            </a: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 lnSpcReduction="0"/>
          </a:bodyPr>
          <a:lstStyle>
            <a:lvl1pPr algn="l" rtl="0">
              <a:lnSpc>
                <a:spcPct val="90000"/>
              </a:lnSpc>
              <a:defRPr sz="3600" b="0" i="0" baseline="0">
                <a:solidFill>
                  <a:schemeClr val="tx1"/>
                </a:solidFill>
                <a:latin typeface="malgun gothic"/>
                <a:ea typeface="malgun gothic"/>
              </a:defRPr>
            </a:lvl1pPr>
          </a:lstStyle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065213" y="4648200"/>
            <a:ext cx="3581399" cy="1371600"/>
          </a:xfrm>
        </p:spPr>
        <p:txBody>
          <a:bodyPr>
            <a:normAutofit lnSpcReduction="0"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0">
                <a:latin typeface="malgun gothic"/>
                <a:ea typeface="malgun gothic"/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0B049273-EAB0-4DCF-941E-39581054E418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13" Type="http://schemas.openxmlformats.org/officeDocument/2006/relationships/image" Target="../media/image4.jpeg"  /><Relationship Id="rId2" Type="http://schemas.openxmlformats.org/officeDocument/2006/relationships/slideLayout" Target="../slideLayouts/slideLayout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디지털 블루 터널 16x9">
    <p:bg>
      <p:bgPr shadeToTitle="0">
        <a:blipFill dpi="0" rotWithShape="1">
          <a:blip r:embed="rId13">
            <a:lum/>
          </a:blip>
          <a:srcRect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anchor="b">
            <a:normAutofit lnSpcReduction="0"/>
          </a:bodyPr>
          <a:lstStyle/>
          <a:p>
            <a:pPr>
              <a:defRPr lang="ko-KR" altLang="en-US"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>
            <a:normAutofit lnSpcReduction="0"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 lang="ko-KR" altLang="en-US"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 lang="ko-KR" altLang="en-US"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 lang="ko-KR" altLang="en-US"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AC6E7A6B-0AD1-4F59-AD67-4661D6F24343}" type="datetime1">
              <a:rPr lang="ko-KR" altLang="en-US"/>
              <a:pPr lvl="0">
                <a:defRPr lang="ko-KR" altLang="en-US"/>
              </a:pPr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  <a:latin typeface="malgun gothic"/>
                <a:ea typeface="malgun gothic"/>
              </a:defRPr>
            </a:lvl1pPr>
          </a:lstStyle>
          <a:p>
            <a:pPr lvl="0">
              <a:defRPr lang="ko-KR" altLang="en-US"/>
            </a:pPr>
            <a:fld id="{2A013F82-EE5E-44EE-A61D-E31C6657F26F}" type="slidenum">
              <a:rPr lang="en-US" altLang="ko-KR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malgun gothic"/>
          <a:ea typeface="malgun gothic"/>
          <a:cs typeface="+mj-cs"/>
        </a:defRPr>
      </a:lvl1pPr>
    </p:titleStyle>
    <p:bodyStyle>
      <a:lvl1pPr marL="223838" indent="-223838" algn="l" defTabSz="914400" rtl="0" eaLnBrk="1" latinLnBrk="1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/>
        <a:buChar char="•"/>
        <a:defRPr sz="2400" kern="1200">
          <a:solidFill>
            <a:schemeClr val="tx1"/>
          </a:solidFill>
          <a:latin typeface="malgun gothic"/>
          <a:ea typeface="malgun gothic"/>
          <a:cs typeface="+mn-cs"/>
        </a:defRPr>
      </a:lvl1pPr>
      <a:lvl2pPr marL="463550" indent="-231775" algn="l" defTabSz="914400" rtl="0" eaLnBrk="1" latinLnBrk="1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/>
        <a:buChar char="•"/>
        <a:defRPr sz="2000" kern="1200">
          <a:solidFill>
            <a:schemeClr val="tx1"/>
          </a:solidFill>
          <a:latin typeface="malgun gothic"/>
          <a:ea typeface="malgun gothic"/>
          <a:cs typeface="+mn-cs"/>
        </a:defRPr>
      </a:lvl2pPr>
      <a:lvl3pPr marL="682625" indent="-219075" algn="l" defTabSz="914400" rtl="0" eaLnBrk="1" latinLnBrk="1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malgun gothic"/>
          <a:ea typeface="malgun gothic"/>
          <a:cs typeface="+mn-cs"/>
        </a:defRPr>
      </a:lvl3pPr>
      <a:lvl4pPr marL="857250" indent="-174625" algn="l" defTabSz="914400" rtl="0" eaLnBrk="1" latinLnBrk="1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/>
        <a:buChar char="•"/>
        <a:defRPr sz="1600" kern="1200">
          <a:solidFill>
            <a:schemeClr val="tx1"/>
          </a:solidFill>
          <a:latin typeface="malgun gothic"/>
          <a:ea typeface="malgun gothic"/>
          <a:cs typeface="+mn-cs"/>
        </a:defRPr>
      </a:lvl4pPr>
      <a:lvl5pPr marL="1030288" indent="-173038" algn="l" defTabSz="914400" rtl="0" eaLnBrk="1" latinLnBrk="1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/>
        <a:buChar char="•"/>
        <a:defRPr sz="1600" kern="1200">
          <a:solidFill>
            <a:schemeClr val="tx1"/>
          </a:solidFill>
          <a:latin typeface="malgun gothic"/>
          <a:ea typeface="malgun gothic"/>
          <a:cs typeface="+mn-cs"/>
        </a:defRPr>
      </a:lvl5pPr>
      <a:lvl6pPr marL="1207008" indent="-173736" algn="l" defTabSz="914400" rtl="0" eaLnBrk="1" latinLnBrk="1" hangingPunct="1">
        <a:spcBef>
          <a:spcPts val="600"/>
        </a:spcBef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1" hangingPunct="1">
        <a:spcBef>
          <a:spcPts val="600"/>
        </a:spcBef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1" hangingPunct="1">
        <a:spcBef>
          <a:spcPts val="600"/>
        </a:spcBef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1" hangingPunct="1">
        <a:spcBef>
          <a:spcPts val="600"/>
        </a:spcBef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 idx="0"/>
          </p:nvPr>
        </p:nvSpPr>
        <p:spPr>
          <a:xfrm>
            <a:off x="477788" y="0"/>
            <a:ext cx="11377264" cy="6453336"/>
          </a:xfrm>
        </p:spPr>
        <p:txBody>
          <a:bodyPr>
            <a:normAutofit fontScale="90000" lnSpcReduction="0"/>
          </a:bodyPr>
          <a:lstStyle/>
          <a:p>
            <a:pPr lvl="0">
              <a:defRPr lang="ko-KR" altLang="en-US"/>
            </a:pP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r>
              <a:rPr lang="en-US" altLang="ko-KR" sz="3999"/>
              <a:t>2017</a:t>
            </a:r>
            <a:r>
              <a:rPr lang="ko-KR" altLang="en-US" sz="3999"/>
              <a:t>학년도 </a:t>
            </a:r>
            <a:br>
              <a:rPr lang="ko-KR" altLang="en-US" sz="3555"/>
            </a:br>
            <a:r>
              <a:rPr lang="ko-KR" altLang="en-US" sz="5222"/>
              <a:t>   </a:t>
            </a:r>
            <a:br>
              <a:rPr lang="en-US" altLang="ko-KR" sz="5222"/>
            </a:br>
            <a:r>
              <a:rPr lang="en-US" altLang="ko-KR" sz="5222"/>
              <a:t>    6.25</a:t>
            </a:r>
            <a:r>
              <a:rPr lang="ko-KR" altLang="en-US" sz="5222"/>
              <a:t> 및 통일</a:t>
            </a:r>
            <a:r>
              <a:rPr lang="en-US" altLang="ko-KR" sz="5222"/>
              <a:t> </a:t>
            </a:r>
            <a:r>
              <a:rPr lang="ko-KR" altLang="en-US" sz="5222"/>
              <a:t>글짓기 표어 포스터 </a:t>
            </a:r>
            <a:br>
              <a:rPr lang="ko-KR" altLang="en-US" sz="5222"/>
            </a:br>
            <a:r>
              <a:rPr lang="ko-KR" altLang="en-US" sz="5222"/>
              <a:t>         </a:t>
            </a:r>
            <a:br>
              <a:rPr lang="en-US" altLang="ko-KR" sz="5222"/>
            </a:br>
            <a:r>
              <a:rPr lang="en-US" altLang="ko-KR" sz="5222"/>
              <a:t>        </a:t>
            </a:r>
            <a:r>
              <a:rPr lang="ko-KR" altLang="en-US" sz="5222"/>
              <a:t>교내대회  시상 대상자</a:t>
            </a:r>
            <a:br>
              <a:rPr lang="ko-KR" altLang="en-US" sz="5222"/>
            </a:br>
            <a:br>
              <a:rPr lang="ko-KR" altLang="en-US" sz="5222"/>
            </a:br>
            <a:r>
              <a:rPr lang="ko-KR" altLang="en-US" sz="5222"/>
              <a:t>                              </a:t>
            </a:r>
            <a:br>
              <a:rPr lang="ko-KR" altLang="en-US" sz="5222"/>
            </a:br>
            <a:endParaRPr lang="ko-KR" altLang="en-US" sz="5222"/>
          </a:p>
        </p:txBody>
      </p:sp>
      <p:sp>
        <p:nvSpPr>
          <p:cNvPr id="4" name="부제 3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0"/>
          </a:bodyPr>
          <a:lstStyle/>
          <a:p>
            <a:pPr lvl="0">
              <a:defRPr lang="ko-KR" altLang="en-US"/>
            </a:pPr>
            <a:endParaRPr lang="en-US" altLang="ko-KR" sz="3600"/>
          </a:p>
          <a:p>
            <a:pPr lvl="0">
              <a:spcBef>
                <a:spcPct val="0"/>
              </a:spcBef>
              <a:defRPr lang="ko-KR" altLang="en-US"/>
            </a:pPr>
            <a:r>
              <a:rPr lang="en-US" altLang="ko-KR" sz="3600"/>
              <a:t>             </a:t>
            </a:r>
            <a:r>
              <a:rPr lang="ko-KR" altLang="en-US" sz="3600"/>
              <a:t>동화중학교</a:t>
            </a:r>
            <a:endParaRPr lang="ko-KR" altLang="en-US" sz="3600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spd="med" mc:Ignorable="hp" hp:hslDur="1000">
    <p:fade/>
  </p:transition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en-US" altLang="ko-KR"/>
              <a:t>6.25 </a:t>
            </a:r>
            <a:r>
              <a:rPr lang="ko-KR" altLang="en-US"/>
              <a:t>및 통일 글짓기 표어 포스터 </a:t>
            </a:r>
            <a:br>
              <a:rPr lang="ko-KR" altLang="en-US"/>
            </a:br>
            <a:r>
              <a:rPr lang="en-US" altLang="ko-KR"/>
              <a:t>                           </a:t>
            </a:r>
            <a:r>
              <a:rPr lang="ko-KR" altLang="en-US"/>
              <a:t>금상 대상자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917948" y="2276872"/>
            <a:ext cx="8738856" cy="3742928"/>
          </a:xfrm>
        </p:spPr>
        <p:txBody>
          <a:bodyPr>
            <a:normAutofit lnSpcReduction="0"/>
          </a:bodyPr>
          <a:lstStyle/>
          <a:p>
            <a:pPr lvl="0">
              <a:defRPr lang="ko-KR" altLang="en-US"/>
            </a:pPr>
            <a:r>
              <a:rPr lang="en-US" altLang="ko-KR" sz="2800"/>
              <a:t>1-1  </a:t>
            </a:r>
            <a:r>
              <a:rPr lang="ko-KR" altLang="en-US" sz="2800"/>
              <a:t>임찬영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1-5 </a:t>
            </a:r>
            <a:r>
              <a:rPr lang="ko-KR" altLang="en-US" sz="2800"/>
              <a:t>손주영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1-5 </a:t>
            </a:r>
            <a:r>
              <a:rPr lang="ko-KR" altLang="en-US" sz="2800"/>
              <a:t>양은진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2-4 </a:t>
            </a:r>
            <a:r>
              <a:rPr lang="ko-KR" altLang="en-US" sz="2800"/>
              <a:t>권희령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3-3 </a:t>
            </a:r>
            <a:r>
              <a:rPr lang="ko-KR" altLang="en-US" sz="2800"/>
              <a:t>박승아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3-5 </a:t>
            </a:r>
            <a:r>
              <a:rPr lang="ko-KR" altLang="en-US" sz="2800"/>
              <a:t>권태희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marL="0" indent="0">
              <a:spcBef>
                <a:spcPct val="54000"/>
              </a:spcBef>
              <a:buNone/>
              <a:defRPr lang="ko-KR" altLang="en-US"/>
            </a:pPr>
            <a:endParaRPr lang="en-US" altLang="ko-KR" sz="2800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spd="med" mc:Ignorable="hp" hp:hslDur="1000">
    <p:fade/>
  </p:transition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en-US" altLang="ko-KR"/>
              <a:t>6.25 </a:t>
            </a:r>
            <a:r>
              <a:rPr lang="ko-KR" altLang="en-US"/>
              <a:t>및 통일 글짓기 표어 포스터 </a:t>
            </a:r>
            <a:br>
              <a:rPr lang="ko-KR" altLang="en-US"/>
            </a:br>
            <a:r>
              <a:rPr lang="ko-KR" altLang="en-US"/>
              <a:t>                           은상 대상자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845940" y="2636912"/>
            <a:ext cx="8810864" cy="3382888"/>
          </a:xfrm>
        </p:spPr>
        <p:txBody>
          <a:bodyPr/>
          <a:lstStyle/>
          <a:p>
            <a:pPr lvl="0">
              <a:defRPr lang="ko-KR" altLang="en-US"/>
            </a:pPr>
            <a:r>
              <a:rPr lang="en-US" altLang="ko-KR" sz="2800"/>
              <a:t>1-1 </a:t>
            </a:r>
            <a:r>
              <a:rPr lang="ko-KR" altLang="en-US" sz="2800"/>
              <a:t>이소정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    1-4 </a:t>
            </a:r>
            <a:r>
              <a:rPr lang="ko-KR" altLang="en-US" sz="2800"/>
              <a:t>이가영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1-4 </a:t>
            </a:r>
            <a:r>
              <a:rPr lang="ko-KR" altLang="en-US" sz="2800"/>
              <a:t>이시빈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    1-5 </a:t>
            </a:r>
            <a:r>
              <a:rPr lang="ko-KR" altLang="en-US" sz="2800"/>
              <a:t>박동현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1-7 </a:t>
            </a:r>
            <a:r>
              <a:rPr lang="ko-KR" altLang="en-US" sz="2800"/>
              <a:t>정채윤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    2-4 </a:t>
            </a:r>
            <a:r>
              <a:rPr lang="ko-KR" altLang="en-US" sz="2800"/>
              <a:t>김혜민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3-4 </a:t>
            </a:r>
            <a:r>
              <a:rPr lang="ko-KR" altLang="en-US" sz="2800"/>
              <a:t>심윤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       3-7 </a:t>
            </a:r>
            <a:r>
              <a:rPr lang="ko-KR" altLang="en-US" sz="2800"/>
              <a:t>이태희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/>
              <a:t>)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spd="med" mc:Ignorable="hp" hp:hslDur="1000">
    <p:fade/>
  </p:transition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en-US" altLang="ko-KR"/>
              <a:t>6.25</a:t>
            </a:r>
            <a:r>
              <a:rPr lang="ko-KR" altLang="en-US"/>
              <a:t> 및 통일 </a:t>
            </a:r>
            <a:r>
              <a:rPr lang="en-US" altLang="ko-KR"/>
              <a:t> </a:t>
            </a:r>
            <a:r>
              <a:rPr lang="ko-KR" altLang="en-US"/>
              <a:t>글짓기 표어 포스터 </a:t>
            </a:r>
            <a:br>
              <a:rPr lang="ko-KR" altLang="en-US"/>
            </a:br>
            <a:r>
              <a:rPr lang="ko-KR" altLang="en-US"/>
              <a:t>                           동상 대상자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367644" y="2276872"/>
            <a:ext cx="9289160" cy="3742928"/>
          </a:xfrm>
        </p:spPr>
        <p:txBody>
          <a:bodyPr>
            <a:normAutofit lnSpcReduction="0"/>
          </a:bodyPr>
          <a:lstStyle/>
          <a:p>
            <a:pPr lvl="0">
              <a:defRPr lang="ko-KR" altLang="en-US"/>
            </a:pPr>
            <a:r>
              <a:rPr lang="en-US" altLang="ko-KR" sz="2800"/>
              <a:t>1-1  </a:t>
            </a:r>
            <a:r>
              <a:rPr lang="ko-KR" altLang="en-US" sz="2800"/>
              <a:t>한유찬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       1-2  </a:t>
            </a:r>
            <a:r>
              <a:rPr lang="ko-KR" altLang="en-US" sz="2800"/>
              <a:t>강다경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1-2  </a:t>
            </a:r>
            <a:r>
              <a:rPr lang="ko-KR" altLang="en-US" sz="2800"/>
              <a:t>서연우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    1-3  </a:t>
            </a:r>
            <a:r>
              <a:rPr lang="ko-KR" altLang="en-US" sz="2800"/>
              <a:t>이준성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buNone/>
              <a:defRPr lang="ko-KR" altLang="en-US"/>
            </a:pPr>
            <a:r>
              <a:rPr lang="ko-KR" altLang="en-US" sz="2800"/>
              <a:t> </a:t>
            </a:r>
            <a:r>
              <a:rPr lang="en-US" altLang="ko-KR" sz="2800"/>
              <a:t>2-2  </a:t>
            </a:r>
            <a:r>
              <a:rPr lang="ko-KR" altLang="en-US" sz="2800"/>
              <a:t>서유현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    2-2  </a:t>
            </a:r>
            <a:r>
              <a:rPr lang="ko-KR" altLang="en-US" sz="2800"/>
              <a:t>정현호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2-3  </a:t>
            </a:r>
            <a:r>
              <a:rPr lang="ko-KR" altLang="en-US" sz="2800"/>
              <a:t>강민성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       2-3 </a:t>
            </a:r>
            <a:r>
              <a:rPr lang="ko-KR" altLang="en-US" sz="2800"/>
              <a:t>김잔디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endParaRPr lang="ko-KR" altLang="en-US" sz="2800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spd="med" mc:Ignorable="hp" hp:hslDur="1000">
    <p:fade/>
  </p:transition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en-US" altLang="ko-KR"/>
              <a:t>6.25 </a:t>
            </a:r>
            <a:r>
              <a:rPr lang="ko-KR" altLang="en-US"/>
              <a:t> 및 통일 글짓기 표어 포스터 </a:t>
            </a:r>
            <a:br>
              <a:rPr lang="ko-KR" altLang="en-US"/>
            </a:br>
            <a:r>
              <a:rPr lang="ko-KR" altLang="en-US"/>
              <a:t>                           동상 대상자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629916" y="2276872"/>
            <a:ext cx="9026888" cy="3742928"/>
          </a:xfrm>
        </p:spPr>
        <p:txBody>
          <a:bodyPr>
            <a:normAutofit lnSpcReduction="0"/>
          </a:bodyPr>
          <a:lstStyle/>
          <a:p>
            <a:pPr lvl="0">
              <a:defRPr lang="ko-KR" altLang="en-US"/>
            </a:pPr>
            <a:r>
              <a:rPr lang="en-US" altLang="ko-KR" sz="2800"/>
              <a:t>2-4 </a:t>
            </a:r>
            <a:r>
              <a:rPr lang="ko-KR" altLang="en-US" sz="2800"/>
              <a:t>김세훈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           2-5</a:t>
            </a:r>
            <a:r>
              <a:rPr lang="ko-KR" altLang="en-US" sz="2800"/>
              <a:t>이예은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3-1 </a:t>
            </a:r>
            <a:r>
              <a:rPr lang="ko-KR" altLang="en-US" sz="2800"/>
              <a:t>전병욱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           3-2 </a:t>
            </a:r>
            <a:r>
              <a:rPr lang="ko-KR" altLang="en-US" sz="2800"/>
              <a:t>나도연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3-2 </a:t>
            </a:r>
            <a:r>
              <a:rPr lang="ko-KR" altLang="en-US" sz="2800"/>
              <a:t>신채령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        3-3 </a:t>
            </a:r>
            <a:r>
              <a:rPr lang="ko-KR" altLang="en-US" sz="2800"/>
              <a:t>전아름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3-3 </a:t>
            </a:r>
            <a:r>
              <a:rPr lang="ko-KR" altLang="en-US" sz="2800"/>
              <a:t>조다미</a:t>
            </a:r>
            <a:r>
              <a:rPr lang="en-US" altLang="ko-KR" sz="2800"/>
              <a:t>(</a:t>
            </a:r>
            <a:r>
              <a:rPr lang="ko-KR" altLang="en-US" sz="2800"/>
              <a:t>표어</a:t>
            </a:r>
            <a:r>
              <a:rPr lang="en-US" altLang="ko-KR" sz="2800"/>
              <a:t>)           3-4 </a:t>
            </a:r>
            <a:r>
              <a:rPr lang="ko-KR" altLang="en-US" sz="2800"/>
              <a:t>권수아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3-4 </a:t>
            </a:r>
            <a:r>
              <a:rPr lang="ko-KR" altLang="en-US" sz="2800"/>
              <a:t>박주연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        3-4 </a:t>
            </a:r>
            <a:r>
              <a:rPr lang="ko-KR" altLang="en-US" sz="2800"/>
              <a:t>김찬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en-US" altLang="ko-KR" sz="2800"/>
          </a:p>
          <a:p>
            <a:pPr lvl="0">
              <a:spcBef>
                <a:spcPct val="54000"/>
              </a:spcBef>
              <a:defRPr lang="ko-KR" altLang="en-US"/>
            </a:pPr>
            <a:r>
              <a:rPr lang="en-US" altLang="ko-KR" sz="2800"/>
              <a:t>3-6 </a:t>
            </a:r>
            <a:r>
              <a:rPr lang="ko-KR" altLang="en-US" sz="2800"/>
              <a:t>유미소</a:t>
            </a:r>
            <a:r>
              <a:rPr lang="en-US" altLang="ko-KR" sz="2800"/>
              <a:t>(</a:t>
            </a:r>
            <a:r>
              <a:rPr lang="ko-KR" altLang="en-US" sz="2800"/>
              <a:t>글짓기</a:t>
            </a:r>
            <a:r>
              <a:rPr lang="en-US" altLang="ko-KR" sz="2800"/>
              <a:t>)        3-7 </a:t>
            </a:r>
            <a:r>
              <a:rPr lang="ko-KR" altLang="en-US" sz="2800"/>
              <a:t>송평관</a:t>
            </a:r>
            <a:r>
              <a:rPr lang="en-US" altLang="ko-KR" sz="2800"/>
              <a:t>(</a:t>
            </a:r>
            <a:r>
              <a:rPr lang="ko-KR" altLang="en-US" sz="2800"/>
              <a:t>포스터</a:t>
            </a:r>
            <a:r>
              <a:rPr lang="en-US" altLang="ko-KR" sz="2800"/>
              <a:t>)</a:t>
            </a:r>
            <a:endParaRPr lang="ko-KR" altLang="en-US" sz="2800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spd="med" mc:Ignorable="hp" hp:hslDur="1000">
    <p:fade/>
  </p:transition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디지털 블루 터널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263</ep:Words>
  <ep:PresentationFormat>사용자 지정</ep:PresentationFormat>
  <ep:Paragraphs>26</ep:Paragraphs>
  <ep:Slides>5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ep:HeadingPairs>
  <ep:TitlesOfParts>
    <vt:vector size="6" baseType="lpstr">
      <vt:lpstr>디지털 블루 터널 16x9</vt:lpstr>
      <vt:lpstr>2017학년도          6.25 및 통일 글짓기 표어 포스터                    교내대회  시상 대상자</vt:lpstr>
      <vt:lpstr>6.25 및 통일 글짓기 표어 포스터                             금상 대상자</vt:lpstr>
      <vt:lpstr>6.25 및 통일 글짓기 표어 포스터                             은상 대상자</vt:lpstr>
      <vt:lpstr>6.25 및 통일  글짓기 표어 포스터                             동상 대상자</vt:lpstr>
      <vt:lpstr>6.25  및 통일 글짓기 표어 포스터                             동상 대상자</vt:lpstr>
    </vt:vector>
  </ep:TitlesOfParts>
  <ep:HyperlinkBase/>
  <ep:Application>Hancom Office Hanshow 2010</ep:Application>
  <ep:AppVersion>8.5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cp:category/>
  <dcterms:created xsi:type="dcterms:W3CDTF">2017-03-16T15:12:43.000</dcterms:created>
  <dc:creator/>
  <dc:description/>
  <cp:keywords/>
  <cp:lastModifiedBy>Administrator</cp:lastModifiedBy>
  <dcterms:modified xsi:type="dcterms:W3CDTF">2017-06-22T07:31:52.666</dcterms:modified>
  <cp:revision>2</cp:revision>
  <dc:subject/>
  <dc:title/>
</cp:coreProperties>
</file>