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59" r:id="rId1"/>
    <p:sldMasterId id="2147483760" r:id="rId2"/>
  </p:sldMasterIdLst>
  <p:notesMasterIdLst>
    <p:notesMasterId r:id="rId3"/>
  </p:notesMasterIdLst>
  <p:handoutMasterIdLst>
    <p:handoutMasterId r:id="rId4"/>
  </p:handoutMasterIdLst>
  <p:sldIdLst>
    <p:sldId id="387" r:id="rId5"/>
    <p:sldId id="341" r:id="rId6"/>
    <p:sldId id="415" r:id="rId7"/>
    <p:sldId id="408" r:id="rId8"/>
    <p:sldId id="420" r:id="rId9"/>
    <p:sldId id="409" r:id="rId10"/>
    <p:sldId id="418" r:id="rId11"/>
    <p:sldId id="421" r:id="rId12"/>
    <p:sldId id="413" r:id="rId13"/>
    <p:sldId id="414" r:id="rId14"/>
    <p:sldId id="410" r:id="rId15"/>
    <p:sldId id="419" r:id="rId16"/>
    <p:sldId id="396" r:id="rId17"/>
    <p:sldId id="397" r:id="rId18"/>
    <p:sldId id="416" r:id="rId19"/>
    <p:sldId id="422" r:id="rId20"/>
    <p:sldId id="402" r:id="rId21"/>
    <p:sldId id="423" r:id="rId22"/>
    <p:sldId id="411" r:id="rId23"/>
    <p:sldId id="406" r:id="rId24"/>
    <p:sldId id="417" r:id="rId25"/>
    <p:sldId id="412" r:id="rId26"/>
    <p:sldId id="398" r:id="rId27"/>
    <p:sldId id="399" r:id="rId28"/>
    <p:sldId id="337" r:id="rId29"/>
  </p:sldIdLst>
  <p:sldSz cx="9144000" cy="6858000" type="screen4x3"/>
  <p:notesSz cx="9869488" cy="673576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5pPr>
    <a:lvl6pPr marL="22860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6pPr>
    <a:lvl7pPr marL="27432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7pPr>
    <a:lvl8pPr marL="32004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8pPr>
    <a:lvl9pPr marL="36576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56D1A5E2-5188-4904-A1C2-4BD23E0894E7}" name="타이틀">
          <p14:sldIdLst>
            <p14:sldId id="387"/>
          </p14:sldIdLst>
        </p14:section>
        <p14:section id="{F5923BC4-4AB5-48E9-9E2F-A3699D3B5F3A}" name="학습 목표">
          <p14:sldIdLst>
            <p14:sldId id="341"/>
          </p14:sldIdLst>
        </p14:section>
        <p14:section id="{6A6D6E3F-EA06-4884-AE7D-59B003AB8FB6}" name="수업 열기">
          <p14:sldIdLst>
            <p14:sldId id="415"/>
          </p14:sldIdLst>
        </p14:section>
        <p14:section id="{EFD3F51F-B31B-422A-951C-D9F063155AB1}" name="개념 정리">
          <p14:sldIdLst>
            <p14:sldId id="408"/>
            <p14:sldId id="420"/>
            <p14:sldId id="409"/>
            <p14:sldId id="418"/>
            <p14:sldId id="421"/>
            <p14:sldId id="413"/>
            <p14:sldId id="414"/>
            <p14:sldId id="410"/>
            <p14:sldId id="419"/>
            <p14:sldId id="396"/>
            <p14:sldId id="397"/>
            <p14:sldId id="416"/>
            <p14:sldId id="422"/>
            <p14:sldId id="402"/>
            <p14:sldId id="423"/>
            <p14:sldId id="411"/>
            <p14:sldId id="406"/>
            <p14:sldId id="417"/>
            <p14:sldId id="412"/>
          </p14:sldIdLst>
        </p14:section>
        <p14:section id="{EAB58354-EEE1-4035-97F5-F80066538E47}" name="확인 문제">
          <p14:sldIdLst>
            <p14:sldId id="398"/>
            <p14:sldId id="399"/>
          </p14:sldIdLst>
        </p14:section>
        <p14:section id="{D225F880-70E5-4971-9247-B6E243AC049F}" name="수업 마무리">
          <p14:sldIdLst>
            <p14:sldId id="337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6695" autoAdjust="0"/>
    <p:restoredTop sz="94574" autoAdjust="0"/>
  </p:normalViewPr>
  <p:slideViewPr>
    <p:cSldViewPr>
      <p:cViewPr varScale="1">
        <p:scale>
          <a:sx n="100" d="100"/>
          <a:sy n="100" d="100"/>
        </p:scale>
        <p:origin x="1862" y="62"/>
      </p:cViewPr>
      <p:guideLst>
        <p:guide orient="horz" pos="2154"/>
        <p:guide pos="28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128" d="100"/>
          <a:sy n="128" d="100"/>
        </p:scale>
        <p:origin x="-1692" y="-102"/>
      </p:cViewPr>
      <p:guideLst>
        <p:guide orient="horz" pos="2122"/>
        <p:guide pos="3109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6.xml"  /><Relationship Id="rId11" Type="http://schemas.openxmlformats.org/officeDocument/2006/relationships/slide" Target="slides/slide7.xml"  /><Relationship Id="rId12" Type="http://schemas.openxmlformats.org/officeDocument/2006/relationships/slide" Target="slides/slide8.xml"  /><Relationship Id="rId13" Type="http://schemas.openxmlformats.org/officeDocument/2006/relationships/slide" Target="slides/slide9.xml"  /><Relationship Id="rId14" Type="http://schemas.openxmlformats.org/officeDocument/2006/relationships/slide" Target="slides/slide10.xml"  /><Relationship Id="rId15" Type="http://schemas.openxmlformats.org/officeDocument/2006/relationships/slide" Target="slides/slide11.xml"  /><Relationship Id="rId16" Type="http://schemas.openxmlformats.org/officeDocument/2006/relationships/slide" Target="slides/slide12.xml"  /><Relationship Id="rId17" Type="http://schemas.openxmlformats.org/officeDocument/2006/relationships/slide" Target="slides/slide13.xml"  /><Relationship Id="rId18" Type="http://schemas.openxmlformats.org/officeDocument/2006/relationships/slide" Target="slides/slide14.xml"  /><Relationship Id="rId19" Type="http://schemas.openxmlformats.org/officeDocument/2006/relationships/slide" Target="slides/slide15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6.xml"  /><Relationship Id="rId21" Type="http://schemas.openxmlformats.org/officeDocument/2006/relationships/slide" Target="slides/slide17.xml"  /><Relationship Id="rId22" Type="http://schemas.openxmlformats.org/officeDocument/2006/relationships/slide" Target="slides/slide18.xml"  /><Relationship Id="rId23" Type="http://schemas.openxmlformats.org/officeDocument/2006/relationships/slide" Target="slides/slide19.xml"  /><Relationship Id="rId24" Type="http://schemas.openxmlformats.org/officeDocument/2006/relationships/slide" Target="slides/slide20.xml"  /><Relationship Id="rId25" Type="http://schemas.openxmlformats.org/officeDocument/2006/relationships/slide" Target="slides/slide21.xml"  /><Relationship Id="rId26" Type="http://schemas.openxmlformats.org/officeDocument/2006/relationships/slide" Target="slides/slide22.xml"  /><Relationship Id="rId27" Type="http://schemas.openxmlformats.org/officeDocument/2006/relationships/slide" Target="slides/slide23.xml"  /><Relationship Id="rId28" Type="http://schemas.openxmlformats.org/officeDocument/2006/relationships/slide" Target="slides/slide24.xml"  /><Relationship Id="rId29" Type="http://schemas.openxmlformats.org/officeDocument/2006/relationships/slide" Target="slides/slide25.xml"  /><Relationship Id="rId3" Type="http://schemas.openxmlformats.org/officeDocument/2006/relationships/notesMaster" Target="notesMasters/notesMaster1.xml"  /><Relationship Id="rId30" Type="http://schemas.openxmlformats.org/officeDocument/2006/relationships/presProps" Target="presProps.xml"  /><Relationship Id="rId31" Type="http://schemas.openxmlformats.org/officeDocument/2006/relationships/viewProps" Target="viewProps.xml"  /><Relationship Id="rId32" Type="http://schemas.openxmlformats.org/officeDocument/2006/relationships/theme" Target="theme/theme1.xml"  /><Relationship Id="rId33" Type="http://schemas.openxmlformats.org/officeDocument/2006/relationships/tableStyles" Target="tableStyles.xml"  /><Relationship Id="rId4" Type="http://schemas.openxmlformats.org/officeDocument/2006/relationships/handoutMaster" Target="handoutMasters/handoutMaster1.xml"  /><Relationship Id="rId5" Type="http://schemas.openxmlformats.org/officeDocument/2006/relationships/slide" Target="slides/slide1.xml"  /><Relationship Id="rId6" Type="http://schemas.openxmlformats.org/officeDocument/2006/relationships/slide" Target="slides/slide2.xml"  /><Relationship Id="rId7" Type="http://schemas.openxmlformats.org/officeDocument/2006/relationships/slide" Target="slides/slide3.xml"  /><Relationship Id="rId8" Type="http://schemas.openxmlformats.org/officeDocument/2006/relationships/slide" Target="slides/slide4.xml"  /><Relationship Id="rId9" Type="http://schemas.openxmlformats.org/officeDocument/2006/relationships/slide" Target="slides/slide5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4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1" y="0"/>
            <a:ext cx="4276830" cy="33686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l" eaLnBrk="0" hangingPunct="0">
              <a:defRPr kumimoji="1" sz="1200" b="0">
                <a:latin typeface="굴림"/>
                <a:ea typeface="굴림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5591082" y="0"/>
            <a:ext cx="4276830" cy="336868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r" eaLnBrk="0" hangingPunct="0">
              <a:defRPr kumimoji="1" sz="1200" b="0">
                <a:latin typeface="굴림"/>
                <a:ea typeface="굴림"/>
              </a:defRPr>
            </a:lvl1pPr>
          </a:lstStyle>
          <a:p>
            <a:pPr>
              <a:defRPr/>
            </a:pPr>
            <a:fld id="{804CF7BF-23A5-4455-9BEE-851FF1D4C600}" type="datetime1">
              <a:rPr lang="ko-KR" altLang="en-US"/>
              <a:pPr>
                <a:defRPr/>
              </a:pPr>
              <a:t>2022-04-14</a:t>
            </a:fld>
            <a:endParaRPr lang="en-US" altLang="ko-KR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1" y="6397315"/>
            <a:ext cx="4276830" cy="336867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l" eaLnBrk="0" hangingPunct="0">
              <a:defRPr kumimoji="1" sz="1200" b="0">
                <a:latin typeface="굴림"/>
                <a:ea typeface="굴림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5591082" y="6397315"/>
            <a:ext cx="4276830" cy="336867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r" eaLnBrk="0" hangingPunct="0">
              <a:defRPr kumimoji="1" sz="1200" b="0">
                <a:latin typeface="굴림"/>
                <a:ea typeface="굴림"/>
              </a:defRPr>
            </a:lvl1pPr>
          </a:lstStyle>
          <a:p>
            <a:pPr>
              <a:defRPr/>
            </a:pPr>
            <a:fld id="{3CCD8FB2-9656-4704-8919-6F4FDD02300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1" y="0"/>
            <a:ext cx="4276830" cy="336868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1082" y="0"/>
            <a:ext cx="4276830" cy="336868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23582D51-98DC-46DE-B5A1-E5D1FC0EB5EF}" type="datetime1">
              <a:rPr lang="ko-KR" altLang="en-US"/>
              <a:pPr>
                <a:defRPr/>
              </a:pPr>
              <a:t>2022-04-14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9" rIns="91436" bIns="45719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8053" y="3199449"/>
            <a:ext cx="7893383" cy="3031804"/>
          </a:xfrm>
          <a:prstGeom prst="rect">
            <a:avLst/>
          </a:prstGeom>
        </p:spPr>
        <p:txBody>
          <a:bodyPr vert="horz" lIns="91436" tIns="45719" rIns="91436" bIns="45719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397315"/>
            <a:ext cx="4276830" cy="336867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1082" y="6397315"/>
            <a:ext cx="4276830" cy="336867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F8959AE8-D9C3-4FFE-83FE-9F30A7662F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583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학습 목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 userDrawn="1"/>
        </p:nvSpPr>
        <p:spPr>
          <a:xfrm>
            <a:off x="2671217" y="485759"/>
            <a:ext cx="6472783" cy="86358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47" name="그룹 46"/>
          <p:cNvGrpSpPr/>
          <p:nvPr userDrawn="1"/>
        </p:nvGrpSpPr>
        <p:grpSpPr>
          <a:xfrm>
            <a:off x="669903" y="452902"/>
            <a:ext cx="2295772" cy="517945"/>
            <a:chOff x="973837" y="3505414"/>
            <a:chExt cx="2295772" cy="517945"/>
          </a:xfrm>
        </p:grpSpPr>
        <p:sp>
          <p:nvSpPr>
            <p:cNvPr id="48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29000">
                  <a:srgbClr val="118089"/>
                </a:gs>
                <a:gs pos="100000">
                  <a:srgbClr val="1AC6D8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1269309" y="3528010"/>
              <a:ext cx="14990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학습 목표</a:t>
              </a:r>
            </a:p>
          </p:txBody>
        </p:sp>
        <p:sp>
          <p:nvSpPr>
            <p:cNvPr id="52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" name="그룹 5"/>
          <p:cNvGrpSpPr/>
          <p:nvPr userDrawn="1"/>
        </p:nvGrpSpPr>
        <p:grpSpPr>
          <a:xfrm>
            <a:off x="351388" y="420872"/>
            <a:ext cx="586865" cy="586865"/>
            <a:chOff x="351388" y="788188"/>
            <a:chExt cx="586865" cy="586865"/>
          </a:xfrm>
        </p:grpSpPr>
        <p:sp>
          <p:nvSpPr>
            <p:cNvPr id="21" name="타원 20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1AC6D8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59"/>
            <p:cNvSpPr>
              <a:spLocks/>
            </p:cNvSpPr>
            <p:nvPr/>
          </p:nvSpPr>
          <p:spPr bwMode="auto">
            <a:xfrm>
              <a:off x="447195" y="868547"/>
              <a:ext cx="410550" cy="410550"/>
            </a:xfrm>
            <a:custGeom>
              <a:avLst/>
              <a:gdLst>
                <a:gd name="T0" fmla="*/ 278 w 278"/>
                <a:gd name="T1" fmla="*/ 140 h 278"/>
                <a:gd name="T2" fmla="*/ 276 w 278"/>
                <a:gd name="T3" fmla="*/ 168 h 278"/>
                <a:gd name="T4" fmla="*/ 268 w 278"/>
                <a:gd name="T5" fmla="*/ 194 h 278"/>
                <a:gd name="T6" fmla="*/ 254 w 278"/>
                <a:gd name="T7" fmla="*/ 218 h 278"/>
                <a:gd name="T8" fmla="*/ 238 w 278"/>
                <a:gd name="T9" fmla="*/ 238 h 278"/>
                <a:gd name="T10" fmla="*/ 218 w 278"/>
                <a:gd name="T11" fmla="*/ 254 h 278"/>
                <a:gd name="T12" fmla="*/ 194 w 278"/>
                <a:gd name="T13" fmla="*/ 268 h 278"/>
                <a:gd name="T14" fmla="*/ 168 w 278"/>
                <a:gd name="T15" fmla="*/ 276 h 278"/>
                <a:gd name="T16" fmla="*/ 140 w 278"/>
                <a:gd name="T17" fmla="*/ 278 h 278"/>
                <a:gd name="T18" fmla="*/ 126 w 278"/>
                <a:gd name="T19" fmla="*/ 278 h 278"/>
                <a:gd name="T20" fmla="*/ 98 w 278"/>
                <a:gd name="T21" fmla="*/ 272 h 278"/>
                <a:gd name="T22" fmla="*/ 74 w 278"/>
                <a:gd name="T23" fmla="*/ 262 h 278"/>
                <a:gd name="T24" fmla="*/ 52 w 278"/>
                <a:gd name="T25" fmla="*/ 246 h 278"/>
                <a:gd name="T26" fmla="*/ 32 w 278"/>
                <a:gd name="T27" fmla="*/ 228 h 278"/>
                <a:gd name="T28" fmla="*/ 18 w 278"/>
                <a:gd name="T29" fmla="*/ 206 h 278"/>
                <a:gd name="T30" fmla="*/ 6 w 278"/>
                <a:gd name="T31" fmla="*/ 180 h 278"/>
                <a:gd name="T32" fmla="*/ 2 w 278"/>
                <a:gd name="T33" fmla="*/ 154 h 278"/>
                <a:gd name="T34" fmla="*/ 0 w 278"/>
                <a:gd name="T35" fmla="*/ 140 h 278"/>
                <a:gd name="T36" fmla="*/ 4 w 278"/>
                <a:gd name="T37" fmla="*/ 112 h 278"/>
                <a:gd name="T38" fmla="*/ 12 w 278"/>
                <a:gd name="T39" fmla="*/ 86 h 278"/>
                <a:gd name="T40" fmla="*/ 24 w 278"/>
                <a:gd name="T41" fmla="*/ 62 h 278"/>
                <a:gd name="T42" fmla="*/ 42 w 278"/>
                <a:gd name="T43" fmla="*/ 42 h 278"/>
                <a:gd name="T44" fmla="*/ 62 w 278"/>
                <a:gd name="T45" fmla="*/ 24 h 278"/>
                <a:gd name="T46" fmla="*/ 86 w 278"/>
                <a:gd name="T47" fmla="*/ 12 h 278"/>
                <a:gd name="T48" fmla="*/ 112 w 278"/>
                <a:gd name="T49" fmla="*/ 4 h 278"/>
                <a:gd name="T50" fmla="*/ 140 w 278"/>
                <a:gd name="T51" fmla="*/ 0 h 278"/>
                <a:gd name="T52" fmla="*/ 154 w 278"/>
                <a:gd name="T53" fmla="*/ 2 h 278"/>
                <a:gd name="T54" fmla="*/ 180 w 278"/>
                <a:gd name="T55" fmla="*/ 6 h 278"/>
                <a:gd name="T56" fmla="*/ 206 w 278"/>
                <a:gd name="T57" fmla="*/ 18 h 278"/>
                <a:gd name="T58" fmla="*/ 228 w 278"/>
                <a:gd name="T59" fmla="*/ 32 h 278"/>
                <a:gd name="T60" fmla="*/ 246 w 278"/>
                <a:gd name="T61" fmla="*/ 50 h 278"/>
                <a:gd name="T62" fmla="*/ 262 w 278"/>
                <a:gd name="T63" fmla="*/ 74 h 278"/>
                <a:gd name="T64" fmla="*/ 272 w 278"/>
                <a:gd name="T65" fmla="*/ 98 h 278"/>
                <a:gd name="T66" fmla="*/ 278 w 278"/>
                <a:gd name="T67" fmla="*/ 126 h 278"/>
                <a:gd name="T68" fmla="*/ 278 w 278"/>
                <a:gd name="T69" fmla="*/ 14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8" h="278">
                  <a:moveTo>
                    <a:pt x="278" y="140"/>
                  </a:moveTo>
                  <a:lnTo>
                    <a:pt x="278" y="140"/>
                  </a:lnTo>
                  <a:lnTo>
                    <a:pt x="278" y="154"/>
                  </a:lnTo>
                  <a:lnTo>
                    <a:pt x="276" y="168"/>
                  </a:lnTo>
                  <a:lnTo>
                    <a:pt x="272" y="180"/>
                  </a:lnTo>
                  <a:lnTo>
                    <a:pt x="268" y="194"/>
                  </a:lnTo>
                  <a:lnTo>
                    <a:pt x="262" y="206"/>
                  </a:lnTo>
                  <a:lnTo>
                    <a:pt x="254" y="218"/>
                  </a:lnTo>
                  <a:lnTo>
                    <a:pt x="246" y="228"/>
                  </a:lnTo>
                  <a:lnTo>
                    <a:pt x="238" y="238"/>
                  </a:lnTo>
                  <a:lnTo>
                    <a:pt x="228" y="246"/>
                  </a:lnTo>
                  <a:lnTo>
                    <a:pt x="218" y="254"/>
                  </a:lnTo>
                  <a:lnTo>
                    <a:pt x="206" y="262"/>
                  </a:lnTo>
                  <a:lnTo>
                    <a:pt x="194" y="268"/>
                  </a:lnTo>
                  <a:lnTo>
                    <a:pt x="180" y="272"/>
                  </a:lnTo>
                  <a:lnTo>
                    <a:pt x="168" y="276"/>
                  </a:lnTo>
                  <a:lnTo>
                    <a:pt x="154" y="278"/>
                  </a:lnTo>
                  <a:lnTo>
                    <a:pt x="140" y="278"/>
                  </a:lnTo>
                  <a:lnTo>
                    <a:pt x="140" y="278"/>
                  </a:lnTo>
                  <a:lnTo>
                    <a:pt x="126" y="278"/>
                  </a:lnTo>
                  <a:lnTo>
                    <a:pt x="112" y="276"/>
                  </a:lnTo>
                  <a:lnTo>
                    <a:pt x="98" y="272"/>
                  </a:lnTo>
                  <a:lnTo>
                    <a:pt x="86" y="268"/>
                  </a:lnTo>
                  <a:lnTo>
                    <a:pt x="74" y="262"/>
                  </a:lnTo>
                  <a:lnTo>
                    <a:pt x="62" y="254"/>
                  </a:lnTo>
                  <a:lnTo>
                    <a:pt x="52" y="246"/>
                  </a:lnTo>
                  <a:lnTo>
                    <a:pt x="42" y="238"/>
                  </a:lnTo>
                  <a:lnTo>
                    <a:pt x="32" y="228"/>
                  </a:lnTo>
                  <a:lnTo>
                    <a:pt x="24" y="218"/>
                  </a:lnTo>
                  <a:lnTo>
                    <a:pt x="18" y="206"/>
                  </a:lnTo>
                  <a:lnTo>
                    <a:pt x="12" y="194"/>
                  </a:lnTo>
                  <a:lnTo>
                    <a:pt x="6" y="180"/>
                  </a:lnTo>
                  <a:lnTo>
                    <a:pt x="4" y="168"/>
                  </a:lnTo>
                  <a:lnTo>
                    <a:pt x="2" y="154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2" y="126"/>
                  </a:lnTo>
                  <a:lnTo>
                    <a:pt x="4" y="112"/>
                  </a:lnTo>
                  <a:lnTo>
                    <a:pt x="6" y="98"/>
                  </a:lnTo>
                  <a:lnTo>
                    <a:pt x="12" y="86"/>
                  </a:lnTo>
                  <a:lnTo>
                    <a:pt x="18" y="74"/>
                  </a:lnTo>
                  <a:lnTo>
                    <a:pt x="24" y="62"/>
                  </a:lnTo>
                  <a:lnTo>
                    <a:pt x="32" y="50"/>
                  </a:lnTo>
                  <a:lnTo>
                    <a:pt x="42" y="42"/>
                  </a:lnTo>
                  <a:lnTo>
                    <a:pt x="52" y="32"/>
                  </a:lnTo>
                  <a:lnTo>
                    <a:pt x="62" y="24"/>
                  </a:lnTo>
                  <a:lnTo>
                    <a:pt x="74" y="18"/>
                  </a:lnTo>
                  <a:lnTo>
                    <a:pt x="86" y="12"/>
                  </a:lnTo>
                  <a:lnTo>
                    <a:pt x="98" y="6"/>
                  </a:lnTo>
                  <a:lnTo>
                    <a:pt x="112" y="4"/>
                  </a:lnTo>
                  <a:lnTo>
                    <a:pt x="126" y="2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54" y="2"/>
                  </a:lnTo>
                  <a:lnTo>
                    <a:pt x="168" y="4"/>
                  </a:lnTo>
                  <a:lnTo>
                    <a:pt x="180" y="6"/>
                  </a:lnTo>
                  <a:lnTo>
                    <a:pt x="194" y="12"/>
                  </a:lnTo>
                  <a:lnTo>
                    <a:pt x="206" y="18"/>
                  </a:lnTo>
                  <a:lnTo>
                    <a:pt x="218" y="24"/>
                  </a:lnTo>
                  <a:lnTo>
                    <a:pt x="228" y="32"/>
                  </a:lnTo>
                  <a:lnTo>
                    <a:pt x="238" y="42"/>
                  </a:lnTo>
                  <a:lnTo>
                    <a:pt x="246" y="50"/>
                  </a:lnTo>
                  <a:lnTo>
                    <a:pt x="254" y="62"/>
                  </a:lnTo>
                  <a:lnTo>
                    <a:pt x="262" y="74"/>
                  </a:lnTo>
                  <a:lnTo>
                    <a:pt x="268" y="86"/>
                  </a:lnTo>
                  <a:lnTo>
                    <a:pt x="272" y="98"/>
                  </a:lnTo>
                  <a:lnTo>
                    <a:pt x="276" y="112"/>
                  </a:lnTo>
                  <a:lnTo>
                    <a:pt x="278" y="126"/>
                  </a:lnTo>
                  <a:lnTo>
                    <a:pt x="278" y="140"/>
                  </a:lnTo>
                  <a:lnTo>
                    <a:pt x="27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60"/>
            <p:cNvSpPr>
              <a:spLocks/>
            </p:cNvSpPr>
            <p:nvPr/>
          </p:nvSpPr>
          <p:spPr bwMode="auto">
            <a:xfrm>
              <a:off x="470824" y="892175"/>
              <a:ext cx="366245" cy="366246"/>
            </a:xfrm>
            <a:custGeom>
              <a:avLst/>
              <a:gdLst>
                <a:gd name="T0" fmla="*/ 248 w 248"/>
                <a:gd name="T1" fmla="*/ 124 h 248"/>
                <a:gd name="T2" fmla="*/ 248 w 248"/>
                <a:gd name="T3" fmla="*/ 124 h 248"/>
                <a:gd name="T4" fmla="*/ 248 w 248"/>
                <a:gd name="T5" fmla="*/ 136 h 248"/>
                <a:gd name="T6" fmla="*/ 246 w 248"/>
                <a:gd name="T7" fmla="*/ 148 h 248"/>
                <a:gd name="T8" fmla="*/ 242 w 248"/>
                <a:gd name="T9" fmla="*/ 160 h 248"/>
                <a:gd name="T10" fmla="*/ 238 w 248"/>
                <a:gd name="T11" fmla="*/ 172 h 248"/>
                <a:gd name="T12" fmla="*/ 226 w 248"/>
                <a:gd name="T13" fmla="*/ 192 h 248"/>
                <a:gd name="T14" fmla="*/ 212 w 248"/>
                <a:gd name="T15" fmla="*/ 212 h 248"/>
                <a:gd name="T16" fmla="*/ 192 w 248"/>
                <a:gd name="T17" fmla="*/ 226 h 248"/>
                <a:gd name="T18" fmla="*/ 172 w 248"/>
                <a:gd name="T19" fmla="*/ 238 h 248"/>
                <a:gd name="T20" fmla="*/ 160 w 248"/>
                <a:gd name="T21" fmla="*/ 242 h 248"/>
                <a:gd name="T22" fmla="*/ 148 w 248"/>
                <a:gd name="T23" fmla="*/ 244 h 248"/>
                <a:gd name="T24" fmla="*/ 136 w 248"/>
                <a:gd name="T25" fmla="*/ 246 h 248"/>
                <a:gd name="T26" fmla="*/ 124 w 248"/>
                <a:gd name="T27" fmla="*/ 248 h 248"/>
                <a:gd name="T28" fmla="*/ 124 w 248"/>
                <a:gd name="T29" fmla="*/ 248 h 248"/>
                <a:gd name="T30" fmla="*/ 110 w 248"/>
                <a:gd name="T31" fmla="*/ 246 h 248"/>
                <a:gd name="T32" fmla="*/ 98 w 248"/>
                <a:gd name="T33" fmla="*/ 244 h 248"/>
                <a:gd name="T34" fmla="*/ 86 w 248"/>
                <a:gd name="T35" fmla="*/ 242 h 248"/>
                <a:gd name="T36" fmla="*/ 76 w 248"/>
                <a:gd name="T37" fmla="*/ 238 h 248"/>
                <a:gd name="T38" fmla="*/ 54 w 248"/>
                <a:gd name="T39" fmla="*/ 226 h 248"/>
                <a:gd name="T40" fmla="*/ 36 w 248"/>
                <a:gd name="T41" fmla="*/ 212 h 248"/>
                <a:gd name="T42" fmla="*/ 20 w 248"/>
                <a:gd name="T43" fmla="*/ 192 h 248"/>
                <a:gd name="T44" fmla="*/ 10 w 248"/>
                <a:gd name="T45" fmla="*/ 172 h 248"/>
                <a:gd name="T46" fmla="*/ 6 w 248"/>
                <a:gd name="T47" fmla="*/ 160 h 248"/>
                <a:gd name="T48" fmla="*/ 2 w 248"/>
                <a:gd name="T49" fmla="*/ 148 h 248"/>
                <a:gd name="T50" fmla="*/ 0 w 248"/>
                <a:gd name="T51" fmla="*/ 136 h 248"/>
                <a:gd name="T52" fmla="*/ 0 w 248"/>
                <a:gd name="T53" fmla="*/ 124 h 248"/>
                <a:gd name="T54" fmla="*/ 0 w 248"/>
                <a:gd name="T55" fmla="*/ 124 h 248"/>
                <a:gd name="T56" fmla="*/ 0 w 248"/>
                <a:gd name="T57" fmla="*/ 110 h 248"/>
                <a:gd name="T58" fmla="*/ 2 w 248"/>
                <a:gd name="T59" fmla="*/ 98 h 248"/>
                <a:gd name="T60" fmla="*/ 6 w 248"/>
                <a:gd name="T61" fmla="*/ 86 h 248"/>
                <a:gd name="T62" fmla="*/ 10 w 248"/>
                <a:gd name="T63" fmla="*/ 76 h 248"/>
                <a:gd name="T64" fmla="*/ 20 w 248"/>
                <a:gd name="T65" fmla="*/ 54 h 248"/>
                <a:gd name="T66" fmla="*/ 36 w 248"/>
                <a:gd name="T67" fmla="*/ 36 h 248"/>
                <a:gd name="T68" fmla="*/ 54 w 248"/>
                <a:gd name="T69" fmla="*/ 20 h 248"/>
                <a:gd name="T70" fmla="*/ 76 w 248"/>
                <a:gd name="T71" fmla="*/ 10 h 248"/>
                <a:gd name="T72" fmla="*/ 86 w 248"/>
                <a:gd name="T73" fmla="*/ 4 h 248"/>
                <a:gd name="T74" fmla="*/ 98 w 248"/>
                <a:gd name="T75" fmla="*/ 2 h 248"/>
                <a:gd name="T76" fmla="*/ 110 w 248"/>
                <a:gd name="T77" fmla="*/ 0 h 248"/>
                <a:gd name="T78" fmla="*/ 124 w 248"/>
                <a:gd name="T79" fmla="*/ 0 h 248"/>
                <a:gd name="T80" fmla="*/ 124 w 248"/>
                <a:gd name="T81" fmla="*/ 0 h 248"/>
                <a:gd name="T82" fmla="*/ 136 w 248"/>
                <a:gd name="T83" fmla="*/ 0 h 248"/>
                <a:gd name="T84" fmla="*/ 148 w 248"/>
                <a:gd name="T85" fmla="*/ 2 h 248"/>
                <a:gd name="T86" fmla="*/ 160 w 248"/>
                <a:gd name="T87" fmla="*/ 4 h 248"/>
                <a:gd name="T88" fmla="*/ 172 w 248"/>
                <a:gd name="T89" fmla="*/ 10 h 248"/>
                <a:gd name="T90" fmla="*/ 192 w 248"/>
                <a:gd name="T91" fmla="*/ 20 h 248"/>
                <a:gd name="T92" fmla="*/ 212 w 248"/>
                <a:gd name="T93" fmla="*/ 36 h 248"/>
                <a:gd name="T94" fmla="*/ 226 w 248"/>
                <a:gd name="T95" fmla="*/ 54 h 248"/>
                <a:gd name="T96" fmla="*/ 238 w 248"/>
                <a:gd name="T97" fmla="*/ 76 h 248"/>
                <a:gd name="T98" fmla="*/ 242 w 248"/>
                <a:gd name="T99" fmla="*/ 86 h 248"/>
                <a:gd name="T100" fmla="*/ 246 w 248"/>
                <a:gd name="T101" fmla="*/ 98 h 248"/>
                <a:gd name="T102" fmla="*/ 248 w 248"/>
                <a:gd name="T103" fmla="*/ 110 h 248"/>
                <a:gd name="T104" fmla="*/ 248 w 248"/>
                <a:gd name="T105" fmla="*/ 124 h 248"/>
                <a:gd name="T106" fmla="*/ 248 w 248"/>
                <a:gd name="T107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8" h="248">
                  <a:moveTo>
                    <a:pt x="248" y="124"/>
                  </a:moveTo>
                  <a:lnTo>
                    <a:pt x="248" y="124"/>
                  </a:lnTo>
                  <a:lnTo>
                    <a:pt x="248" y="136"/>
                  </a:lnTo>
                  <a:lnTo>
                    <a:pt x="246" y="148"/>
                  </a:lnTo>
                  <a:lnTo>
                    <a:pt x="242" y="160"/>
                  </a:lnTo>
                  <a:lnTo>
                    <a:pt x="238" y="172"/>
                  </a:lnTo>
                  <a:lnTo>
                    <a:pt x="226" y="192"/>
                  </a:lnTo>
                  <a:lnTo>
                    <a:pt x="212" y="212"/>
                  </a:lnTo>
                  <a:lnTo>
                    <a:pt x="192" y="226"/>
                  </a:lnTo>
                  <a:lnTo>
                    <a:pt x="172" y="238"/>
                  </a:lnTo>
                  <a:lnTo>
                    <a:pt x="160" y="242"/>
                  </a:lnTo>
                  <a:lnTo>
                    <a:pt x="148" y="244"/>
                  </a:lnTo>
                  <a:lnTo>
                    <a:pt x="136" y="246"/>
                  </a:lnTo>
                  <a:lnTo>
                    <a:pt x="124" y="248"/>
                  </a:lnTo>
                  <a:lnTo>
                    <a:pt x="124" y="248"/>
                  </a:lnTo>
                  <a:lnTo>
                    <a:pt x="110" y="246"/>
                  </a:lnTo>
                  <a:lnTo>
                    <a:pt x="98" y="244"/>
                  </a:lnTo>
                  <a:lnTo>
                    <a:pt x="86" y="242"/>
                  </a:lnTo>
                  <a:lnTo>
                    <a:pt x="76" y="238"/>
                  </a:lnTo>
                  <a:lnTo>
                    <a:pt x="54" y="226"/>
                  </a:lnTo>
                  <a:lnTo>
                    <a:pt x="36" y="212"/>
                  </a:lnTo>
                  <a:lnTo>
                    <a:pt x="20" y="192"/>
                  </a:lnTo>
                  <a:lnTo>
                    <a:pt x="10" y="172"/>
                  </a:lnTo>
                  <a:lnTo>
                    <a:pt x="6" y="160"/>
                  </a:lnTo>
                  <a:lnTo>
                    <a:pt x="2" y="148"/>
                  </a:lnTo>
                  <a:lnTo>
                    <a:pt x="0" y="13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0"/>
                  </a:lnTo>
                  <a:lnTo>
                    <a:pt x="2" y="98"/>
                  </a:lnTo>
                  <a:lnTo>
                    <a:pt x="6" y="86"/>
                  </a:lnTo>
                  <a:lnTo>
                    <a:pt x="10" y="76"/>
                  </a:lnTo>
                  <a:lnTo>
                    <a:pt x="20" y="54"/>
                  </a:lnTo>
                  <a:lnTo>
                    <a:pt x="36" y="36"/>
                  </a:lnTo>
                  <a:lnTo>
                    <a:pt x="54" y="20"/>
                  </a:lnTo>
                  <a:lnTo>
                    <a:pt x="76" y="10"/>
                  </a:lnTo>
                  <a:lnTo>
                    <a:pt x="86" y="4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60" y="4"/>
                  </a:lnTo>
                  <a:lnTo>
                    <a:pt x="172" y="10"/>
                  </a:lnTo>
                  <a:lnTo>
                    <a:pt x="192" y="20"/>
                  </a:lnTo>
                  <a:lnTo>
                    <a:pt x="212" y="36"/>
                  </a:lnTo>
                  <a:lnTo>
                    <a:pt x="226" y="54"/>
                  </a:lnTo>
                  <a:lnTo>
                    <a:pt x="238" y="76"/>
                  </a:lnTo>
                  <a:lnTo>
                    <a:pt x="242" y="86"/>
                  </a:lnTo>
                  <a:lnTo>
                    <a:pt x="246" y="98"/>
                  </a:lnTo>
                  <a:lnTo>
                    <a:pt x="248" y="110"/>
                  </a:lnTo>
                  <a:lnTo>
                    <a:pt x="248" y="124"/>
                  </a:lnTo>
                  <a:lnTo>
                    <a:pt x="248" y="124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61"/>
            <p:cNvSpPr>
              <a:spLocks/>
            </p:cNvSpPr>
            <p:nvPr/>
          </p:nvSpPr>
          <p:spPr bwMode="auto">
            <a:xfrm>
              <a:off x="497406" y="918758"/>
              <a:ext cx="313081" cy="31308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62"/>
            <p:cNvSpPr>
              <a:spLocks/>
            </p:cNvSpPr>
            <p:nvPr/>
          </p:nvSpPr>
          <p:spPr bwMode="auto">
            <a:xfrm>
              <a:off x="553524" y="974876"/>
              <a:ext cx="200845" cy="197891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63"/>
            <p:cNvSpPr>
              <a:spLocks/>
            </p:cNvSpPr>
            <p:nvPr/>
          </p:nvSpPr>
          <p:spPr bwMode="auto">
            <a:xfrm>
              <a:off x="606689" y="1028041"/>
              <a:ext cx="91562" cy="91562"/>
            </a:xfrm>
            <a:custGeom>
              <a:avLst/>
              <a:gdLst>
                <a:gd name="T0" fmla="*/ 62 w 62"/>
                <a:gd name="T1" fmla="*/ 32 h 62"/>
                <a:gd name="T2" fmla="*/ 62 w 62"/>
                <a:gd name="T3" fmla="*/ 32 h 62"/>
                <a:gd name="T4" fmla="*/ 62 w 62"/>
                <a:gd name="T5" fmla="*/ 38 h 62"/>
                <a:gd name="T6" fmla="*/ 60 w 62"/>
                <a:gd name="T7" fmla="*/ 44 h 62"/>
                <a:gd name="T8" fmla="*/ 54 w 62"/>
                <a:gd name="T9" fmla="*/ 54 h 62"/>
                <a:gd name="T10" fmla="*/ 44 w 62"/>
                <a:gd name="T11" fmla="*/ 60 h 62"/>
                <a:gd name="T12" fmla="*/ 38 w 62"/>
                <a:gd name="T13" fmla="*/ 62 h 62"/>
                <a:gd name="T14" fmla="*/ 32 w 62"/>
                <a:gd name="T15" fmla="*/ 62 h 62"/>
                <a:gd name="T16" fmla="*/ 32 w 62"/>
                <a:gd name="T17" fmla="*/ 62 h 62"/>
                <a:gd name="T18" fmla="*/ 26 w 62"/>
                <a:gd name="T19" fmla="*/ 62 h 62"/>
                <a:gd name="T20" fmla="*/ 20 w 62"/>
                <a:gd name="T21" fmla="*/ 60 h 62"/>
                <a:gd name="T22" fmla="*/ 10 w 62"/>
                <a:gd name="T23" fmla="*/ 54 h 62"/>
                <a:gd name="T24" fmla="*/ 2 w 62"/>
                <a:gd name="T25" fmla="*/ 44 h 62"/>
                <a:gd name="T26" fmla="*/ 2 w 62"/>
                <a:gd name="T27" fmla="*/ 38 h 62"/>
                <a:gd name="T28" fmla="*/ 0 w 62"/>
                <a:gd name="T29" fmla="*/ 32 h 62"/>
                <a:gd name="T30" fmla="*/ 0 w 62"/>
                <a:gd name="T31" fmla="*/ 32 h 62"/>
                <a:gd name="T32" fmla="*/ 2 w 62"/>
                <a:gd name="T33" fmla="*/ 26 h 62"/>
                <a:gd name="T34" fmla="*/ 2 w 62"/>
                <a:gd name="T35" fmla="*/ 20 h 62"/>
                <a:gd name="T36" fmla="*/ 10 w 62"/>
                <a:gd name="T37" fmla="*/ 10 h 62"/>
                <a:gd name="T38" fmla="*/ 20 w 62"/>
                <a:gd name="T39" fmla="*/ 2 h 62"/>
                <a:gd name="T40" fmla="*/ 26 w 62"/>
                <a:gd name="T41" fmla="*/ 0 h 62"/>
                <a:gd name="T42" fmla="*/ 32 w 62"/>
                <a:gd name="T43" fmla="*/ 0 h 62"/>
                <a:gd name="T44" fmla="*/ 32 w 62"/>
                <a:gd name="T45" fmla="*/ 0 h 62"/>
                <a:gd name="T46" fmla="*/ 38 w 62"/>
                <a:gd name="T47" fmla="*/ 0 h 62"/>
                <a:gd name="T48" fmla="*/ 44 w 62"/>
                <a:gd name="T49" fmla="*/ 2 h 62"/>
                <a:gd name="T50" fmla="*/ 54 w 62"/>
                <a:gd name="T51" fmla="*/ 10 h 62"/>
                <a:gd name="T52" fmla="*/ 60 w 62"/>
                <a:gd name="T53" fmla="*/ 20 h 62"/>
                <a:gd name="T54" fmla="*/ 62 w 62"/>
                <a:gd name="T55" fmla="*/ 26 h 62"/>
                <a:gd name="T56" fmla="*/ 62 w 62"/>
                <a:gd name="T57" fmla="*/ 32 h 62"/>
                <a:gd name="T58" fmla="*/ 62 w 62"/>
                <a:gd name="T59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2" h="62">
                  <a:moveTo>
                    <a:pt x="62" y="32"/>
                  </a:moveTo>
                  <a:lnTo>
                    <a:pt x="62" y="32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4" y="54"/>
                  </a:lnTo>
                  <a:lnTo>
                    <a:pt x="44" y="60"/>
                  </a:lnTo>
                  <a:lnTo>
                    <a:pt x="38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26" y="62"/>
                  </a:lnTo>
                  <a:lnTo>
                    <a:pt x="20" y="60"/>
                  </a:lnTo>
                  <a:lnTo>
                    <a:pt x="10" y="54"/>
                  </a:lnTo>
                  <a:lnTo>
                    <a:pt x="2" y="44"/>
                  </a:lnTo>
                  <a:lnTo>
                    <a:pt x="2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2" y="26"/>
                  </a:lnTo>
                  <a:lnTo>
                    <a:pt x="2" y="20"/>
                  </a:lnTo>
                  <a:lnTo>
                    <a:pt x="10" y="10"/>
                  </a:lnTo>
                  <a:lnTo>
                    <a:pt x="20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4" y="10"/>
                  </a:lnTo>
                  <a:lnTo>
                    <a:pt x="60" y="20"/>
                  </a:lnTo>
                  <a:lnTo>
                    <a:pt x="62" y="26"/>
                  </a:lnTo>
                  <a:lnTo>
                    <a:pt x="62" y="32"/>
                  </a:lnTo>
                  <a:lnTo>
                    <a:pt x="62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9" name="그룹 38"/>
          <p:cNvGrpSpPr/>
          <p:nvPr userDrawn="1"/>
        </p:nvGrpSpPr>
        <p:grpSpPr>
          <a:xfrm>
            <a:off x="645086" y="524860"/>
            <a:ext cx="206751" cy="197891"/>
            <a:chOff x="645086" y="892176"/>
            <a:chExt cx="206751" cy="197891"/>
          </a:xfrm>
        </p:grpSpPr>
        <p:sp>
          <p:nvSpPr>
            <p:cNvPr id="40" name="Freeform 64"/>
            <p:cNvSpPr>
              <a:spLocks/>
            </p:cNvSpPr>
            <p:nvPr/>
          </p:nvSpPr>
          <p:spPr bwMode="auto">
            <a:xfrm>
              <a:off x="650994" y="898082"/>
              <a:ext cx="194938" cy="186077"/>
            </a:xfrm>
            <a:custGeom>
              <a:avLst/>
              <a:gdLst>
                <a:gd name="T0" fmla="*/ 8 w 132"/>
                <a:gd name="T1" fmla="*/ 126 h 126"/>
                <a:gd name="T2" fmla="*/ 8 w 132"/>
                <a:gd name="T3" fmla="*/ 126 h 126"/>
                <a:gd name="T4" fmla="*/ 2 w 132"/>
                <a:gd name="T5" fmla="*/ 122 h 126"/>
                <a:gd name="T6" fmla="*/ 0 w 132"/>
                <a:gd name="T7" fmla="*/ 116 h 126"/>
                <a:gd name="T8" fmla="*/ 0 w 132"/>
                <a:gd name="T9" fmla="*/ 116 h 126"/>
                <a:gd name="T10" fmla="*/ 2 w 132"/>
                <a:gd name="T11" fmla="*/ 114 h 126"/>
                <a:gd name="T12" fmla="*/ 2 w 132"/>
                <a:gd name="T13" fmla="*/ 114 h 126"/>
                <a:gd name="T14" fmla="*/ 34 w 132"/>
                <a:gd name="T15" fmla="*/ 84 h 126"/>
                <a:gd name="T16" fmla="*/ 34 w 132"/>
                <a:gd name="T17" fmla="*/ 84 h 126"/>
                <a:gd name="T18" fmla="*/ 66 w 132"/>
                <a:gd name="T19" fmla="*/ 54 h 126"/>
                <a:gd name="T20" fmla="*/ 70 w 132"/>
                <a:gd name="T21" fmla="*/ 34 h 126"/>
                <a:gd name="T22" fmla="*/ 70 w 132"/>
                <a:gd name="T23" fmla="*/ 34 h 126"/>
                <a:gd name="T24" fmla="*/ 72 w 132"/>
                <a:gd name="T25" fmla="*/ 32 h 126"/>
                <a:gd name="T26" fmla="*/ 104 w 132"/>
                <a:gd name="T27" fmla="*/ 2 h 126"/>
                <a:gd name="T28" fmla="*/ 104 w 132"/>
                <a:gd name="T29" fmla="*/ 2 h 126"/>
                <a:gd name="T30" fmla="*/ 106 w 132"/>
                <a:gd name="T31" fmla="*/ 0 h 126"/>
                <a:gd name="T32" fmla="*/ 106 w 132"/>
                <a:gd name="T33" fmla="*/ 0 h 126"/>
                <a:gd name="T34" fmla="*/ 108 w 132"/>
                <a:gd name="T35" fmla="*/ 2 h 126"/>
                <a:gd name="T36" fmla="*/ 108 w 132"/>
                <a:gd name="T37" fmla="*/ 2 h 126"/>
                <a:gd name="T38" fmla="*/ 110 w 132"/>
                <a:gd name="T39" fmla="*/ 4 h 126"/>
                <a:gd name="T40" fmla="*/ 110 w 132"/>
                <a:gd name="T41" fmla="*/ 6 h 126"/>
                <a:gd name="T42" fmla="*/ 108 w 132"/>
                <a:gd name="T43" fmla="*/ 16 h 126"/>
                <a:gd name="T44" fmla="*/ 108 w 132"/>
                <a:gd name="T45" fmla="*/ 16 h 126"/>
                <a:gd name="T46" fmla="*/ 116 w 132"/>
                <a:gd name="T47" fmla="*/ 8 h 126"/>
                <a:gd name="T48" fmla="*/ 116 w 132"/>
                <a:gd name="T49" fmla="*/ 8 h 126"/>
                <a:gd name="T50" fmla="*/ 118 w 132"/>
                <a:gd name="T51" fmla="*/ 8 h 126"/>
                <a:gd name="T52" fmla="*/ 118 w 132"/>
                <a:gd name="T53" fmla="*/ 8 h 126"/>
                <a:gd name="T54" fmla="*/ 118 w 132"/>
                <a:gd name="T55" fmla="*/ 8 h 126"/>
                <a:gd name="T56" fmla="*/ 118 w 132"/>
                <a:gd name="T57" fmla="*/ 8 h 126"/>
                <a:gd name="T58" fmla="*/ 122 w 132"/>
                <a:gd name="T59" fmla="*/ 8 h 126"/>
                <a:gd name="T60" fmla="*/ 126 w 132"/>
                <a:gd name="T61" fmla="*/ 14 h 126"/>
                <a:gd name="T62" fmla="*/ 126 w 132"/>
                <a:gd name="T63" fmla="*/ 14 h 126"/>
                <a:gd name="T64" fmla="*/ 128 w 132"/>
                <a:gd name="T65" fmla="*/ 16 h 126"/>
                <a:gd name="T66" fmla="*/ 128 w 132"/>
                <a:gd name="T67" fmla="*/ 16 h 126"/>
                <a:gd name="T68" fmla="*/ 126 w 132"/>
                <a:gd name="T69" fmla="*/ 18 h 126"/>
                <a:gd name="T70" fmla="*/ 126 w 132"/>
                <a:gd name="T71" fmla="*/ 18 h 126"/>
                <a:gd name="T72" fmla="*/ 118 w 132"/>
                <a:gd name="T73" fmla="*/ 26 h 126"/>
                <a:gd name="T74" fmla="*/ 128 w 132"/>
                <a:gd name="T75" fmla="*/ 24 h 126"/>
                <a:gd name="T76" fmla="*/ 128 w 132"/>
                <a:gd name="T77" fmla="*/ 24 h 126"/>
                <a:gd name="T78" fmla="*/ 128 w 132"/>
                <a:gd name="T79" fmla="*/ 24 h 126"/>
                <a:gd name="T80" fmla="*/ 128 w 132"/>
                <a:gd name="T81" fmla="*/ 24 h 126"/>
                <a:gd name="T82" fmla="*/ 130 w 132"/>
                <a:gd name="T83" fmla="*/ 26 h 126"/>
                <a:gd name="T84" fmla="*/ 132 w 132"/>
                <a:gd name="T85" fmla="*/ 28 h 126"/>
                <a:gd name="T86" fmla="*/ 132 w 132"/>
                <a:gd name="T87" fmla="*/ 28 h 126"/>
                <a:gd name="T88" fmla="*/ 132 w 132"/>
                <a:gd name="T89" fmla="*/ 30 h 126"/>
                <a:gd name="T90" fmla="*/ 130 w 132"/>
                <a:gd name="T91" fmla="*/ 32 h 126"/>
                <a:gd name="T92" fmla="*/ 98 w 132"/>
                <a:gd name="T93" fmla="*/ 62 h 126"/>
                <a:gd name="T94" fmla="*/ 98 w 132"/>
                <a:gd name="T95" fmla="*/ 62 h 126"/>
                <a:gd name="T96" fmla="*/ 96 w 132"/>
                <a:gd name="T97" fmla="*/ 62 h 126"/>
                <a:gd name="T98" fmla="*/ 76 w 132"/>
                <a:gd name="T99" fmla="*/ 66 h 126"/>
                <a:gd name="T100" fmla="*/ 76 w 132"/>
                <a:gd name="T101" fmla="*/ 66 h 126"/>
                <a:gd name="T102" fmla="*/ 44 w 132"/>
                <a:gd name="T103" fmla="*/ 94 h 126"/>
                <a:gd name="T104" fmla="*/ 44 w 132"/>
                <a:gd name="T105" fmla="*/ 94 h 126"/>
                <a:gd name="T106" fmla="*/ 12 w 132"/>
                <a:gd name="T107" fmla="*/ 124 h 126"/>
                <a:gd name="T108" fmla="*/ 12 w 132"/>
                <a:gd name="T109" fmla="*/ 124 h 126"/>
                <a:gd name="T110" fmla="*/ 8 w 132"/>
                <a:gd name="T111" fmla="*/ 126 h 126"/>
                <a:gd name="T112" fmla="*/ 8 w 132"/>
                <a:gd name="T113" fmla="*/ 126 h 126"/>
                <a:gd name="T114" fmla="*/ 8 w 132"/>
                <a:gd name="T115" fmla="*/ 126 h 126"/>
                <a:gd name="T116" fmla="*/ 8 w 132"/>
                <a:gd name="T11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2" h="126">
                  <a:moveTo>
                    <a:pt x="8" y="126"/>
                  </a:moveTo>
                  <a:lnTo>
                    <a:pt x="8" y="126"/>
                  </a:lnTo>
                  <a:lnTo>
                    <a:pt x="2" y="122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66" y="54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2" y="3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08" y="2"/>
                  </a:lnTo>
                  <a:lnTo>
                    <a:pt x="110" y="4"/>
                  </a:lnTo>
                  <a:lnTo>
                    <a:pt x="110" y="6"/>
                  </a:lnTo>
                  <a:lnTo>
                    <a:pt x="108" y="16"/>
                  </a:lnTo>
                  <a:lnTo>
                    <a:pt x="108" y="16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22" y="8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18" y="26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28" y="24"/>
                  </a:lnTo>
                  <a:lnTo>
                    <a:pt x="130" y="26"/>
                  </a:lnTo>
                  <a:lnTo>
                    <a:pt x="132" y="28"/>
                  </a:lnTo>
                  <a:lnTo>
                    <a:pt x="132" y="28"/>
                  </a:lnTo>
                  <a:lnTo>
                    <a:pt x="132" y="30"/>
                  </a:lnTo>
                  <a:lnTo>
                    <a:pt x="130" y="32"/>
                  </a:lnTo>
                  <a:lnTo>
                    <a:pt x="98" y="62"/>
                  </a:lnTo>
                  <a:lnTo>
                    <a:pt x="98" y="62"/>
                  </a:lnTo>
                  <a:lnTo>
                    <a:pt x="96" y="62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12" y="124"/>
                  </a:lnTo>
                  <a:lnTo>
                    <a:pt x="12" y="124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6"/>
                  </a:lnTo>
                  <a:lnTo>
                    <a:pt x="8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65"/>
            <p:cNvSpPr>
              <a:spLocks noEditPoints="1"/>
            </p:cNvSpPr>
            <p:nvPr/>
          </p:nvSpPr>
          <p:spPr bwMode="auto">
            <a:xfrm>
              <a:off x="645086" y="892176"/>
              <a:ext cx="206751" cy="197891"/>
            </a:xfrm>
            <a:custGeom>
              <a:avLst/>
              <a:gdLst>
                <a:gd name="T0" fmla="*/ 106 w 140"/>
                <a:gd name="T1" fmla="*/ 30 h 134"/>
                <a:gd name="T2" fmla="*/ 122 w 140"/>
                <a:gd name="T3" fmla="*/ 16 h 134"/>
                <a:gd name="T4" fmla="*/ 128 w 140"/>
                <a:gd name="T5" fmla="*/ 20 h 134"/>
                <a:gd name="T6" fmla="*/ 110 w 140"/>
                <a:gd name="T7" fmla="*/ 36 h 134"/>
                <a:gd name="T8" fmla="*/ 100 w 140"/>
                <a:gd name="T9" fmla="*/ 62 h 134"/>
                <a:gd name="T10" fmla="*/ 78 w 140"/>
                <a:gd name="T11" fmla="*/ 66 h 134"/>
                <a:gd name="T12" fmla="*/ 12 w 140"/>
                <a:gd name="T13" fmla="*/ 126 h 134"/>
                <a:gd name="T14" fmla="*/ 8 w 140"/>
                <a:gd name="T15" fmla="*/ 120 h 134"/>
                <a:gd name="T16" fmla="*/ 74 w 140"/>
                <a:gd name="T17" fmla="*/ 60 h 134"/>
                <a:gd name="T18" fmla="*/ 110 w 140"/>
                <a:gd name="T19" fmla="*/ 8 h 134"/>
                <a:gd name="T20" fmla="*/ 132 w 140"/>
                <a:gd name="T21" fmla="*/ 32 h 134"/>
                <a:gd name="T22" fmla="*/ 110 w 140"/>
                <a:gd name="T23" fmla="*/ 0 h 134"/>
                <a:gd name="T24" fmla="*/ 72 w 140"/>
                <a:gd name="T25" fmla="*/ 34 h 134"/>
                <a:gd name="T26" fmla="*/ 70 w 140"/>
                <a:gd name="T27" fmla="*/ 38 h 134"/>
                <a:gd name="T28" fmla="*/ 66 w 140"/>
                <a:gd name="T29" fmla="*/ 56 h 134"/>
                <a:gd name="T30" fmla="*/ 36 w 140"/>
                <a:gd name="T31" fmla="*/ 84 h 134"/>
                <a:gd name="T32" fmla="*/ 2 w 140"/>
                <a:gd name="T33" fmla="*/ 114 h 134"/>
                <a:gd name="T34" fmla="*/ 0 w 140"/>
                <a:gd name="T35" fmla="*/ 120 h 134"/>
                <a:gd name="T36" fmla="*/ 2 w 140"/>
                <a:gd name="T37" fmla="*/ 126 h 134"/>
                <a:gd name="T38" fmla="*/ 6 w 140"/>
                <a:gd name="T39" fmla="*/ 132 h 134"/>
                <a:gd name="T40" fmla="*/ 12 w 140"/>
                <a:gd name="T41" fmla="*/ 134 h 134"/>
                <a:gd name="T42" fmla="*/ 12 w 140"/>
                <a:gd name="T43" fmla="*/ 134 h 134"/>
                <a:gd name="T44" fmla="*/ 18 w 140"/>
                <a:gd name="T45" fmla="*/ 130 h 134"/>
                <a:gd name="T46" fmla="*/ 50 w 140"/>
                <a:gd name="T47" fmla="*/ 102 h 134"/>
                <a:gd name="T48" fmla="*/ 102 w 140"/>
                <a:gd name="T49" fmla="*/ 70 h 134"/>
                <a:gd name="T50" fmla="*/ 106 w 140"/>
                <a:gd name="T51" fmla="*/ 68 h 134"/>
                <a:gd name="T52" fmla="*/ 138 w 140"/>
                <a:gd name="T53" fmla="*/ 38 h 134"/>
                <a:gd name="T54" fmla="*/ 140 w 140"/>
                <a:gd name="T55" fmla="*/ 32 h 134"/>
                <a:gd name="T56" fmla="*/ 138 w 140"/>
                <a:gd name="T57" fmla="*/ 28 h 134"/>
                <a:gd name="T58" fmla="*/ 134 w 140"/>
                <a:gd name="T59" fmla="*/ 24 h 134"/>
                <a:gd name="T60" fmla="*/ 136 w 140"/>
                <a:gd name="T61" fmla="*/ 20 h 134"/>
                <a:gd name="T62" fmla="*/ 134 w 140"/>
                <a:gd name="T63" fmla="*/ 14 h 134"/>
                <a:gd name="T64" fmla="*/ 128 w 140"/>
                <a:gd name="T65" fmla="*/ 10 h 134"/>
                <a:gd name="T66" fmla="*/ 126 w 140"/>
                <a:gd name="T67" fmla="*/ 8 h 134"/>
                <a:gd name="T68" fmla="*/ 122 w 140"/>
                <a:gd name="T69" fmla="*/ 8 h 134"/>
                <a:gd name="T70" fmla="*/ 122 w 140"/>
                <a:gd name="T71" fmla="*/ 8 h 134"/>
                <a:gd name="T72" fmla="*/ 118 w 140"/>
                <a:gd name="T73" fmla="*/ 8 h 134"/>
                <a:gd name="T74" fmla="*/ 114 w 140"/>
                <a:gd name="T75" fmla="*/ 2 h 134"/>
                <a:gd name="T76" fmla="*/ 110 w 140"/>
                <a:gd name="T77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0" h="134">
                  <a:moveTo>
                    <a:pt x="110" y="8"/>
                  </a:moveTo>
                  <a:lnTo>
                    <a:pt x="106" y="30"/>
                  </a:lnTo>
                  <a:lnTo>
                    <a:pt x="106" y="30"/>
                  </a:lnTo>
                  <a:lnTo>
                    <a:pt x="122" y="16"/>
                  </a:lnTo>
                  <a:lnTo>
                    <a:pt x="122" y="16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10" y="36"/>
                  </a:lnTo>
                  <a:lnTo>
                    <a:pt x="132" y="32"/>
                  </a:lnTo>
                  <a:lnTo>
                    <a:pt x="100" y="62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0" y="124"/>
                  </a:lnTo>
                  <a:lnTo>
                    <a:pt x="8" y="120"/>
                  </a:lnTo>
                  <a:lnTo>
                    <a:pt x="8" y="120"/>
                  </a:lnTo>
                  <a:lnTo>
                    <a:pt x="74" y="60"/>
                  </a:lnTo>
                  <a:lnTo>
                    <a:pt x="78" y="40"/>
                  </a:lnTo>
                  <a:lnTo>
                    <a:pt x="110" y="8"/>
                  </a:lnTo>
                  <a:close/>
                  <a:moveTo>
                    <a:pt x="132" y="32"/>
                  </a:moveTo>
                  <a:lnTo>
                    <a:pt x="132" y="32"/>
                  </a:lnTo>
                  <a:close/>
                  <a:moveTo>
                    <a:pt x="110" y="0"/>
                  </a:moveTo>
                  <a:lnTo>
                    <a:pt x="110" y="0"/>
                  </a:lnTo>
                  <a:lnTo>
                    <a:pt x="104" y="4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8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126"/>
                  </a:lnTo>
                  <a:lnTo>
                    <a:pt x="4" y="128"/>
                  </a:lnTo>
                  <a:lnTo>
                    <a:pt x="6" y="132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8" y="130"/>
                  </a:lnTo>
                  <a:lnTo>
                    <a:pt x="18" y="130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82" y="74"/>
                  </a:lnTo>
                  <a:lnTo>
                    <a:pt x="102" y="70"/>
                  </a:lnTo>
                  <a:lnTo>
                    <a:pt x="102" y="70"/>
                  </a:lnTo>
                  <a:lnTo>
                    <a:pt x="106" y="6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40" y="36"/>
                  </a:lnTo>
                  <a:lnTo>
                    <a:pt x="140" y="32"/>
                  </a:lnTo>
                  <a:lnTo>
                    <a:pt x="140" y="32"/>
                  </a:lnTo>
                  <a:lnTo>
                    <a:pt x="138" y="28"/>
                  </a:lnTo>
                  <a:lnTo>
                    <a:pt x="134" y="24"/>
                  </a:lnTo>
                  <a:lnTo>
                    <a:pt x="134" y="24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28" y="10"/>
                  </a:lnTo>
                  <a:lnTo>
                    <a:pt x="128" y="10"/>
                  </a:lnTo>
                  <a:lnTo>
                    <a:pt x="126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0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66"/>
            <p:cNvSpPr>
              <a:spLocks/>
            </p:cNvSpPr>
            <p:nvPr/>
          </p:nvSpPr>
          <p:spPr bwMode="auto">
            <a:xfrm>
              <a:off x="656900" y="951505"/>
              <a:ext cx="173547" cy="126747"/>
            </a:xfrm>
            <a:custGeom>
              <a:avLst/>
              <a:gdLst>
                <a:gd name="T0" fmla="*/ 102 w 124"/>
                <a:gd name="T1" fmla="*/ 0 h 118"/>
                <a:gd name="T2" fmla="*/ 98 w 124"/>
                <a:gd name="T3" fmla="*/ 22 h 118"/>
                <a:gd name="T4" fmla="*/ 98 w 124"/>
                <a:gd name="T5" fmla="*/ 22 h 118"/>
                <a:gd name="T6" fmla="*/ 114 w 124"/>
                <a:gd name="T7" fmla="*/ 8 h 118"/>
                <a:gd name="T8" fmla="*/ 114 w 124"/>
                <a:gd name="T9" fmla="*/ 8 h 118"/>
                <a:gd name="T10" fmla="*/ 120 w 124"/>
                <a:gd name="T11" fmla="*/ 12 h 118"/>
                <a:gd name="T12" fmla="*/ 120 w 124"/>
                <a:gd name="T13" fmla="*/ 12 h 118"/>
                <a:gd name="T14" fmla="*/ 102 w 124"/>
                <a:gd name="T15" fmla="*/ 28 h 118"/>
                <a:gd name="T16" fmla="*/ 124 w 124"/>
                <a:gd name="T17" fmla="*/ 24 h 118"/>
                <a:gd name="T18" fmla="*/ 92 w 124"/>
                <a:gd name="T19" fmla="*/ 54 h 118"/>
                <a:gd name="T20" fmla="*/ 70 w 124"/>
                <a:gd name="T21" fmla="*/ 58 h 118"/>
                <a:gd name="T22" fmla="*/ 70 w 124"/>
                <a:gd name="T23" fmla="*/ 58 h 118"/>
                <a:gd name="T24" fmla="*/ 4 w 124"/>
                <a:gd name="T25" fmla="*/ 118 h 118"/>
                <a:gd name="T26" fmla="*/ 4 w 124"/>
                <a:gd name="T27" fmla="*/ 118 h 118"/>
                <a:gd name="T28" fmla="*/ 2 w 124"/>
                <a:gd name="T29" fmla="*/ 116 h 118"/>
                <a:gd name="T30" fmla="*/ 0 w 124"/>
                <a:gd name="T31" fmla="*/ 112 h 118"/>
                <a:gd name="T32" fmla="*/ 0 w 124"/>
                <a:gd name="T33" fmla="*/ 112 h 118"/>
                <a:gd name="T34" fmla="*/ 66 w 124"/>
                <a:gd name="T35" fmla="*/ 52 h 118"/>
                <a:gd name="T36" fmla="*/ 70 w 124"/>
                <a:gd name="T37" fmla="*/ 32 h 118"/>
                <a:gd name="T38" fmla="*/ 102 w 124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118">
                  <a:moveTo>
                    <a:pt x="102" y="0"/>
                  </a:moveTo>
                  <a:lnTo>
                    <a:pt x="98" y="22"/>
                  </a:lnTo>
                  <a:lnTo>
                    <a:pt x="98" y="2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02" y="28"/>
                  </a:lnTo>
                  <a:lnTo>
                    <a:pt x="124" y="24"/>
                  </a:lnTo>
                  <a:lnTo>
                    <a:pt x="92" y="54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4" y="118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66" y="52"/>
                  </a:lnTo>
                  <a:lnTo>
                    <a:pt x="70" y="32"/>
                  </a:lnTo>
                  <a:lnTo>
                    <a:pt x="1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Line 67"/>
            <p:cNvSpPr>
              <a:spLocks noChangeShapeType="1"/>
            </p:cNvSpPr>
            <p:nvPr/>
          </p:nvSpPr>
          <p:spPr bwMode="auto">
            <a:xfrm>
              <a:off x="840023" y="93943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3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332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도입 수업 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 userDrawn="1"/>
        </p:nvSpPr>
        <p:spPr>
          <a:xfrm>
            <a:off x="2555776" y="485759"/>
            <a:ext cx="6588224" cy="8818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2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3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  <p:grpSp>
        <p:nvGrpSpPr>
          <p:cNvPr id="17" name="그룹 16"/>
          <p:cNvGrpSpPr/>
          <p:nvPr userDrawn="1"/>
        </p:nvGrpSpPr>
        <p:grpSpPr>
          <a:xfrm>
            <a:off x="669903" y="436694"/>
            <a:ext cx="3254025" cy="517945"/>
            <a:chOff x="973837" y="3505414"/>
            <a:chExt cx="2455712" cy="517945"/>
          </a:xfrm>
        </p:grpSpPr>
        <p:sp>
          <p:nvSpPr>
            <p:cNvPr id="18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C0">
                    <a:shade val="67500"/>
                    <a:satMod val="115000"/>
                  </a:srgbClr>
                </a:gs>
                <a:gs pos="100000">
                  <a:srgbClr val="00A4DE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1269309" y="3528010"/>
              <a:ext cx="216024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8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도입</a:t>
              </a:r>
              <a:r>
                <a:rPr lang="en-US" altLang="ko-KR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_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열기</a:t>
              </a:r>
            </a:p>
          </p:txBody>
        </p:sp>
        <p:sp>
          <p:nvSpPr>
            <p:cNvPr id="25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6" name="그룹 25"/>
          <p:cNvGrpSpPr/>
          <p:nvPr userDrawn="1"/>
        </p:nvGrpSpPr>
        <p:grpSpPr>
          <a:xfrm>
            <a:off x="351388" y="404664"/>
            <a:ext cx="586865" cy="586865"/>
            <a:chOff x="733783" y="3490390"/>
            <a:chExt cx="461811" cy="461811"/>
          </a:xfrm>
        </p:grpSpPr>
        <p:sp>
          <p:nvSpPr>
            <p:cNvPr id="27" name="타원 26"/>
            <p:cNvSpPr/>
            <p:nvPr userDrawn="1"/>
          </p:nvSpPr>
          <p:spPr>
            <a:xfrm>
              <a:off x="733783" y="3490390"/>
              <a:ext cx="461811" cy="461811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8" name="Freeform 62"/>
            <p:cNvSpPr>
              <a:spLocks/>
            </p:cNvSpPr>
            <p:nvPr userDrawn="1"/>
          </p:nvSpPr>
          <p:spPr bwMode="auto">
            <a:xfrm rot="1017475">
              <a:off x="867936" y="3613096"/>
              <a:ext cx="151413" cy="149187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29" name="그룹 28"/>
          <p:cNvGrpSpPr/>
          <p:nvPr userDrawn="1"/>
        </p:nvGrpSpPr>
        <p:grpSpPr>
          <a:xfrm>
            <a:off x="483137" y="501749"/>
            <a:ext cx="184689" cy="181559"/>
            <a:chOff x="7159616" y="4232279"/>
            <a:chExt cx="187325" cy="184150"/>
          </a:xfrm>
        </p:grpSpPr>
        <p:sp>
          <p:nvSpPr>
            <p:cNvPr id="30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60 w 118"/>
                <a:gd name="T1" fmla="*/ 116 h 116"/>
                <a:gd name="T2" fmla="*/ 36 w 118"/>
                <a:gd name="T3" fmla="*/ 112 h 116"/>
                <a:gd name="T4" fmla="*/ 18 w 118"/>
                <a:gd name="T5" fmla="*/ 100 h 116"/>
                <a:gd name="T6" fmla="*/ 6 w 118"/>
                <a:gd name="T7" fmla="*/ 80 h 116"/>
                <a:gd name="T8" fmla="*/ 0 w 118"/>
                <a:gd name="T9" fmla="*/ 58 h 116"/>
                <a:gd name="T10" fmla="*/ 2 w 118"/>
                <a:gd name="T11" fmla="*/ 46 h 116"/>
                <a:gd name="T12" fmla="*/ 10 w 118"/>
                <a:gd name="T13" fmla="*/ 26 h 116"/>
                <a:gd name="T14" fmla="*/ 26 w 118"/>
                <a:gd name="T15" fmla="*/ 10 h 116"/>
                <a:gd name="T16" fmla="*/ 48 w 118"/>
                <a:gd name="T17" fmla="*/ 2 h 116"/>
                <a:gd name="T18" fmla="*/ 60 w 118"/>
                <a:gd name="T19" fmla="*/ 0 h 116"/>
                <a:gd name="T20" fmla="*/ 82 w 118"/>
                <a:gd name="T21" fmla="*/ 4 h 116"/>
                <a:gd name="T22" fmla="*/ 100 w 118"/>
                <a:gd name="T23" fmla="*/ 16 h 116"/>
                <a:gd name="T24" fmla="*/ 112 w 118"/>
                <a:gd name="T25" fmla="*/ 36 h 116"/>
                <a:gd name="T26" fmla="*/ 118 w 118"/>
                <a:gd name="T27" fmla="*/ 58 h 116"/>
                <a:gd name="T28" fmla="*/ 116 w 118"/>
                <a:gd name="T29" fmla="*/ 70 h 116"/>
                <a:gd name="T30" fmla="*/ 108 w 118"/>
                <a:gd name="T31" fmla="*/ 90 h 116"/>
                <a:gd name="T32" fmla="*/ 92 w 118"/>
                <a:gd name="T33" fmla="*/ 106 h 116"/>
                <a:gd name="T34" fmla="*/ 70 w 118"/>
                <a:gd name="T35" fmla="*/ 116 h 116"/>
                <a:gd name="T36" fmla="*/ 60 w 118"/>
                <a:gd name="T37" fmla="*/ 116 h 116"/>
                <a:gd name="T38" fmla="*/ 60 w 118"/>
                <a:gd name="T39" fmla="*/ 14 h 116"/>
                <a:gd name="T40" fmla="*/ 42 w 118"/>
                <a:gd name="T41" fmla="*/ 18 h 116"/>
                <a:gd name="T42" fmla="*/ 28 w 118"/>
                <a:gd name="T43" fmla="*/ 28 h 116"/>
                <a:gd name="T44" fmla="*/ 18 w 118"/>
                <a:gd name="T45" fmla="*/ 42 h 116"/>
                <a:gd name="T46" fmla="*/ 16 w 118"/>
                <a:gd name="T47" fmla="*/ 58 h 116"/>
                <a:gd name="T48" fmla="*/ 16 w 118"/>
                <a:gd name="T49" fmla="*/ 66 h 116"/>
                <a:gd name="T50" fmla="*/ 22 w 118"/>
                <a:gd name="T51" fmla="*/ 82 h 116"/>
                <a:gd name="T52" fmla="*/ 34 w 118"/>
                <a:gd name="T53" fmla="*/ 94 h 116"/>
                <a:gd name="T54" fmla="*/ 50 w 118"/>
                <a:gd name="T55" fmla="*/ 102 h 116"/>
                <a:gd name="T56" fmla="*/ 60 w 118"/>
                <a:gd name="T57" fmla="*/ 102 h 116"/>
                <a:gd name="T58" fmla="*/ 76 w 118"/>
                <a:gd name="T59" fmla="*/ 98 h 116"/>
                <a:gd name="T60" fmla="*/ 90 w 118"/>
                <a:gd name="T61" fmla="*/ 90 h 116"/>
                <a:gd name="T62" fmla="*/ 100 w 118"/>
                <a:gd name="T63" fmla="*/ 76 h 116"/>
                <a:gd name="T64" fmla="*/ 104 w 118"/>
                <a:gd name="T65" fmla="*/ 58 h 116"/>
                <a:gd name="T66" fmla="*/ 102 w 118"/>
                <a:gd name="T67" fmla="*/ 50 h 116"/>
                <a:gd name="T68" fmla="*/ 96 w 118"/>
                <a:gd name="T69" fmla="*/ 34 h 116"/>
                <a:gd name="T70" fmla="*/ 84 w 118"/>
                <a:gd name="T71" fmla="*/ 22 h 116"/>
                <a:gd name="T72" fmla="*/ 68 w 118"/>
                <a:gd name="T73" fmla="*/ 16 h 116"/>
                <a:gd name="T74" fmla="*/ 60 w 118"/>
                <a:gd name="T75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1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74 w 74"/>
                <a:gd name="T1" fmla="*/ 36 h 74"/>
                <a:gd name="T2" fmla="*/ 74 w 74"/>
                <a:gd name="T3" fmla="*/ 36 h 74"/>
                <a:gd name="T4" fmla="*/ 74 w 74"/>
                <a:gd name="T5" fmla="*/ 44 h 74"/>
                <a:gd name="T6" fmla="*/ 72 w 74"/>
                <a:gd name="T7" fmla="*/ 50 h 74"/>
                <a:gd name="T8" fmla="*/ 68 w 74"/>
                <a:gd name="T9" fmla="*/ 56 h 74"/>
                <a:gd name="T10" fmla="*/ 64 w 74"/>
                <a:gd name="T11" fmla="*/ 62 h 74"/>
                <a:gd name="T12" fmla="*/ 58 w 74"/>
                <a:gd name="T13" fmla="*/ 66 h 74"/>
                <a:gd name="T14" fmla="*/ 52 w 74"/>
                <a:gd name="T15" fmla="*/ 70 h 74"/>
                <a:gd name="T16" fmla="*/ 44 w 74"/>
                <a:gd name="T17" fmla="*/ 72 h 74"/>
                <a:gd name="T18" fmla="*/ 38 w 74"/>
                <a:gd name="T19" fmla="*/ 74 h 74"/>
                <a:gd name="T20" fmla="*/ 38 w 74"/>
                <a:gd name="T21" fmla="*/ 74 h 74"/>
                <a:gd name="T22" fmla="*/ 30 w 74"/>
                <a:gd name="T23" fmla="*/ 72 h 74"/>
                <a:gd name="T24" fmla="*/ 22 w 74"/>
                <a:gd name="T25" fmla="*/ 70 h 74"/>
                <a:gd name="T26" fmla="*/ 16 w 74"/>
                <a:gd name="T27" fmla="*/ 66 h 74"/>
                <a:gd name="T28" fmla="*/ 10 w 74"/>
                <a:gd name="T29" fmla="*/ 62 h 74"/>
                <a:gd name="T30" fmla="*/ 6 w 74"/>
                <a:gd name="T31" fmla="*/ 56 h 74"/>
                <a:gd name="T32" fmla="*/ 4 w 74"/>
                <a:gd name="T33" fmla="*/ 50 h 74"/>
                <a:gd name="T34" fmla="*/ 0 w 74"/>
                <a:gd name="T35" fmla="*/ 44 h 74"/>
                <a:gd name="T36" fmla="*/ 0 w 74"/>
                <a:gd name="T37" fmla="*/ 36 h 74"/>
                <a:gd name="T38" fmla="*/ 0 w 74"/>
                <a:gd name="T39" fmla="*/ 36 h 74"/>
                <a:gd name="T40" fmla="*/ 0 w 74"/>
                <a:gd name="T41" fmla="*/ 28 h 74"/>
                <a:gd name="T42" fmla="*/ 4 w 74"/>
                <a:gd name="T43" fmla="*/ 22 h 74"/>
                <a:gd name="T44" fmla="*/ 6 w 74"/>
                <a:gd name="T45" fmla="*/ 16 h 74"/>
                <a:gd name="T46" fmla="*/ 10 w 74"/>
                <a:gd name="T47" fmla="*/ 10 h 74"/>
                <a:gd name="T48" fmla="*/ 16 w 74"/>
                <a:gd name="T49" fmla="*/ 6 h 74"/>
                <a:gd name="T50" fmla="*/ 22 w 74"/>
                <a:gd name="T51" fmla="*/ 2 h 74"/>
                <a:gd name="T52" fmla="*/ 30 w 74"/>
                <a:gd name="T53" fmla="*/ 0 h 74"/>
                <a:gd name="T54" fmla="*/ 38 w 74"/>
                <a:gd name="T55" fmla="*/ 0 h 74"/>
                <a:gd name="T56" fmla="*/ 38 w 74"/>
                <a:gd name="T57" fmla="*/ 0 h 74"/>
                <a:gd name="T58" fmla="*/ 44 w 74"/>
                <a:gd name="T59" fmla="*/ 0 h 74"/>
                <a:gd name="T60" fmla="*/ 52 w 74"/>
                <a:gd name="T61" fmla="*/ 2 h 74"/>
                <a:gd name="T62" fmla="*/ 58 w 74"/>
                <a:gd name="T63" fmla="*/ 6 h 74"/>
                <a:gd name="T64" fmla="*/ 64 w 74"/>
                <a:gd name="T65" fmla="*/ 10 h 74"/>
                <a:gd name="T66" fmla="*/ 68 w 74"/>
                <a:gd name="T67" fmla="*/ 16 h 74"/>
                <a:gd name="T68" fmla="*/ 72 w 74"/>
                <a:gd name="T69" fmla="*/ 22 h 74"/>
                <a:gd name="T70" fmla="*/ 74 w 74"/>
                <a:gd name="T71" fmla="*/ 28 h 74"/>
                <a:gd name="T72" fmla="*/ 74 w 74"/>
                <a:gd name="T73" fmla="*/ 36 h 74"/>
                <a:gd name="T74" fmla="*/ 74 w 74"/>
                <a:gd name="T7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2" name="Freeform 81"/>
          <p:cNvSpPr>
            <a:spLocks/>
          </p:cNvSpPr>
          <p:nvPr userDrawn="1"/>
        </p:nvSpPr>
        <p:spPr bwMode="auto">
          <a:xfrm>
            <a:off x="470614" y="573750"/>
            <a:ext cx="325553" cy="331815"/>
          </a:xfrm>
          <a:custGeom>
            <a:avLst/>
            <a:gdLst>
              <a:gd name="T0" fmla="*/ 208 w 208"/>
              <a:gd name="T1" fmla="*/ 100 h 212"/>
              <a:gd name="T2" fmla="*/ 208 w 208"/>
              <a:gd name="T3" fmla="*/ 96 h 212"/>
              <a:gd name="T4" fmla="*/ 208 w 208"/>
              <a:gd name="T5" fmla="*/ 90 h 212"/>
              <a:gd name="T6" fmla="*/ 202 w 208"/>
              <a:gd name="T7" fmla="*/ 76 h 212"/>
              <a:gd name="T8" fmla="*/ 188 w 208"/>
              <a:gd name="T9" fmla="*/ 70 h 212"/>
              <a:gd name="T10" fmla="*/ 182 w 208"/>
              <a:gd name="T11" fmla="*/ 72 h 212"/>
              <a:gd name="T12" fmla="*/ 170 w 208"/>
              <a:gd name="T13" fmla="*/ 82 h 212"/>
              <a:gd name="T14" fmla="*/ 170 w 208"/>
              <a:gd name="T15" fmla="*/ 96 h 212"/>
              <a:gd name="T16" fmla="*/ 168 w 208"/>
              <a:gd name="T17" fmla="*/ 94 h 212"/>
              <a:gd name="T18" fmla="*/ 168 w 208"/>
              <a:gd name="T19" fmla="*/ 78 h 212"/>
              <a:gd name="T20" fmla="*/ 168 w 208"/>
              <a:gd name="T21" fmla="*/ 70 h 212"/>
              <a:gd name="T22" fmla="*/ 156 w 208"/>
              <a:gd name="T23" fmla="*/ 60 h 212"/>
              <a:gd name="T24" fmla="*/ 150 w 208"/>
              <a:gd name="T25" fmla="*/ 58 h 212"/>
              <a:gd name="T26" fmla="*/ 136 w 208"/>
              <a:gd name="T27" fmla="*/ 64 h 212"/>
              <a:gd name="T28" fmla="*/ 130 w 208"/>
              <a:gd name="T29" fmla="*/ 78 h 212"/>
              <a:gd name="T30" fmla="*/ 130 w 208"/>
              <a:gd name="T31" fmla="*/ 88 h 212"/>
              <a:gd name="T32" fmla="*/ 128 w 208"/>
              <a:gd name="T33" fmla="*/ 90 h 212"/>
              <a:gd name="T34" fmla="*/ 128 w 208"/>
              <a:gd name="T35" fmla="*/ 86 h 212"/>
              <a:gd name="T36" fmla="*/ 128 w 208"/>
              <a:gd name="T37" fmla="*/ 72 h 212"/>
              <a:gd name="T38" fmla="*/ 124 w 208"/>
              <a:gd name="T39" fmla="*/ 58 h 212"/>
              <a:gd name="T40" fmla="*/ 110 w 208"/>
              <a:gd name="T41" fmla="*/ 52 h 212"/>
              <a:gd name="T42" fmla="*/ 102 w 208"/>
              <a:gd name="T43" fmla="*/ 54 h 212"/>
              <a:gd name="T44" fmla="*/ 92 w 208"/>
              <a:gd name="T45" fmla="*/ 64 h 212"/>
              <a:gd name="T46" fmla="*/ 90 w 208"/>
              <a:gd name="T47" fmla="*/ 86 h 212"/>
              <a:gd name="T48" fmla="*/ 90 w 208"/>
              <a:gd name="T49" fmla="*/ 90 h 212"/>
              <a:gd name="T50" fmla="*/ 90 w 208"/>
              <a:gd name="T51" fmla="*/ 52 h 212"/>
              <a:gd name="T52" fmla="*/ 90 w 208"/>
              <a:gd name="T53" fmla="*/ 20 h 212"/>
              <a:gd name="T54" fmla="*/ 84 w 208"/>
              <a:gd name="T55" fmla="*/ 6 h 212"/>
              <a:gd name="T56" fmla="*/ 70 w 208"/>
              <a:gd name="T57" fmla="*/ 0 h 212"/>
              <a:gd name="T58" fmla="*/ 62 w 208"/>
              <a:gd name="T59" fmla="*/ 2 h 212"/>
              <a:gd name="T60" fmla="*/ 52 w 208"/>
              <a:gd name="T61" fmla="*/ 12 h 212"/>
              <a:gd name="T62" fmla="*/ 50 w 208"/>
              <a:gd name="T63" fmla="*/ 52 h 212"/>
              <a:gd name="T64" fmla="*/ 50 w 208"/>
              <a:gd name="T65" fmla="*/ 108 h 212"/>
              <a:gd name="T66" fmla="*/ 34 w 208"/>
              <a:gd name="T67" fmla="*/ 110 h 212"/>
              <a:gd name="T68" fmla="*/ 26 w 208"/>
              <a:gd name="T69" fmla="*/ 106 h 212"/>
              <a:gd name="T70" fmla="*/ 12 w 208"/>
              <a:gd name="T71" fmla="*/ 106 h 212"/>
              <a:gd name="T72" fmla="*/ 6 w 208"/>
              <a:gd name="T73" fmla="*/ 110 h 212"/>
              <a:gd name="T74" fmla="*/ 0 w 208"/>
              <a:gd name="T75" fmla="*/ 124 h 212"/>
              <a:gd name="T76" fmla="*/ 6 w 208"/>
              <a:gd name="T77" fmla="*/ 138 h 212"/>
              <a:gd name="T78" fmla="*/ 60 w 208"/>
              <a:gd name="T79" fmla="*/ 194 h 212"/>
              <a:gd name="T80" fmla="*/ 66 w 208"/>
              <a:gd name="T81" fmla="*/ 200 h 212"/>
              <a:gd name="T82" fmla="*/ 70 w 208"/>
              <a:gd name="T83" fmla="*/ 204 h 212"/>
              <a:gd name="T84" fmla="*/ 84 w 208"/>
              <a:gd name="T85" fmla="*/ 210 h 212"/>
              <a:gd name="T86" fmla="*/ 100 w 208"/>
              <a:gd name="T87" fmla="*/ 212 h 212"/>
              <a:gd name="T88" fmla="*/ 154 w 208"/>
              <a:gd name="T89" fmla="*/ 212 h 212"/>
              <a:gd name="T90" fmla="*/ 176 w 208"/>
              <a:gd name="T91" fmla="*/ 208 h 212"/>
              <a:gd name="T92" fmla="*/ 192 w 208"/>
              <a:gd name="T93" fmla="*/ 192 h 212"/>
              <a:gd name="T94" fmla="*/ 204 w 208"/>
              <a:gd name="T95" fmla="*/ 172 h 212"/>
              <a:gd name="T96" fmla="*/ 208 w 208"/>
              <a:gd name="T97" fmla="*/ 148 h 212"/>
              <a:gd name="T98" fmla="*/ 208 w 208"/>
              <a:gd name="T99" fmla="*/ 132 h 212"/>
              <a:gd name="T100" fmla="*/ 208 w 208"/>
              <a:gd name="T101" fmla="*/ 11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0" y="194"/>
                </a:lnTo>
                <a:lnTo>
                  <a:pt x="66" y="200"/>
                </a:lnTo>
                <a:lnTo>
                  <a:pt x="66" y="200"/>
                </a:lnTo>
                <a:lnTo>
                  <a:pt x="66" y="200"/>
                </a:lnTo>
                <a:lnTo>
                  <a:pt x="70" y="204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00" y="212"/>
                </a:lnTo>
                <a:lnTo>
                  <a:pt x="154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874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4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 내용 이해하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 userDrawn="1"/>
        </p:nvSpPr>
        <p:spPr>
          <a:xfrm>
            <a:off x="2362108" y="485759"/>
            <a:ext cx="6781892" cy="8682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56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57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  <p:grpSp>
        <p:nvGrpSpPr>
          <p:cNvPr id="21" name="그룹 20"/>
          <p:cNvGrpSpPr/>
          <p:nvPr userDrawn="1"/>
        </p:nvGrpSpPr>
        <p:grpSpPr>
          <a:xfrm>
            <a:off x="669903" y="436694"/>
            <a:ext cx="3274061" cy="517945"/>
            <a:chOff x="973837" y="3505414"/>
            <a:chExt cx="3782108" cy="517945"/>
          </a:xfrm>
        </p:grpSpPr>
        <p:sp>
          <p:nvSpPr>
            <p:cNvPr id="23" name="타원 31"/>
            <p:cNvSpPr/>
            <p:nvPr userDrawn="1"/>
          </p:nvSpPr>
          <p:spPr>
            <a:xfrm>
              <a:off x="4461487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모서리가 둥근 직사각형 4"/>
            <p:cNvSpPr/>
            <p:nvPr userDrawn="1"/>
          </p:nvSpPr>
          <p:spPr>
            <a:xfrm>
              <a:off x="973837" y="3505414"/>
              <a:ext cx="3721522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644"/>
                </a:gs>
                <a:gs pos="100000">
                  <a:srgbClr val="5CC450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1288228" y="3528890"/>
              <a:ext cx="3246585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교과 내용 이해하기</a:t>
              </a:r>
            </a:p>
          </p:txBody>
        </p:sp>
        <p:sp>
          <p:nvSpPr>
            <p:cNvPr id="26" name="직사각형 36"/>
            <p:cNvSpPr/>
            <p:nvPr userDrawn="1"/>
          </p:nvSpPr>
          <p:spPr>
            <a:xfrm>
              <a:off x="1112022" y="3521102"/>
              <a:ext cx="3458325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7" name="그룹 26"/>
          <p:cNvGrpSpPr/>
          <p:nvPr userDrawn="1"/>
        </p:nvGrpSpPr>
        <p:grpSpPr>
          <a:xfrm>
            <a:off x="355197" y="403144"/>
            <a:ext cx="586865" cy="586865"/>
            <a:chOff x="1403648" y="3933056"/>
            <a:chExt cx="586865" cy="586865"/>
          </a:xfrm>
        </p:grpSpPr>
        <p:sp>
          <p:nvSpPr>
            <p:cNvPr id="28" name="타원 27"/>
            <p:cNvSpPr/>
            <p:nvPr userDrawn="1"/>
          </p:nvSpPr>
          <p:spPr>
            <a:xfrm>
              <a:off x="1403648" y="3933056"/>
              <a:ext cx="586865" cy="586865"/>
            </a:xfrm>
            <a:prstGeom prst="ellipse">
              <a:avLst/>
            </a:prstGeom>
            <a:solidFill>
              <a:srgbClr val="09C71B"/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31" name="Freeform 1850"/>
            <p:cNvSpPr>
              <a:spLocks/>
            </p:cNvSpPr>
            <p:nvPr userDrawn="1"/>
          </p:nvSpPr>
          <p:spPr bwMode="auto">
            <a:xfrm>
              <a:off x="1630561" y="4147268"/>
              <a:ext cx="156459" cy="123115"/>
            </a:xfrm>
            <a:custGeom>
              <a:avLst/>
              <a:gdLst>
                <a:gd name="T0" fmla="*/ 98 w 122"/>
                <a:gd name="T1" fmla="*/ 4 h 96"/>
                <a:gd name="T2" fmla="*/ 46 w 122"/>
                <a:gd name="T3" fmla="*/ 64 h 96"/>
                <a:gd name="T4" fmla="*/ 24 w 122"/>
                <a:gd name="T5" fmla="*/ 40 h 96"/>
                <a:gd name="T6" fmla="*/ 24 w 122"/>
                <a:gd name="T7" fmla="*/ 40 h 96"/>
                <a:gd name="T8" fmla="*/ 18 w 122"/>
                <a:gd name="T9" fmla="*/ 38 h 96"/>
                <a:gd name="T10" fmla="*/ 14 w 122"/>
                <a:gd name="T11" fmla="*/ 36 h 96"/>
                <a:gd name="T12" fmla="*/ 8 w 122"/>
                <a:gd name="T13" fmla="*/ 38 h 96"/>
                <a:gd name="T14" fmla="*/ 4 w 122"/>
                <a:gd name="T15" fmla="*/ 40 h 96"/>
                <a:gd name="T16" fmla="*/ 4 w 122"/>
                <a:gd name="T17" fmla="*/ 40 h 96"/>
                <a:gd name="T18" fmla="*/ 2 w 122"/>
                <a:gd name="T19" fmla="*/ 44 h 96"/>
                <a:gd name="T20" fmla="*/ 0 w 122"/>
                <a:gd name="T21" fmla="*/ 50 h 96"/>
                <a:gd name="T22" fmla="*/ 2 w 122"/>
                <a:gd name="T23" fmla="*/ 54 h 96"/>
                <a:gd name="T24" fmla="*/ 4 w 122"/>
                <a:gd name="T25" fmla="*/ 58 h 96"/>
                <a:gd name="T26" fmla="*/ 38 w 122"/>
                <a:gd name="T27" fmla="*/ 92 h 96"/>
                <a:gd name="T28" fmla="*/ 38 w 122"/>
                <a:gd name="T29" fmla="*/ 92 h 96"/>
                <a:gd name="T30" fmla="*/ 42 w 122"/>
                <a:gd name="T31" fmla="*/ 96 h 96"/>
                <a:gd name="T32" fmla="*/ 46 w 122"/>
                <a:gd name="T33" fmla="*/ 96 h 96"/>
                <a:gd name="T34" fmla="*/ 46 w 122"/>
                <a:gd name="T35" fmla="*/ 96 h 96"/>
                <a:gd name="T36" fmla="*/ 48 w 122"/>
                <a:gd name="T37" fmla="*/ 96 h 96"/>
                <a:gd name="T38" fmla="*/ 48 w 122"/>
                <a:gd name="T39" fmla="*/ 96 h 96"/>
                <a:gd name="T40" fmla="*/ 52 w 122"/>
                <a:gd name="T41" fmla="*/ 96 h 96"/>
                <a:gd name="T42" fmla="*/ 56 w 122"/>
                <a:gd name="T43" fmla="*/ 92 h 96"/>
                <a:gd name="T44" fmla="*/ 118 w 122"/>
                <a:gd name="T45" fmla="*/ 22 h 96"/>
                <a:gd name="T46" fmla="*/ 118 w 122"/>
                <a:gd name="T47" fmla="*/ 22 h 96"/>
                <a:gd name="T48" fmla="*/ 120 w 122"/>
                <a:gd name="T49" fmla="*/ 18 h 96"/>
                <a:gd name="T50" fmla="*/ 122 w 122"/>
                <a:gd name="T51" fmla="*/ 12 h 96"/>
                <a:gd name="T52" fmla="*/ 120 w 122"/>
                <a:gd name="T53" fmla="*/ 8 h 96"/>
                <a:gd name="T54" fmla="*/ 116 w 122"/>
                <a:gd name="T55" fmla="*/ 4 h 96"/>
                <a:gd name="T56" fmla="*/ 116 w 122"/>
                <a:gd name="T57" fmla="*/ 4 h 96"/>
                <a:gd name="T58" fmla="*/ 112 w 122"/>
                <a:gd name="T59" fmla="*/ 2 h 96"/>
                <a:gd name="T60" fmla="*/ 108 w 122"/>
                <a:gd name="T61" fmla="*/ 0 h 96"/>
                <a:gd name="T62" fmla="*/ 102 w 122"/>
                <a:gd name="T63" fmla="*/ 2 h 96"/>
                <a:gd name="T64" fmla="*/ 98 w 122"/>
                <a:gd name="T65" fmla="*/ 4 h 96"/>
                <a:gd name="T66" fmla="*/ 98 w 122"/>
                <a:gd name="T6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2" h="96">
                  <a:moveTo>
                    <a:pt x="98" y="4"/>
                  </a:moveTo>
                  <a:lnTo>
                    <a:pt x="46" y="64"/>
                  </a:lnTo>
                  <a:lnTo>
                    <a:pt x="24" y="40"/>
                  </a:lnTo>
                  <a:lnTo>
                    <a:pt x="24" y="40"/>
                  </a:lnTo>
                  <a:lnTo>
                    <a:pt x="18" y="38"/>
                  </a:lnTo>
                  <a:lnTo>
                    <a:pt x="14" y="36"/>
                  </a:lnTo>
                  <a:lnTo>
                    <a:pt x="8" y="38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2" y="44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8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42" y="96"/>
                  </a:lnTo>
                  <a:lnTo>
                    <a:pt x="46" y="96"/>
                  </a:lnTo>
                  <a:lnTo>
                    <a:pt x="46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96"/>
                  </a:lnTo>
                  <a:lnTo>
                    <a:pt x="56" y="92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20" y="18"/>
                  </a:lnTo>
                  <a:lnTo>
                    <a:pt x="122" y="12"/>
                  </a:lnTo>
                  <a:lnTo>
                    <a:pt x="120" y="8"/>
                  </a:lnTo>
                  <a:lnTo>
                    <a:pt x="116" y="4"/>
                  </a:lnTo>
                  <a:lnTo>
                    <a:pt x="116" y="4"/>
                  </a:lnTo>
                  <a:lnTo>
                    <a:pt x="112" y="2"/>
                  </a:lnTo>
                  <a:lnTo>
                    <a:pt x="108" y="0"/>
                  </a:lnTo>
                  <a:lnTo>
                    <a:pt x="102" y="2"/>
                  </a:lnTo>
                  <a:lnTo>
                    <a:pt x="98" y="4"/>
                  </a:lnTo>
                  <a:lnTo>
                    <a:pt x="98" y="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4" name="그룹 33"/>
            <p:cNvGrpSpPr/>
            <p:nvPr userDrawn="1"/>
          </p:nvGrpSpPr>
          <p:grpSpPr>
            <a:xfrm>
              <a:off x="1507456" y="4036977"/>
              <a:ext cx="441154" cy="356522"/>
              <a:chOff x="455196" y="508585"/>
              <a:chExt cx="441154" cy="356522"/>
            </a:xfrm>
          </p:grpSpPr>
          <p:sp>
            <p:nvSpPr>
              <p:cNvPr id="35" name="Freeform 1846"/>
              <p:cNvSpPr>
                <a:spLocks/>
              </p:cNvSpPr>
              <p:nvPr/>
            </p:nvSpPr>
            <p:spPr bwMode="auto">
              <a:xfrm>
                <a:off x="455196" y="508585"/>
                <a:ext cx="348828" cy="356522"/>
              </a:xfrm>
              <a:custGeom>
                <a:avLst/>
                <a:gdLst>
                  <a:gd name="T0" fmla="*/ 246 w 272"/>
                  <a:gd name="T1" fmla="*/ 240 h 278"/>
                  <a:gd name="T2" fmla="*/ 244 w 272"/>
                  <a:gd name="T3" fmla="*/ 244 h 278"/>
                  <a:gd name="T4" fmla="*/ 238 w 272"/>
                  <a:gd name="T5" fmla="*/ 252 h 278"/>
                  <a:gd name="T6" fmla="*/ 70 w 272"/>
                  <a:gd name="T7" fmla="*/ 252 h 278"/>
                  <a:gd name="T8" fmla="*/ 66 w 272"/>
                  <a:gd name="T9" fmla="*/ 252 h 278"/>
                  <a:gd name="T10" fmla="*/ 60 w 272"/>
                  <a:gd name="T11" fmla="*/ 244 h 278"/>
                  <a:gd name="T12" fmla="*/ 58 w 272"/>
                  <a:gd name="T13" fmla="*/ 38 h 278"/>
                  <a:gd name="T14" fmla="*/ 60 w 272"/>
                  <a:gd name="T15" fmla="*/ 34 h 278"/>
                  <a:gd name="T16" fmla="*/ 66 w 272"/>
                  <a:gd name="T17" fmla="*/ 28 h 278"/>
                  <a:gd name="T18" fmla="*/ 234 w 272"/>
                  <a:gd name="T19" fmla="*/ 26 h 278"/>
                  <a:gd name="T20" fmla="*/ 238 w 272"/>
                  <a:gd name="T21" fmla="*/ 28 h 278"/>
                  <a:gd name="T22" fmla="*/ 244 w 272"/>
                  <a:gd name="T23" fmla="*/ 34 h 278"/>
                  <a:gd name="T24" fmla="*/ 246 w 272"/>
                  <a:gd name="T25" fmla="*/ 112 h 278"/>
                  <a:gd name="T26" fmla="*/ 272 w 272"/>
                  <a:gd name="T27" fmla="*/ 38 h 278"/>
                  <a:gd name="T28" fmla="*/ 270 w 272"/>
                  <a:gd name="T29" fmla="*/ 30 h 278"/>
                  <a:gd name="T30" fmla="*/ 266 w 272"/>
                  <a:gd name="T31" fmla="*/ 16 h 278"/>
                  <a:gd name="T32" fmla="*/ 254 w 272"/>
                  <a:gd name="T33" fmla="*/ 6 h 278"/>
                  <a:gd name="T34" fmla="*/ 240 w 272"/>
                  <a:gd name="T35" fmla="*/ 0 h 278"/>
                  <a:gd name="T36" fmla="*/ 70 w 272"/>
                  <a:gd name="T37" fmla="*/ 0 h 278"/>
                  <a:gd name="T38" fmla="*/ 64 w 272"/>
                  <a:gd name="T39" fmla="*/ 0 h 278"/>
                  <a:gd name="T40" fmla="*/ 50 w 272"/>
                  <a:gd name="T41" fmla="*/ 6 h 278"/>
                  <a:gd name="T42" fmla="*/ 38 w 272"/>
                  <a:gd name="T43" fmla="*/ 16 h 278"/>
                  <a:gd name="T44" fmla="*/ 34 w 272"/>
                  <a:gd name="T45" fmla="*/ 30 h 278"/>
                  <a:gd name="T46" fmla="*/ 32 w 272"/>
                  <a:gd name="T47" fmla="*/ 56 h 278"/>
                  <a:gd name="T48" fmla="*/ 12 w 272"/>
                  <a:gd name="T49" fmla="*/ 56 h 278"/>
                  <a:gd name="T50" fmla="*/ 4 w 272"/>
                  <a:gd name="T51" fmla="*/ 60 h 278"/>
                  <a:gd name="T52" fmla="*/ 0 w 272"/>
                  <a:gd name="T53" fmla="*/ 68 h 278"/>
                  <a:gd name="T54" fmla="*/ 0 w 272"/>
                  <a:gd name="T55" fmla="*/ 74 h 278"/>
                  <a:gd name="T56" fmla="*/ 8 w 272"/>
                  <a:gd name="T57" fmla="*/ 80 h 278"/>
                  <a:gd name="T58" fmla="*/ 32 w 272"/>
                  <a:gd name="T59" fmla="*/ 82 h 278"/>
                  <a:gd name="T60" fmla="*/ 12 w 272"/>
                  <a:gd name="T61" fmla="*/ 128 h 278"/>
                  <a:gd name="T62" fmla="*/ 8 w 272"/>
                  <a:gd name="T63" fmla="*/ 128 h 278"/>
                  <a:gd name="T64" fmla="*/ 0 w 272"/>
                  <a:gd name="T65" fmla="*/ 136 h 278"/>
                  <a:gd name="T66" fmla="*/ 0 w 272"/>
                  <a:gd name="T67" fmla="*/ 140 h 278"/>
                  <a:gd name="T68" fmla="*/ 4 w 272"/>
                  <a:gd name="T69" fmla="*/ 150 h 278"/>
                  <a:gd name="T70" fmla="*/ 12 w 272"/>
                  <a:gd name="T71" fmla="*/ 154 h 278"/>
                  <a:gd name="T72" fmla="*/ 32 w 272"/>
                  <a:gd name="T73" fmla="*/ 204 h 278"/>
                  <a:gd name="T74" fmla="*/ 12 w 272"/>
                  <a:gd name="T75" fmla="*/ 204 h 278"/>
                  <a:gd name="T76" fmla="*/ 4 w 272"/>
                  <a:gd name="T77" fmla="*/ 208 h 278"/>
                  <a:gd name="T78" fmla="*/ 0 w 272"/>
                  <a:gd name="T79" fmla="*/ 218 h 278"/>
                  <a:gd name="T80" fmla="*/ 0 w 272"/>
                  <a:gd name="T81" fmla="*/ 222 h 278"/>
                  <a:gd name="T82" fmla="*/ 8 w 272"/>
                  <a:gd name="T83" fmla="*/ 230 h 278"/>
                  <a:gd name="T84" fmla="*/ 32 w 272"/>
                  <a:gd name="T85" fmla="*/ 232 h 278"/>
                  <a:gd name="T86" fmla="*/ 32 w 272"/>
                  <a:gd name="T87" fmla="*/ 240 h 278"/>
                  <a:gd name="T88" fmla="*/ 36 w 272"/>
                  <a:gd name="T89" fmla="*/ 256 h 278"/>
                  <a:gd name="T90" fmla="*/ 44 w 272"/>
                  <a:gd name="T91" fmla="*/ 268 h 278"/>
                  <a:gd name="T92" fmla="*/ 56 w 272"/>
                  <a:gd name="T93" fmla="*/ 276 h 278"/>
                  <a:gd name="T94" fmla="*/ 70 w 272"/>
                  <a:gd name="T95" fmla="*/ 278 h 278"/>
                  <a:gd name="T96" fmla="*/ 234 w 272"/>
                  <a:gd name="T97" fmla="*/ 278 h 278"/>
                  <a:gd name="T98" fmla="*/ 248 w 272"/>
                  <a:gd name="T99" fmla="*/ 276 h 278"/>
                  <a:gd name="T100" fmla="*/ 260 w 272"/>
                  <a:gd name="T101" fmla="*/ 268 h 278"/>
                  <a:gd name="T102" fmla="*/ 268 w 272"/>
                  <a:gd name="T103" fmla="*/ 256 h 278"/>
                  <a:gd name="T104" fmla="*/ 272 w 272"/>
                  <a:gd name="T105" fmla="*/ 240 h 278"/>
                  <a:gd name="T106" fmla="*/ 262 w 272"/>
                  <a:gd name="T107" fmla="*/ 226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2" h="278">
                    <a:moveTo>
                      <a:pt x="246" y="232"/>
                    </a:moveTo>
                    <a:lnTo>
                      <a:pt x="246" y="240"/>
                    </a:lnTo>
                    <a:lnTo>
                      <a:pt x="246" y="240"/>
                    </a:lnTo>
                    <a:lnTo>
                      <a:pt x="244" y="244"/>
                    </a:lnTo>
                    <a:lnTo>
                      <a:pt x="242" y="248"/>
                    </a:lnTo>
                    <a:lnTo>
                      <a:pt x="238" y="252"/>
                    </a:lnTo>
                    <a:lnTo>
                      <a:pt x="234" y="252"/>
                    </a:lnTo>
                    <a:lnTo>
                      <a:pt x="70" y="252"/>
                    </a:lnTo>
                    <a:lnTo>
                      <a:pt x="70" y="252"/>
                    </a:lnTo>
                    <a:lnTo>
                      <a:pt x="66" y="252"/>
                    </a:lnTo>
                    <a:lnTo>
                      <a:pt x="62" y="248"/>
                    </a:lnTo>
                    <a:lnTo>
                      <a:pt x="60" y="244"/>
                    </a:lnTo>
                    <a:lnTo>
                      <a:pt x="58" y="240"/>
                    </a:lnTo>
                    <a:lnTo>
                      <a:pt x="58" y="38"/>
                    </a:lnTo>
                    <a:lnTo>
                      <a:pt x="58" y="38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6" y="28"/>
                    </a:lnTo>
                    <a:lnTo>
                      <a:pt x="70" y="26"/>
                    </a:lnTo>
                    <a:lnTo>
                      <a:pt x="234" y="26"/>
                    </a:lnTo>
                    <a:lnTo>
                      <a:pt x="234" y="26"/>
                    </a:lnTo>
                    <a:lnTo>
                      <a:pt x="238" y="28"/>
                    </a:lnTo>
                    <a:lnTo>
                      <a:pt x="242" y="30"/>
                    </a:lnTo>
                    <a:lnTo>
                      <a:pt x="244" y="34"/>
                    </a:lnTo>
                    <a:lnTo>
                      <a:pt x="246" y="38"/>
                    </a:lnTo>
                    <a:lnTo>
                      <a:pt x="246" y="112"/>
                    </a:lnTo>
                    <a:lnTo>
                      <a:pt x="272" y="86"/>
                    </a:lnTo>
                    <a:lnTo>
                      <a:pt x="272" y="38"/>
                    </a:lnTo>
                    <a:lnTo>
                      <a:pt x="272" y="38"/>
                    </a:lnTo>
                    <a:lnTo>
                      <a:pt x="270" y="30"/>
                    </a:lnTo>
                    <a:lnTo>
                      <a:pt x="268" y="24"/>
                    </a:lnTo>
                    <a:lnTo>
                      <a:pt x="266" y="16"/>
                    </a:lnTo>
                    <a:lnTo>
                      <a:pt x="260" y="12"/>
                    </a:lnTo>
                    <a:lnTo>
                      <a:pt x="254" y="6"/>
                    </a:lnTo>
                    <a:lnTo>
                      <a:pt x="248" y="2"/>
                    </a:lnTo>
                    <a:lnTo>
                      <a:pt x="240" y="0"/>
                    </a:lnTo>
                    <a:lnTo>
                      <a:pt x="234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4" y="0"/>
                    </a:lnTo>
                    <a:lnTo>
                      <a:pt x="56" y="2"/>
                    </a:lnTo>
                    <a:lnTo>
                      <a:pt x="50" y="6"/>
                    </a:lnTo>
                    <a:lnTo>
                      <a:pt x="44" y="12"/>
                    </a:lnTo>
                    <a:lnTo>
                      <a:pt x="38" y="16"/>
                    </a:lnTo>
                    <a:lnTo>
                      <a:pt x="36" y="24"/>
                    </a:lnTo>
                    <a:lnTo>
                      <a:pt x="34" y="30"/>
                    </a:lnTo>
                    <a:lnTo>
                      <a:pt x="32" y="38"/>
                    </a:lnTo>
                    <a:lnTo>
                      <a:pt x="32" y="56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8" y="56"/>
                    </a:lnTo>
                    <a:lnTo>
                      <a:pt x="4" y="60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4" y="78"/>
                    </a:lnTo>
                    <a:lnTo>
                      <a:pt x="8" y="80"/>
                    </a:lnTo>
                    <a:lnTo>
                      <a:pt x="12" y="82"/>
                    </a:lnTo>
                    <a:lnTo>
                      <a:pt x="32" y="82"/>
                    </a:lnTo>
                    <a:lnTo>
                      <a:pt x="32" y="128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8" y="128"/>
                    </a:lnTo>
                    <a:lnTo>
                      <a:pt x="4" y="132"/>
                    </a:lnTo>
                    <a:lnTo>
                      <a:pt x="0" y="136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4" y="150"/>
                    </a:lnTo>
                    <a:lnTo>
                      <a:pt x="8" y="152"/>
                    </a:lnTo>
                    <a:lnTo>
                      <a:pt x="12" y="154"/>
                    </a:lnTo>
                    <a:lnTo>
                      <a:pt x="32" y="154"/>
                    </a:lnTo>
                    <a:lnTo>
                      <a:pt x="32" y="204"/>
                    </a:lnTo>
                    <a:lnTo>
                      <a:pt x="12" y="204"/>
                    </a:lnTo>
                    <a:lnTo>
                      <a:pt x="12" y="204"/>
                    </a:lnTo>
                    <a:lnTo>
                      <a:pt x="8" y="206"/>
                    </a:lnTo>
                    <a:lnTo>
                      <a:pt x="4" y="208"/>
                    </a:lnTo>
                    <a:lnTo>
                      <a:pt x="0" y="212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4" y="228"/>
                    </a:lnTo>
                    <a:lnTo>
                      <a:pt x="8" y="230"/>
                    </a:lnTo>
                    <a:lnTo>
                      <a:pt x="12" y="232"/>
                    </a:lnTo>
                    <a:lnTo>
                      <a:pt x="32" y="232"/>
                    </a:lnTo>
                    <a:lnTo>
                      <a:pt x="32" y="240"/>
                    </a:lnTo>
                    <a:lnTo>
                      <a:pt x="32" y="240"/>
                    </a:lnTo>
                    <a:lnTo>
                      <a:pt x="34" y="248"/>
                    </a:lnTo>
                    <a:lnTo>
                      <a:pt x="36" y="256"/>
                    </a:lnTo>
                    <a:lnTo>
                      <a:pt x="38" y="262"/>
                    </a:lnTo>
                    <a:lnTo>
                      <a:pt x="44" y="268"/>
                    </a:lnTo>
                    <a:lnTo>
                      <a:pt x="50" y="272"/>
                    </a:lnTo>
                    <a:lnTo>
                      <a:pt x="56" y="276"/>
                    </a:lnTo>
                    <a:lnTo>
                      <a:pt x="64" y="278"/>
                    </a:lnTo>
                    <a:lnTo>
                      <a:pt x="70" y="278"/>
                    </a:lnTo>
                    <a:lnTo>
                      <a:pt x="234" y="278"/>
                    </a:lnTo>
                    <a:lnTo>
                      <a:pt x="234" y="278"/>
                    </a:lnTo>
                    <a:lnTo>
                      <a:pt x="240" y="278"/>
                    </a:lnTo>
                    <a:lnTo>
                      <a:pt x="248" y="276"/>
                    </a:lnTo>
                    <a:lnTo>
                      <a:pt x="254" y="272"/>
                    </a:lnTo>
                    <a:lnTo>
                      <a:pt x="260" y="268"/>
                    </a:lnTo>
                    <a:lnTo>
                      <a:pt x="266" y="262"/>
                    </a:lnTo>
                    <a:lnTo>
                      <a:pt x="268" y="256"/>
                    </a:lnTo>
                    <a:lnTo>
                      <a:pt x="270" y="248"/>
                    </a:lnTo>
                    <a:lnTo>
                      <a:pt x="272" y="240"/>
                    </a:lnTo>
                    <a:lnTo>
                      <a:pt x="272" y="214"/>
                    </a:lnTo>
                    <a:lnTo>
                      <a:pt x="262" y="226"/>
                    </a:lnTo>
                    <a:lnTo>
                      <a:pt x="246" y="23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36" name="그룹 35"/>
              <p:cNvGrpSpPr/>
              <p:nvPr userDrawn="1"/>
            </p:nvGrpSpPr>
            <p:grpSpPr>
              <a:xfrm>
                <a:off x="716807" y="600921"/>
                <a:ext cx="179543" cy="197498"/>
                <a:chOff x="716807" y="600921"/>
                <a:chExt cx="179543" cy="197498"/>
              </a:xfrm>
            </p:grpSpPr>
            <p:sp>
              <p:nvSpPr>
                <p:cNvPr id="37" name="Freeform 1847"/>
                <p:cNvSpPr>
                  <a:spLocks/>
                </p:cNvSpPr>
                <p:nvPr userDrawn="1"/>
              </p:nvSpPr>
              <p:spPr bwMode="auto">
                <a:xfrm>
                  <a:off x="819402" y="600921"/>
                  <a:ext cx="76948" cy="71818"/>
                </a:xfrm>
                <a:custGeom>
                  <a:avLst/>
                  <a:gdLst>
                    <a:gd name="T0" fmla="*/ 32 w 60"/>
                    <a:gd name="T1" fmla="*/ 4 h 56"/>
                    <a:gd name="T2" fmla="*/ 32 w 60"/>
                    <a:gd name="T3" fmla="*/ 4 h 56"/>
                    <a:gd name="T4" fmla="*/ 26 w 60"/>
                    <a:gd name="T5" fmla="*/ 0 h 56"/>
                    <a:gd name="T6" fmla="*/ 22 w 60"/>
                    <a:gd name="T7" fmla="*/ 0 h 56"/>
                    <a:gd name="T8" fmla="*/ 16 w 60"/>
                    <a:gd name="T9" fmla="*/ 2 h 56"/>
                    <a:gd name="T10" fmla="*/ 12 w 60"/>
                    <a:gd name="T11" fmla="*/ 6 h 56"/>
                    <a:gd name="T12" fmla="*/ 0 w 60"/>
                    <a:gd name="T13" fmla="*/ 18 h 56"/>
                    <a:gd name="T14" fmla="*/ 44 w 60"/>
                    <a:gd name="T15" fmla="*/ 56 h 56"/>
                    <a:gd name="T16" fmla="*/ 56 w 60"/>
                    <a:gd name="T17" fmla="*/ 44 h 56"/>
                    <a:gd name="T18" fmla="*/ 56 w 60"/>
                    <a:gd name="T19" fmla="*/ 44 h 56"/>
                    <a:gd name="T20" fmla="*/ 58 w 60"/>
                    <a:gd name="T21" fmla="*/ 38 h 56"/>
                    <a:gd name="T22" fmla="*/ 60 w 60"/>
                    <a:gd name="T23" fmla="*/ 34 h 56"/>
                    <a:gd name="T24" fmla="*/ 58 w 60"/>
                    <a:gd name="T25" fmla="*/ 28 h 56"/>
                    <a:gd name="T26" fmla="*/ 54 w 60"/>
                    <a:gd name="T27" fmla="*/ 24 h 56"/>
                    <a:gd name="T28" fmla="*/ 32 w 60"/>
                    <a:gd name="T29" fmla="*/ 4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0" h="56">
                      <a:moveTo>
                        <a:pt x="32" y="4"/>
                      </a:moveTo>
                      <a:lnTo>
                        <a:pt x="32" y="4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0" y="18"/>
                      </a:lnTo>
                      <a:lnTo>
                        <a:pt x="44" y="56"/>
                      </a:lnTo>
                      <a:lnTo>
                        <a:pt x="56" y="44"/>
                      </a:lnTo>
                      <a:lnTo>
                        <a:pt x="56" y="44"/>
                      </a:lnTo>
                      <a:lnTo>
                        <a:pt x="58" y="38"/>
                      </a:lnTo>
                      <a:lnTo>
                        <a:pt x="60" y="34"/>
                      </a:lnTo>
                      <a:lnTo>
                        <a:pt x="58" y="28"/>
                      </a:lnTo>
                      <a:lnTo>
                        <a:pt x="54" y="24"/>
                      </a:lnTo>
                      <a:lnTo>
                        <a:pt x="32" y="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7" name="Freeform 1848"/>
                <p:cNvSpPr>
                  <a:spLocks/>
                </p:cNvSpPr>
                <p:nvPr userDrawn="1"/>
              </p:nvSpPr>
              <p:spPr bwMode="auto">
                <a:xfrm>
                  <a:off x="739891" y="639395"/>
                  <a:ext cx="123115" cy="125680"/>
                </a:xfrm>
                <a:custGeom>
                  <a:avLst/>
                  <a:gdLst>
                    <a:gd name="T0" fmla="*/ 0 w 96"/>
                    <a:gd name="T1" fmla="*/ 60 h 98"/>
                    <a:gd name="T2" fmla="*/ 44 w 96"/>
                    <a:gd name="T3" fmla="*/ 98 h 98"/>
                    <a:gd name="T4" fmla="*/ 96 w 96"/>
                    <a:gd name="T5" fmla="*/ 38 h 98"/>
                    <a:gd name="T6" fmla="*/ 52 w 96"/>
                    <a:gd name="T7" fmla="*/ 0 h 98"/>
                    <a:gd name="T8" fmla="*/ 0 w 96"/>
                    <a:gd name="T9" fmla="*/ 6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98">
                      <a:moveTo>
                        <a:pt x="0" y="60"/>
                      </a:moveTo>
                      <a:lnTo>
                        <a:pt x="44" y="98"/>
                      </a:lnTo>
                      <a:lnTo>
                        <a:pt x="96" y="38"/>
                      </a:lnTo>
                      <a:lnTo>
                        <a:pt x="52" y="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8" name="Freeform 1849"/>
                <p:cNvSpPr>
                  <a:spLocks/>
                </p:cNvSpPr>
                <p:nvPr userDrawn="1"/>
              </p:nvSpPr>
              <p:spPr bwMode="auto">
                <a:xfrm>
                  <a:off x="716807" y="731732"/>
                  <a:ext cx="66687" cy="66687"/>
                </a:xfrm>
                <a:custGeom>
                  <a:avLst/>
                  <a:gdLst>
                    <a:gd name="T0" fmla="*/ 2 w 52"/>
                    <a:gd name="T1" fmla="*/ 42 h 52"/>
                    <a:gd name="T2" fmla="*/ 2 w 52"/>
                    <a:gd name="T3" fmla="*/ 42 h 52"/>
                    <a:gd name="T4" fmla="*/ 0 w 52"/>
                    <a:gd name="T5" fmla="*/ 46 h 52"/>
                    <a:gd name="T6" fmla="*/ 0 w 52"/>
                    <a:gd name="T7" fmla="*/ 50 h 52"/>
                    <a:gd name="T8" fmla="*/ 2 w 52"/>
                    <a:gd name="T9" fmla="*/ 52 h 52"/>
                    <a:gd name="T10" fmla="*/ 2 w 52"/>
                    <a:gd name="T11" fmla="*/ 52 h 52"/>
                    <a:gd name="T12" fmla="*/ 4 w 52"/>
                    <a:gd name="T13" fmla="*/ 52 h 52"/>
                    <a:gd name="T14" fmla="*/ 8 w 52"/>
                    <a:gd name="T15" fmla="*/ 52 h 52"/>
                    <a:gd name="T16" fmla="*/ 12 w 52"/>
                    <a:gd name="T17" fmla="*/ 52 h 52"/>
                    <a:gd name="T18" fmla="*/ 52 w 52"/>
                    <a:gd name="T19" fmla="*/ 38 h 52"/>
                    <a:gd name="T20" fmla="*/ 8 w 52"/>
                    <a:gd name="T21" fmla="*/ 0 h 52"/>
                    <a:gd name="T22" fmla="*/ 2 w 52"/>
                    <a:gd name="T23" fmla="*/ 4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2" h="52">
                      <a:moveTo>
                        <a:pt x="2" y="42"/>
                      </a:moveTo>
                      <a:lnTo>
                        <a:pt x="2" y="42"/>
                      </a:lnTo>
                      <a:lnTo>
                        <a:pt x="0" y="46"/>
                      </a:lnTo>
                      <a:lnTo>
                        <a:pt x="0" y="50"/>
                      </a:lnTo>
                      <a:lnTo>
                        <a:pt x="2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8" y="52"/>
                      </a:lnTo>
                      <a:lnTo>
                        <a:pt x="12" y="52"/>
                      </a:lnTo>
                      <a:lnTo>
                        <a:pt x="52" y="38"/>
                      </a:lnTo>
                      <a:lnTo>
                        <a:pt x="8" y="0"/>
                      </a:lnTo>
                      <a:lnTo>
                        <a:pt x="2" y="4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1770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탐구 활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>
          <a:xfrm>
            <a:off x="395536" y="428959"/>
            <a:ext cx="1561711" cy="570689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33CA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965375" y="475498"/>
            <a:ext cx="8600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30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탐구</a:t>
            </a:r>
          </a:p>
        </p:txBody>
      </p:sp>
      <p:grpSp>
        <p:nvGrpSpPr>
          <p:cNvPr id="5" name="그룹 4"/>
          <p:cNvGrpSpPr/>
          <p:nvPr userDrawn="1"/>
        </p:nvGrpSpPr>
        <p:grpSpPr>
          <a:xfrm>
            <a:off x="539552" y="522980"/>
            <a:ext cx="321099" cy="368486"/>
            <a:chOff x="467693" y="890296"/>
            <a:chExt cx="321099" cy="368486"/>
          </a:xfrm>
        </p:grpSpPr>
        <p:sp>
          <p:nvSpPr>
            <p:cNvPr id="21" name="Freeform 61"/>
            <p:cNvSpPr>
              <a:spLocks/>
            </p:cNvSpPr>
            <p:nvPr userDrawn="1"/>
          </p:nvSpPr>
          <p:spPr bwMode="auto">
            <a:xfrm rot="1017475">
              <a:off x="467693" y="890296"/>
              <a:ext cx="299940" cy="29994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62"/>
            <p:cNvSpPr>
              <a:spLocks/>
            </p:cNvSpPr>
            <p:nvPr userDrawn="1"/>
          </p:nvSpPr>
          <p:spPr bwMode="auto">
            <a:xfrm rot="1017475">
              <a:off x="521869" y="944120"/>
              <a:ext cx="192414" cy="189586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모서리가 둥근 직사각형 22"/>
            <p:cNvSpPr/>
            <p:nvPr userDrawn="1"/>
          </p:nvSpPr>
          <p:spPr>
            <a:xfrm rot="2817475">
              <a:off x="681379" y="1151368"/>
              <a:ext cx="156728" cy="580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69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해 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 userDrawn="1"/>
        </p:nvSpPr>
        <p:spPr>
          <a:xfrm>
            <a:off x="395536" y="428959"/>
            <a:ext cx="1872208" cy="57068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965375" y="475498"/>
            <a:ext cx="130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30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해 보기</a:t>
            </a:r>
          </a:p>
        </p:txBody>
      </p:sp>
      <p:grpSp>
        <p:nvGrpSpPr>
          <p:cNvPr id="5" name="그룹 4"/>
          <p:cNvGrpSpPr/>
          <p:nvPr userDrawn="1"/>
        </p:nvGrpSpPr>
        <p:grpSpPr>
          <a:xfrm>
            <a:off x="539552" y="522980"/>
            <a:ext cx="321099" cy="368486"/>
            <a:chOff x="467693" y="890296"/>
            <a:chExt cx="321099" cy="368486"/>
          </a:xfrm>
        </p:grpSpPr>
        <p:sp>
          <p:nvSpPr>
            <p:cNvPr id="21" name="Freeform 61"/>
            <p:cNvSpPr>
              <a:spLocks/>
            </p:cNvSpPr>
            <p:nvPr userDrawn="1"/>
          </p:nvSpPr>
          <p:spPr bwMode="auto">
            <a:xfrm rot="1017475">
              <a:off x="467693" y="890296"/>
              <a:ext cx="299940" cy="29994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62"/>
            <p:cNvSpPr>
              <a:spLocks/>
            </p:cNvSpPr>
            <p:nvPr userDrawn="1"/>
          </p:nvSpPr>
          <p:spPr bwMode="auto">
            <a:xfrm rot="1017475">
              <a:off x="521869" y="944120"/>
              <a:ext cx="192414" cy="189586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모서리가 둥근 직사각형 22"/>
            <p:cNvSpPr/>
            <p:nvPr userDrawn="1"/>
          </p:nvSpPr>
          <p:spPr>
            <a:xfrm rot="2817475">
              <a:off x="681379" y="1151368"/>
              <a:ext cx="156728" cy="580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347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1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여기서 도입해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 userDrawn="1"/>
        </p:nvSpPr>
        <p:spPr>
          <a:xfrm>
            <a:off x="2987824" y="485759"/>
            <a:ext cx="6156000" cy="8682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669903" y="452902"/>
            <a:ext cx="2677961" cy="517945"/>
            <a:chOff x="973837" y="3505414"/>
            <a:chExt cx="2677961" cy="517945"/>
          </a:xfrm>
        </p:grpSpPr>
        <p:sp>
          <p:nvSpPr>
            <p:cNvPr id="14" name="타원 31"/>
            <p:cNvSpPr/>
            <p:nvPr userDrawn="1"/>
          </p:nvSpPr>
          <p:spPr>
            <a:xfrm>
              <a:off x="3357340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rgbClr val="4A20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모서리가 둥근 직사각형 4"/>
            <p:cNvSpPr/>
            <p:nvPr userDrawn="1"/>
          </p:nvSpPr>
          <p:spPr>
            <a:xfrm>
              <a:off x="973837" y="3505414"/>
              <a:ext cx="2597171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030A0"/>
                </a:gs>
                <a:gs pos="100000">
                  <a:srgbClr val="B67BD7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1231209" y="3528010"/>
              <a:ext cx="2238474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스스로 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확인하기</a:t>
              </a:r>
            </a:p>
          </p:txBody>
        </p:sp>
        <p:sp>
          <p:nvSpPr>
            <p:cNvPr id="18" name="직사각형 36"/>
            <p:cNvSpPr/>
            <p:nvPr userDrawn="1"/>
          </p:nvSpPr>
          <p:spPr>
            <a:xfrm>
              <a:off x="1112021" y="3523396"/>
              <a:ext cx="2392547" cy="45719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" name="그룹 18"/>
          <p:cNvGrpSpPr/>
          <p:nvPr userDrawn="1"/>
        </p:nvGrpSpPr>
        <p:grpSpPr>
          <a:xfrm>
            <a:off x="351388" y="420872"/>
            <a:ext cx="586865" cy="586865"/>
            <a:chOff x="351388" y="788188"/>
            <a:chExt cx="586865" cy="586865"/>
          </a:xfrm>
        </p:grpSpPr>
        <p:sp>
          <p:nvSpPr>
            <p:cNvPr id="20" name="타원 19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B701AE"/>
            </a:solidFill>
            <a:ln>
              <a:solidFill>
                <a:srgbClr val="D101C7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487781" y="903145"/>
              <a:ext cx="300825" cy="353718"/>
              <a:chOff x="6096000" y="4260850"/>
              <a:chExt cx="288925" cy="339725"/>
            </a:xfrm>
          </p:grpSpPr>
          <p:sp>
            <p:nvSpPr>
              <p:cNvPr id="22" name="Freeform 83"/>
              <p:cNvSpPr>
                <a:spLocks/>
              </p:cNvSpPr>
              <p:nvPr/>
            </p:nvSpPr>
            <p:spPr bwMode="auto">
              <a:xfrm>
                <a:off x="6299200" y="4260850"/>
                <a:ext cx="85725" cy="206375"/>
              </a:xfrm>
              <a:custGeom>
                <a:avLst/>
                <a:gdLst>
                  <a:gd name="T0" fmla="*/ 54 w 54"/>
                  <a:gd name="T1" fmla="*/ 130 h 130"/>
                  <a:gd name="T2" fmla="*/ 40 w 54"/>
                  <a:gd name="T3" fmla="*/ 130 h 130"/>
                  <a:gd name="T4" fmla="*/ 40 w 54"/>
                  <a:gd name="T5" fmla="*/ 18 h 130"/>
                  <a:gd name="T6" fmla="*/ 40 w 54"/>
                  <a:gd name="T7" fmla="*/ 18 h 130"/>
                  <a:gd name="T8" fmla="*/ 38 w 54"/>
                  <a:gd name="T9" fmla="*/ 16 h 130"/>
                  <a:gd name="T10" fmla="*/ 36 w 54"/>
                  <a:gd name="T11" fmla="*/ 14 h 130"/>
                  <a:gd name="T12" fmla="*/ 0 w 54"/>
                  <a:gd name="T13" fmla="*/ 14 h 130"/>
                  <a:gd name="T14" fmla="*/ 0 w 54"/>
                  <a:gd name="T15" fmla="*/ 0 h 130"/>
                  <a:gd name="T16" fmla="*/ 36 w 54"/>
                  <a:gd name="T17" fmla="*/ 0 h 130"/>
                  <a:gd name="T18" fmla="*/ 36 w 54"/>
                  <a:gd name="T19" fmla="*/ 0 h 130"/>
                  <a:gd name="T20" fmla="*/ 42 w 54"/>
                  <a:gd name="T21" fmla="*/ 2 h 130"/>
                  <a:gd name="T22" fmla="*/ 48 w 54"/>
                  <a:gd name="T23" fmla="*/ 6 h 130"/>
                  <a:gd name="T24" fmla="*/ 52 w 54"/>
                  <a:gd name="T25" fmla="*/ 12 h 130"/>
                  <a:gd name="T26" fmla="*/ 54 w 54"/>
                  <a:gd name="T27" fmla="*/ 18 h 130"/>
                  <a:gd name="T28" fmla="*/ 54 w 54"/>
                  <a:gd name="T29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130">
                    <a:moveTo>
                      <a:pt x="54" y="130"/>
                    </a:moveTo>
                    <a:lnTo>
                      <a:pt x="40" y="130"/>
                    </a:lnTo>
                    <a:lnTo>
                      <a:pt x="40" y="18"/>
                    </a:lnTo>
                    <a:lnTo>
                      <a:pt x="40" y="18"/>
                    </a:lnTo>
                    <a:lnTo>
                      <a:pt x="38" y="16"/>
                    </a:lnTo>
                    <a:lnTo>
                      <a:pt x="36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8" y="6"/>
                    </a:lnTo>
                    <a:lnTo>
                      <a:pt x="52" y="12"/>
                    </a:lnTo>
                    <a:lnTo>
                      <a:pt x="54" y="18"/>
                    </a:lnTo>
                    <a:lnTo>
                      <a:pt x="54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84"/>
              <p:cNvSpPr>
                <a:spLocks/>
              </p:cNvSpPr>
              <p:nvPr/>
            </p:nvSpPr>
            <p:spPr bwMode="auto">
              <a:xfrm>
                <a:off x="6096000" y="4260850"/>
                <a:ext cx="225425" cy="339725"/>
              </a:xfrm>
              <a:custGeom>
                <a:avLst/>
                <a:gdLst>
                  <a:gd name="T0" fmla="*/ 142 w 142"/>
                  <a:gd name="T1" fmla="*/ 214 h 214"/>
                  <a:gd name="T2" fmla="*/ 16 w 142"/>
                  <a:gd name="T3" fmla="*/ 214 h 214"/>
                  <a:gd name="T4" fmla="*/ 16 w 142"/>
                  <a:gd name="T5" fmla="*/ 214 h 214"/>
                  <a:gd name="T6" fmla="*/ 10 w 142"/>
                  <a:gd name="T7" fmla="*/ 212 h 214"/>
                  <a:gd name="T8" fmla="*/ 4 w 142"/>
                  <a:gd name="T9" fmla="*/ 208 h 214"/>
                  <a:gd name="T10" fmla="*/ 0 w 142"/>
                  <a:gd name="T11" fmla="*/ 204 h 214"/>
                  <a:gd name="T12" fmla="*/ 0 w 142"/>
                  <a:gd name="T13" fmla="*/ 196 h 214"/>
                  <a:gd name="T14" fmla="*/ 0 w 142"/>
                  <a:gd name="T15" fmla="*/ 18 h 214"/>
                  <a:gd name="T16" fmla="*/ 0 w 142"/>
                  <a:gd name="T17" fmla="*/ 18 h 214"/>
                  <a:gd name="T18" fmla="*/ 0 w 142"/>
                  <a:gd name="T19" fmla="*/ 12 h 214"/>
                  <a:gd name="T20" fmla="*/ 4 w 142"/>
                  <a:gd name="T21" fmla="*/ 6 h 214"/>
                  <a:gd name="T22" fmla="*/ 10 w 142"/>
                  <a:gd name="T23" fmla="*/ 2 h 214"/>
                  <a:gd name="T24" fmla="*/ 16 w 142"/>
                  <a:gd name="T25" fmla="*/ 0 h 214"/>
                  <a:gd name="T26" fmla="*/ 54 w 142"/>
                  <a:gd name="T27" fmla="*/ 0 h 214"/>
                  <a:gd name="T28" fmla="*/ 54 w 142"/>
                  <a:gd name="T29" fmla="*/ 14 h 214"/>
                  <a:gd name="T30" fmla="*/ 16 w 142"/>
                  <a:gd name="T31" fmla="*/ 14 h 214"/>
                  <a:gd name="T32" fmla="*/ 16 w 142"/>
                  <a:gd name="T33" fmla="*/ 14 h 214"/>
                  <a:gd name="T34" fmla="*/ 14 w 142"/>
                  <a:gd name="T35" fmla="*/ 16 h 214"/>
                  <a:gd name="T36" fmla="*/ 14 w 142"/>
                  <a:gd name="T37" fmla="*/ 18 h 214"/>
                  <a:gd name="T38" fmla="*/ 14 w 142"/>
                  <a:gd name="T39" fmla="*/ 196 h 214"/>
                  <a:gd name="T40" fmla="*/ 14 w 142"/>
                  <a:gd name="T41" fmla="*/ 196 h 214"/>
                  <a:gd name="T42" fmla="*/ 14 w 142"/>
                  <a:gd name="T43" fmla="*/ 198 h 214"/>
                  <a:gd name="T44" fmla="*/ 16 w 142"/>
                  <a:gd name="T45" fmla="*/ 200 h 214"/>
                  <a:gd name="T46" fmla="*/ 142 w 142"/>
                  <a:gd name="T47" fmla="*/ 200 h 214"/>
                  <a:gd name="T48" fmla="*/ 142 w 142"/>
                  <a:gd name="T49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2" h="214">
                    <a:moveTo>
                      <a:pt x="142" y="214"/>
                    </a:moveTo>
                    <a:lnTo>
                      <a:pt x="16" y="214"/>
                    </a:lnTo>
                    <a:lnTo>
                      <a:pt x="16" y="214"/>
                    </a:lnTo>
                    <a:lnTo>
                      <a:pt x="10" y="212"/>
                    </a:lnTo>
                    <a:lnTo>
                      <a:pt x="4" y="208"/>
                    </a:lnTo>
                    <a:lnTo>
                      <a:pt x="0" y="204"/>
                    </a:lnTo>
                    <a:lnTo>
                      <a:pt x="0" y="19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54" y="0"/>
                    </a:lnTo>
                    <a:lnTo>
                      <a:pt x="54" y="14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4" y="196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6" y="200"/>
                    </a:lnTo>
                    <a:lnTo>
                      <a:pt x="142" y="200"/>
                    </a:lnTo>
                    <a:lnTo>
                      <a:pt x="142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87"/>
              <p:cNvSpPr>
                <a:spLocks noEditPoints="1"/>
              </p:cNvSpPr>
              <p:nvPr/>
            </p:nvSpPr>
            <p:spPr bwMode="auto">
              <a:xfrm>
                <a:off x="6172200" y="4260850"/>
                <a:ext cx="133350" cy="66675"/>
              </a:xfrm>
              <a:custGeom>
                <a:avLst/>
                <a:gdLst>
                  <a:gd name="T0" fmla="*/ 78 w 84"/>
                  <a:gd name="T1" fmla="*/ 42 h 42"/>
                  <a:gd name="T2" fmla="*/ 8 w 84"/>
                  <a:gd name="T3" fmla="*/ 42 h 42"/>
                  <a:gd name="T4" fmla="*/ 8 w 84"/>
                  <a:gd name="T5" fmla="*/ 42 h 42"/>
                  <a:gd name="T6" fmla="*/ 4 w 84"/>
                  <a:gd name="T7" fmla="*/ 40 h 42"/>
                  <a:gd name="T8" fmla="*/ 0 w 84"/>
                  <a:gd name="T9" fmla="*/ 34 h 42"/>
                  <a:gd name="T10" fmla="*/ 0 w 84"/>
                  <a:gd name="T11" fmla="*/ 8 h 42"/>
                  <a:gd name="T12" fmla="*/ 0 w 84"/>
                  <a:gd name="T13" fmla="*/ 8 h 42"/>
                  <a:gd name="T14" fmla="*/ 4 w 84"/>
                  <a:gd name="T15" fmla="*/ 2 h 42"/>
                  <a:gd name="T16" fmla="*/ 8 w 84"/>
                  <a:gd name="T17" fmla="*/ 0 h 42"/>
                  <a:gd name="T18" fmla="*/ 78 w 84"/>
                  <a:gd name="T19" fmla="*/ 0 h 42"/>
                  <a:gd name="T20" fmla="*/ 78 w 84"/>
                  <a:gd name="T21" fmla="*/ 0 h 42"/>
                  <a:gd name="T22" fmla="*/ 82 w 84"/>
                  <a:gd name="T23" fmla="*/ 2 h 42"/>
                  <a:gd name="T24" fmla="*/ 84 w 84"/>
                  <a:gd name="T25" fmla="*/ 8 h 42"/>
                  <a:gd name="T26" fmla="*/ 84 w 84"/>
                  <a:gd name="T27" fmla="*/ 34 h 42"/>
                  <a:gd name="T28" fmla="*/ 84 w 84"/>
                  <a:gd name="T29" fmla="*/ 34 h 42"/>
                  <a:gd name="T30" fmla="*/ 82 w 84"/>
                  <a:gd name="T31" fmla="*/ 40 h 42"/>
                  <a:gd name="T32" fmla="*/ 78 w 84"/>
                  <a:gd name="T33" fmla="*/ 42 h 42"/>
                  <a:gd name="T34" fmla="*/ 78 w 84"/>
                  <a:gd name="T35" fmla="*/ 42 h 42"/>
                  <a:gd name="T36" fmla="*/ 16 w 84"/>
                  <a:gd name="T37" fmla="*/ 28 h 42"/>
                  <a:gd name="T38" fmla="*/ 70 w 84"/>
                  <a:gd name="T39" fmla="*/ 28 h 42"/>
                  <a:gd name="T40" fmla="*/ 70 w 84"/>
                  <a:gd name="T41" fmla="*/ 14 h 42"/>
                  <a:gd name="T42" fmla="*/ 16 w 84"/>
                  <a:gd name="T43" fmla="*/ 14 h 42"/>
                  <a:gd name="T44" fmla="*/ 16 w 84"/>
                  <a:gd name="T45" fmla="*/ 2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4" h="42">
                    <a:moveTo>
                      <a:pt x="78" y="42"/>
                    </a:moveTo>
                    <a:lnTo>
                      <a:pt x="8" y="42"/>
                    </a:lnTo>
                    <a:lnTo>
                      <a:pt x="8" y="42"/>
                    </a:lnTo>
                    <a:lnTo>
                      <a:pt x="4" y="40"/>
                    </a:lnTo>
                    <a:lnTo>
                      <a:pt x="0" y="3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2" y="2"/>
                    </a:lnTo>
                    <a:lnTo>
                      <a:pt x="84" y="8"/>
                    </a:lnTo>
                    <a:lnTo>
                      <a:pt x="84" y="34"/>
                    </a:lnTo>
                    <a:lnTo>
                      <a:pt x="84" y="34"/>
                    </a:lnTo>
                    <a:lnTo>
                      <a:pt x="82" y="40"/>
                    </a:lnTo>
                    <a:lnTo>
                      <a:pt x="78" y="42"/>
                    </a:lnTo>
                    <a:lnTo>
                      <a:pt x="78" y="42"/>
                    </a:lnTo>
                    <a:close/>
                    <a:moveTo>
                      <a:pt x="16" y="28"/>
                    </a:moveTo>
                    <a:lnTo>
                      <a:pt x="70" y="28"/>
                    </a:lnTo>
                    <a:lnTo>
                      <a:pt x="70" y="14"/>
                    </a:lnTo>
                    <a:lnTo>
                      <a:pt x="16" y="14"/>
                    </a:lnTo>
                    <a:lnTo>
                      <a:pt x="16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88"/>
              <p:cNvSpPr>
                <a:spLocks/>
              </p:cNvSpPr>
              <p:nvPr/>
            </p:nvSpPr>
            <p:spPr bwMode="auto">
              <a:xfrm>
                <a:off x="6143625" y="4422775"/>
                <a:ext cx="161925" cy="22225"/>
              </a:xfrm>
              <a:custGeom>
                <a:avLst/>
                <a:gdLst>
                  <a:gd name="T0" fmla="*/ 94 w 102"/>
                  <a:gd name="T1" fmla="*/ 14 h 14"/>
                  <a:gd name="T2" fmla="*/ 6 w 102"/>
                  <a:gd name="T3" fmla="*/ 14 h 14"/>
                  <a:gd name="T4" fmla="*/ 6 w 102"/>
                  <a:gd name="T5" fmla="*/ 14 h 14"/>
                  <a:gd name="T6" fmla="*/ 2 w 102"/>
                  <a:gd name="T7" fmla="*/ 12 h 14"/>
                  <a:gd name="T8" fmla="*/ 0 w 102"/>
                  <a:gd name="T9" fmla="*/ 6 h 14"/>
                  <a:gd name="T10" fmla="*/ 0 w 102"/>
                  <a:gd name="T11" fmla="*/ 6 h 14"/>
                  <a:gd name="T12" fmla="*/ 2 w 102"/>
                  <a:gd name="T13" fmla="*/ 2 h 14"/>
                  <a:gd name="T14" fmla="*/ 6 w 102"/>
                  <a:gd name="T15" fmla="*/ 0 h 14"/>
                  <a:gd name="T16" fmla="*/ 94 w 102"/>
                  <a:gd name="T17" fmla="*/ 0 h 14"/>
                  <a:gd name="T18" fmla="*/ 94 w 102"/>
                  <a:gd name="T19" fmla="*/ 0 h 14"/>
                  <a:gd name="T20" fmla="*/ 98 w 102"/>
                  <a:gd name="T21" fmla="*/ 2 h 14"/>
                  <a:gd name="T22" fmla="*/ 102 w 102"/>
                  <a:gd name="T23" fmla="*/ 6 h 14"/>
                  <a:gd name="T24" fmla="*/ 102 w 102"/>
                  <a:gd name="T25" fmla="*/ 6 h 14"/>
                  <a:gd name="T26" fmla="*/ 98 w 102"/>
                  <a:gd name="T27" fmla="*/ 12 h 14"/>
                  <a:gd name="T28" fmla="*/ 94 w 102"/>
                  <a:gd name="T29" fmla="*/ 14 h 14"/>
                  <a:gd name="T30" fmla="*/ 94 w 102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4">
                    <a:moveTo>
                      <a:pt x="94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8" y="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8" y="12"/>
                    </a:lnTo>
                    <a:lnTo>
                      <a:pt x="94" y="14"/>
                    </a:lnTo>
                    <a:lnTo>
                      <a:pt x="9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89"/>
              <p:cNvSpPr>
                <a:spLocks/>
              </p:cNvSpPr>
              <p:nvPr/>
            </p:nvSpPr>
            <p:spPr bwMode="auto">
              <a:xfrm>
                <a:off x="6143625" y="4365625"/>
                <a:ext cx="193675" cy="22225"/>
              </a:xfrm>
              <a:custGeom>
                <a:avLst/>
                <a:gdLst>
                  <a:gd name="T0" fmla="*/ 114 w 122"/>
                  <a:gd name="T1" fmla="*/ 14 h 14"/>
                  <a:gd name="T2" fmla="*/ 6 w 122"/>
                  <a:gd name="T3" fmla="*/ 14 h 14"/>
                  <a:gd name="T4" fmla="*/ 6 w 122"/>
                  <a:gd name="T5" fmla="*/ 14 h 14"/>
                  <a:gd name="T6" fmla="*/ 2 w 122"/>
                  <a:gd name="T7" fmla="*/ 12 h 14"/>
                  <a:gd name="T8" fmla="*/ 0 w 122"/>
                  <a:gd name="T9" fmla="*/ 6 h 14"/>
                  <a:gd name="T10" fmla="*/ 0 w 122"/>
                  <a:gd name="T11" fmla="*/ 6 h 14"/>
                  <a:gd name="T12" fmla="*/ 2 w 122"/>
                  <a:gd name="T13" fmla="*/ 2 h 14"/>
                  <a:gd name="T14" fmla="*/ 6 w 122"/>
                  <a:gd name="T15" fmla="*/ 0 h 14"/>
                  <a:gd name="T16" fmla="*/ 114 w 122"/>
                  <a:gd name="T17" fmla="*/ 0 h 14"/>
                  <a:gd name="T18" fmla="*/ 114 w 122"/>
                  <a:gd name="T19" fmla="*/ 0 h 14"/>
                  <a:gd name="T20" fmla="*/ 120 w 122"/>
                  <a:gd name="T21" fmla="*/ 2 h 14"/>
                  <a:gd name="T22" fmla="*/ 122 w 122"/>
                  <a:gd name="T23" fmla="*/ 6 h 14"/>
                  <a:gd name="T24" fmla="*/ 122 w 122"/>
                  <a:gd name="T25" fmla="*/ 6 h 14"/>
                  <a:gd name="T26" fmla="*/ 120 w 122"/>
                  <a:gd name="T27" fmla="*/ 12 h 14"/>
                  <a:gd name="T28" fmla="*/ 114 w 122"/>
                  <a:gd name="T29" fmla="*/ 14 h 14"/>
                  <a:gd name="T30" fmla="*/ 114 w 122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2" h="14">
                    <a:moveTo>
                      <a:pt x="114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2" y="6"/>
                    </a:lnTo>
                    <a:lnTo>
                      <a:pt x="122" y="6"/>
                    </a:lnTo>
                    <a:lnTo>
                      <a:pt x="120" y="12"/>
                    </a:lnTo>
                    <a:lnTo>
                      <a:pt x="114" y="14"/>
                    </a:lnTo>
                    <a:lnTo>
                      <a:pt x="11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90"/>
              <p:cNvSpPr>
                <a:spLocks/>
              </p:cNvSpPr>
              <p:nvPr/>
            </p:nvSpPr>
            <p:spPr bwMode="auto">
              <a:xfrm>
                <a:off x="6143625" y="4476750"/>
                <a:ext cx="117475" cy="22225"/>
              </a:xfrm>
              <a:custGeom>
                <a:avLst/>
                <a:gdLst>
                  <a:gd name="T0" fmla="*/ 66 w 74"/>
                  <a:gd name="T1" fmla="*/ 14 h 14"/>
                  <a:gd name="T2" fmla="*/ 6 w 74"/>
                  <a:gd name="T3" fmla="*/ 14 h 14"/>
                  <a:gd name="T4" fmla="*/ 6 w 74"/>
                  <a:gd name="T5" fmla="*/ 14 h 14"/>
                  <a:gd name="T6" fmla="*/ 2 w 74"/>
                  <a:gd name="T7" fmla="*/ 12 h 14"/>
                  <a:gd name="T8" fmla="*/ 0 w 74"/>
                  <a:gd name="T9" fmla="*/ 8 h 14"/>
                  <a:gd name="T10" fmla="*/ 0 w 74"/>
                  <a:gd name="T11" fmla="*/ 8 h 14"/>
                  <a:gd name="T12" fmla="*/ 2 w 74"/>
                  <a:gd name="T13" fmla="*/ 2 h 14"/>
                  <a:gd name="T14" fmla="*/ 6 w 74"/>
                  <a:gd name="T15" fmla="*/ 0 h 14"/>
                  <a:gd name="T16" fmla="*/ 66 w 74"/>
                  <a:gd name="T17" fmla="*/ 0 h 14"/>
                  <a:gd name="T18" fmla="*/ 66 w 74"/>
                  <a:gd name="T19" fmla="*/ 0 h 14"/>
                  <a:gd name="T20" fmla="*/ 72 w 74"/>
                  <a:gd name="T21" fmla="*/ 2 h 14"/>
                  <a:gd name="T22" fmla="*/ 74 w 74"/>
                  <a:gd name="T23" fmla="*/ 8 h 14"/>
                  <a:gd name="T24" fmla="*/ 74 w 74"/>
                  <a:gd name="T25" fmla="*/ 8 h 14"/>
                  <a:gd name="T26" fmla="*/ 72 w 74"/>
                  <a:gd name="T27" fmla="*/ 12 h 14"/>
                  <a:gd name="T28" fmla="*/ 66 w 74"/>
                  <a:gd name="T29" fmla="*/ 14 h 14"/>
                  <a:gd name="T30" fmla="*/ 66 w 74"/>
                  <a:gd name="T3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" h="14">
                    <a:moveTo>
                      <a:pt x="66" y="14"/>
                    </a:moveTo>
                    <a:lnTo>
                      <a:pt x="6" y="14"/>
                    </a:lnTo>
                    <a:lnTo>
                      <a:pt x="6" y="14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72" y="2"/>
                    </a:lnTo>
                    <a:lnTo>
                      <a:pt x="74" y="8"/>
                    </a:lnTo>
                    <a:lnTo>
                      <a:pt x="74" y="8"/>
                    </a:lnTo>
                    <a:lnTo>
                      <a:pt x="72" y="12"/>
                    </a:lnTo>
                    <a:lnTo>
                      <a:pt x="66" y="14"/>
                    </a:lnTo>
                    <a:lnTo>
                      <a:pt x="66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43" name="Freeform 85"/>
          <p:cNvSpPr>
            <a:spLocks noEditPoints="1"/>
          </p:cNvSpPr>
          <p:nvPr userDrawn="1"/>
        </p:nvSpPr>
        <p:spPr bwMode="auto">
          <a:xfrm>
            <a:off x="679525" y="737477"/>
            <a:ext cx="158677" cy="161983"/>
          </a:xfrm>
          <a:custGeom>
            <a:avLst/>
            <a:gdLst>
              <a:gd name="T0" fmla="*/ 48 w 96"/>
              <a:gd name="T1" fmla="*/ 98 h 98"/>
              <a:gd name="T2" fmla="*/ 28 w 96"/>
              <a:gd name="T3" fmla="*/ 94 h 98"/>
              <a:gd name="T4" fmla="*/ 14 w 96"/>
              <a:gd name="T5" fmla="*/ 84 h 98"/>
              <a:gd name="T6" fmla="*/ 2 w 96"/>
              <a:gd name="T7" fmla="*/ 68 h 98"/>
              <a:gd name="T8" fmla="*/ 0 w 96"/>
              <a:gd name="T9" fmla="*/ 48 h 98"/>
              <a:gd name="T10" fmla="*/ 0 w 96"/>
              <a:gd name="T11" fmla="*/ 40 h 98"/>
              <a:gd name="T12" fmla="*/ 8 w 96"/>
              <a:gd name="T13" fmla="*/ 22 h 98"/>
              <a:gd name="T14" fmla="*/ 20 w 96"/>
              <a:gd name="T15" fmla="*/ 8 h 98"/>
              <a:gd name="T16" fmla="*/ 38 w 96"/>
              <a:gd name="T17" fmla="*/ 2 h 98"/>
              <a:gd name="T18" fmla="*/ 48 w 96"/>
              <a:gd name="T19" fmla="*/ 0 h 98"/>
              <a:gd name="T20" fmla="*/ 66 w 96"/>
              <a:gd name="T21" fmla="*/ 4 h 98"/>
              <a:gd name="T22" fmla="*/ 82 w 96"/>
              <a:gd name="T23" fmla="*/ 14 h 98"/>
              <a:gd name="T24" fmla="*/ 92 w 96"/>
              <a:gd name="T25" fmla="*/ 30 h 98"/>
              <a:gd name="T26" fmla="*/ 96 w 96"/>
              <a:gd name="T27" fmla="*/ 48 h 98"/>
              <a:gd name="T28" fmla="*/ 96 w 96"/>
              <a:gd name="T29" fmla="*/ 58 h 98"/>
              <a:gd name="T30" fmla="*/ 88 w 96"/>
              <a:gd name="T31" fmla="*/ 76 h 98"/>
              <a:gd name="T32" fmla="*/ 74 w 96"/>
              <a:gd name="T33" fmla="*/ 90 h 98"/>
              <a:gd name="T34" fmla="*/ 58 w 96"/>
              <a:gd name="T35" fmla="*/ 96 h 98"/>
              <a:gd name="T36" fmla="*/ 48 w 96"/>
              <a:gd name="T37" fmla="*/ 98 h 98"/>
              <a:gd name="T38" fmla="*/ 48 w 96"/>
              <a:gd name="T39" fmla="*/ 14 h 98"/>
              <a:gd name="T40" fmla="*/ 34 w 96"/>
              <a:gd name="T41" fmla="*/ 18 h 98"/>
              <a:gd name="T42" fmla="*/ 24 w 96"/>
              <a:gd name="T43" fmla="*/ 24 h 98"/>
              <a:gd name="T44" fmla="*/ 16 w 96"/>
              <a:gd name="T45" fmla="*/ 36 h 98"/>
              <a:gd name="T46" fmla="*/ 14 w 96"/>
              <a:gd name="T47" fmla="*/ 48 h 98"/>
              <a:gd name="T48" fmla="*/ 14 w 96"/>
              <a:gd name="T49" fmla="*/ 56 h 98"/>
              <a:gd name="T50" fmla="*/ 20 w 96"/>
              <a:gd name="T51" fmla="*/ 68 h 98"/>
              <a:gd name="T52" fmla="*/ 28 w 96"/>
              <a:gd name="T53" fmla="*/ 78 h 98"/>
              <a:gd name="T54" fmla="*/ 40 w 96"/>
              <a:gd name="T55" fmla="*/ 82 h 98"/>
              <a:gd name="T56" fmla="*/ 48 w 96"/>
              <a:gd name="T57" fmla="*/ 84 h 98"/>
              <a:gd name="T58" fmla="*/ 62 w 96"/>
              <a:gd name="T59" fmla="*/ 80 h 98"/>
              <a:gd name="T60" fmla="*/ 72 w 96"/>
              <a:gd name="T61" fmla="*/ 74 h 98"/>
              <a:gd name="T62" fmla="*/ 80 w 96"/>
              <a:gd name="T63" fmla="*/ 62 h 98"/>
              <a:gd name="T64" fmla="*/ 82 w 96"/>
              <a:gd name="T65" fmla="*/ 48 h 98"/>
              <a:gd name="T66" fmla="*/ 82 w 96"/>
              <a:gd name="T67" fmla="*/ 42 h 98"/>
              <a:gd name="T68" fmla="*/ 76 w 96"/>
              <a:gd name="T69" fmla="*/ 30 h 98"/>
              <a:gd name="T70" fmla="*/ 66 w 96"/>
              <a:gd name="T71" fmla="*/ 20 h 98"/>
              <a:gd name="T72" fmla="*/ 54 w 96"/>
              <a:gd name="T73" fmla="*/ 16 h 98"/>
              <a:gd name="T74" fmla="*/ 48 w 96"/>
              <a:gd name="T75" fmla="*/ 1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6" h="98">
                <a:moveTo>
                  <a:pt x="48" y="98"/>
                </a:moveTo>
                <a:lnTo>
                  <a:pt x="48" y="98"/>
                </a:lnTo>
                <a:lnTo>
                  <a:pt x="38" y="96"/>
                </a:lnTo>
                <a:lnTo>
                  <a:pt x="28" y="94"/>
                </a:lnTo>
                <a:lnTo>
                  <a:pt x="20" y="90"/>
                </a:lnTo>
                <a:lnTo>
                  <a:pt x="14" y="84"/>
                </a:lnTo>
                <a:lnTo>
                  <a:pt x="8" y="76"/>
                </a:lnTo>
                <a:lnTo>
                  <a:pt x="2" y="68"/>
                </a:lnTo>
                <a:lnTo>
                  <a:pt x="0" y="58"/>
                </a:lnTo>
                <a:lnTo>
                  <a:pt x="0" y="48"/>
                </a:lnTo>
                <a:lnTo>
                  <a:pt x="0" y="48"/>
                </a:lnTo>
                <a:lnTo>
                  <a:pt x="0" y="40"/>
                </a:lnTo>
                <a:lnTo>
                  <a:pt x="2" y="30"/>
                </a:lnTo>
                <a:lnTo>
                  <a:pt x="8" y="22"/>
                </a:lnTo>
                <a:lnTo>
                  <a:pt x="14" y="14"/>
                </a:lnTo>
                <a:lnTo>
                  <a:pt x="20" y="8"/>
                </a:lnTo>
                <a:lnTo>
                  <a:pt x="28" y="4"/>
                </a:lnTo>
                <a:lnTo>
                  <a:pt x="38" y="2"/>
                </a:lnTo>
                <a:lnTo>
                  <a:pt x="48" y="0"/>
                </a:lnTo>
                <a:lnTo>
                  <a:pt x="48" y="0"/>
                </a:lnTo>
                <a:lnTo>
                  <a:pt x="58" y="2"/>
                </a:lnTo>
                <a:lnTo>
                  <a:pt x="66" y="4"/>
                </a:lnTo>
                <a:lnTo>
                  <a:pt x="74" y="8"/>
                </a:lnTo>
                <a:lnTo>
                  <a:pt x="82" y="14"/>
                </a:lnTo>
                <a:lnTo>
                  <a:pt x="88" y="22"/>
                </a:lnTo>
                <a:lnTo>
                  <a:pt x="92" y="30"/>
                </a:lnTo>
                <a:lnTo>
                  <a:pt x="96" y="40"/>
                </a:lnTo>
                <a:lnTo>
                  <a:pt x="96" y="48"/>
                </a:lnTo>
                <a:lnTo>
                  <a:pt x="96" y="48"/>
                </a:lnTo>
                <a:lnTo>
                  <a:pt x="96" y="58"/>
                </a:lnTo>
                <a:lnTo>
                  <a:pt x="92" y="68"/>
                </a:lnTo>
                <a:lnTo>
                  <a:pt x="88" y="76"/>
                </a:lnTo>
                <a:lnTo>
                  <a:pt x="82" y="84"/>
                </a:lnTo>
                <a:lnTo>
                  <a:pt x="74" y="90"/>
                </a:lnTo>
                <a:lnTo>
                  <a:pt x="66" y="94"/>
                </a:lnTo>
                <a:lnTo>
                  <a:pt x="58" y="96"/>
                </a:lnTo>
                <a:lnTo>
                  <a:pt x="48" y="98"/>
                </a:lnTo>
                <a:lnTo>
                  <a:pt x="48" y="98"/>
                </a:lnTo>
                <a:close/>
                <a:moveTo>
                  <a:pt x="48" y="14"/>
                </a:moveTo>
                <a:lnTo>
                  <a:pt x="48" y="14"/>
                </a:lnTo>
                <a:lnTo>
                  <a:pt x="40" y="16"/>
                </a:lnTo>
                <a:lnTo>
                  <a:pt x="34" y="18"/>
                </a:lnTo>
                <a:lnTo>
                  <a:pt x="28" y="20"/>
                </a:lnTo>
                <a:lnTo>
                  <a:pt x="24" y="24"/>
                </a:lnTo>
                <a:lnTo>
                  <a:pt x="20" y="30"/>
                </a:lnTo>
                <a:lnTo>
                  <a:pt x="16" y="36"/>
                </a:lnTo>
                <a:lnTo>
                  <a:pt x="14" y="42"/>
                </a:lnTo>
                <a:lnTo>
                  <a:pt x="14" y="48"/>
                </a:lnTo>
                <a:lnTo>
                  <a:pt x="14" y="48"/>
                </a:lnTo>
                <a:lnTo>
                  <a:pt x="14" y="56"/>
                </a:lnTo>
                <a:lnTo>
                  <a:pt x="16" y="62"/>
                </a:lnTo>
                <a:lnTo>
                  <a:pt x="20" y="68"/>
                </a:lnTo>
                <a:lnTo>
                  <a:pt x="24" y="74"/>
                </a:lnTo>
                <a:lnTo>
                  <a:pt x="28" y="78"/>
                </a:lnTo>
                <a:lnTo>
                  <a:pt x="34" y="80"/>
                </a:lnTo>
                <a:lnTo>
                  <a:pt x="40" y="82"/>
                </a:lnTo>
                <a:lnTo>
                  <a:pt x="48" y="84"/>
                </a:lnTo>
                <a:lnTo>
                  <a:pt x="48" y="84"/>
                </a:lnTo>
                <a:lnTo>
                  <a:pt x="54" y="82"/>
                </a:lnTo>
                <a:lnTo>
                  <a:pt x="62" y="80"/>
                </a:lnTo>
                <a:lnTo>
                  <a:pt x="66" y="78"/>
                </a:lnTo>
                <a:lnTo>
                  <a:pt x="72" y="74"/>
                </a:lnTo>
                <a:lnTo>
                  <a:pt x="76" y="68"/>
                </a:lnTo>
                <a:lnTo>
                  <a:pt x="80" y="62"/>
                </a:lnTo>
                <a:lnTo>
                  <a:pt x="82" y="56"/>
                </a:lnTo>
                <a:lnTo>
                  <a:pt x="82" y="48"/>
                </a:lnTo>
                <a:lnTo>
                  <a:pt x="82" y="48"/>
                </a:lnTo>
                <a:lnTo>
                  <a:pt x="82" y="42"/>
                </a:lnTo>
                <a:lnTo>
                  <a:pt x="80" y="36"/>
                </a:lnTo>
                <a:lnTo>
                  <a:pt x="76" y="30"/>
                </a:lnTo>
                <a:lnTo>
                  <a:pt x="72" y="24"/>
                </a:lnTo>
                <a:lnTo>
                  <a:pt x="66" y="20"/>
                </a:lnTo>
                <a:lnTo>
                  <a:pt x="62" y="18"/>
                </a:lnTo>
                <a:lnTo>
                  <a:pt x="54" y="16"/>
                </a:lnTo>
                <a:lnTo>
                  <a:pt x="48" y="14"/>
                </a:lnTo>
                <a:lnTo>
                  <a:pt x="48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4" name="Freeform 86"/>
          <p:cNvSpPr>
            <a:spLocks/>
          </p:cNvSpPr>
          <p:nvPr userDrawn="1"/>
        </p:nvSpPr>
        <p:spPr bwMode="auto">
          <a:xfrm>
            <a:off x="712578" y="787064"/>
            <a:ext cx="92562" cy="66115"/>
          </a:xfrm>
          <a:custGeom>
            <a:avLst/>
            <a:gdLst>
              <a:gd name="T0" fmla="*/ 22 w 56"/>
              <a:gd name="T1" fmla="*/ 40 h 40"/>
              <a:gd name="T2" fmla="*/ 22 w 56"/>
              <a:gd name="T3" fmla="*/ 40 h 40"/>
              <a:gd name="T4" fmla="*/ 18 w 56"/>
              <a:gd name="T5" fmla="*/ 38 h 40"/>
              <a:gd name="T6" fmla="*/ 2 w 56"/>
              <a:gd name="T7" fmla="*/ 24 h 40"/>
              <a:gd name="T8" fmla="*/ 2 w 56"/>
              <a:gd name="T9" fmla="*/ 24 h 40"/>
              <a:gd name="T10" fmla="*/ 0 w 56"/>
              <a:gd name="T11" fmla="*/ 18 h 40"/>
              <a:gd name="T12" fmla="*/ 2 w 56"/>
              <a:gd name="T13" fmla="*/ 14 h 40"/>
              <a:gd name="T14" fmla="*/ 2 w 56"/>
              <a:gd name="T15" fmla="*/ 14 h 40"/>
              <a:gd name="T16" fmla="*/ 6 w 56"/>
              <a:gd name="T17" fmla="*/ 12 h 40"/>
              <a:gd name="T18" fmla="*/ 12 w 56"/>
              <a:gd name="T19" fmla="*/ 14 h 40"/>
              <a:gd name="T20" fmla="*/ 22 w 56"/>
              <a:gd name="T21" fmla="*/ 24 h 40"/>
              <a:gd name="T22" fmla="*/ 44 w 56"/>
              <a:gd name="T23" fmla="*/ 2 h 40"/>
              <a:gd name="T24" fmla="*/ 44 w 56"/>
              <a:gd name="T25" fmla="*/ 2 h 40"/>
              <a:gd name="T26" fmla="*/ 48 w 56"/>
              <a:gd name="T27" fmla="*/ 0 h 40"/>
              <a:gd name="T28" fmla="*/ 54 w 56"/>
              <a:gd name="T29" fmla="*/ 2 h 40"/>
              <a:gd name="T30" fmla="*/ 54 w 56"/>
              <a:gd name="T31" fmla="*/ 2 h 40"/>
              <a:gd name="T32" fmla="*/ 56 w 56"/>
              <a:gd name="T33" fmla="*/ 8 h 40"/>
              <a:gd name="T34" fmla="*/ 54 w 56"/>
              <a:gd name="T35" fmla="*/ 12 h 40"/>
              <a:gd name="T36" fmla="*/ 28 w 56"/>
              <a:gd name="T37" fmla="*/ 38 h 40"/>
              <a:gd name="T38" fmla="*/ 28 w 56"/>
              <a:gd name="T39" fmla="*/ 38 h 40"/>
              <a:gd name="T40" fmla="*/ 22 w 56"/>
              <a:gd name="T41" fmla="*/ 40 h 40"/>
              <a:gd name="T42" fmla="*/ 22 w 56"/>
              <a:gd name="T4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8" y="38"/>
                </a:lnTo>
                <a:lnTo>
                  <a:pt x="22" y="40"/>
                </a:lnTo>
                <a:lnTo>
                  <a:pt x="22" y="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4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30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99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 animBg="1"/>
      <p:bldP spid="4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평가하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 userDrawn="1"/>
        </p:nvSpPr>
        <p:spPr>
          <a:xfrm>
            <a:off x="2671217" y="485759"/>
            <a:ext cx="6472783" cy="94488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669903" y="452902"/>
            <a:ext cx="2295772" cy="517945"/>
            <a:chOff x="973837" y="3505414"/>
            <a:chExt cx="2295772" cy="517945"/>
          </a:xfrm>
        </p:grpSpPr>
        <p:sp>
          <p:nvSpPr>
            <p:cNvPr id="14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rgbClr val="4A20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701AE"/>
                </a:gs>
                <a:gs pos="100000">
                  <a:srgbClr val="F062DC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1335984" y="3528010"/>
              <a:ext cx="14990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평가하기</a:t>
              </a:r>
            </a:p>
          </p:txBody>
        </p:sp>
        <p:sp>
          <p:nvSpPr>
            <p:cNvPr id="18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0" name="타원 19"/>
          <p:cNvSpPr/>
          <p:nvPr userDrawn="1"/>
        </p:nvSpPr>
        <p:spPr>
          <a:xfrm>
            <a:off x="351388" y="420872"/>
            <a:ext cx="586865" cy="586865"/>
          </a:xfrm>
          <a:prstGeom prst="ellipse">
            <a:avLst/>
          </a:prstGeom>
          <a:solidFill>
            <a:srgbClr val="FB25CD"/>
          </a:solidFill>
          <a:ln>
            <a:solidFill>
              <a:srgbClr val="FE76F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5"/>
          <p:cNvGrpSpPr>
            <a:grpSpLocks noChangeAspect="1"/>
          </p:cNvGrpSpPr>
          <p:nvPr userDrawn="1"/>
        </p:nvGrpSpPr>
        <p:grpSpPr bwMode="auto">
          <a:xfrm>
            <a:off x="503341" y="542181"/>
            <a:ext cx="372499" cy="371139"/>
            <a:chOff x="303" y="2182"/>
            <a:chExt cx="274" cy="273"/>
          </a:xfrm>
        </p:grpSpPr>
        <p:sp>
          <p:nvSpPr>
            <p:cNvPr id="5" name="Freeform 7"/>
            <p:cNvSpPr>
              <a:spLocks noEditPoints="1"/>
            </p:cNvSpPr>
            <p:nvPr userDrawn="1"/>
          </p:nvSpPr>
          <p:spPr bwMode="auto">
            <a:xfrm>
              <a:off x="324" y="2182"/>
              <a:ext cx="253" cy="252"/>
            </a:xfrm>
            <a:custGeom>
              <a:avLst/>
              <a:gdLst>
                <a:gd name="T0" fmla="*/ 927 w 2532"/>
                <a:gd name="T1" fmla="*/ 2525 h 2525"/>
                <a:gd name="T2" fmla="*/ 912 w 2532"/>
                <a:gd name="T3" fmla="*/ 2524 h 2525"/>
                <a:gd name="T4" fmla="*/ 898 w 2532"/>
                <a:gd name="T5" fmla="*/ 2519 h 2525"/>
                <a:gd name="T6" fmla="*/ 885 w 2532"/>
                <a:gd name="T7" fmla="*/ 2513 h 2525"/>
                <a:gd name="T8" fmla="*/ 873 w 2532"/>
                <a:gd name="T9" fmla="*/ 2503 h 2525"/>
                <a:gd name="T10" fmla="*/ 23 w 2532"/>
                <a:gd name="T11" fmla="*/ 1653 h 2525"/>
                <a:gd name="T12" fmla="*/ 13 w 2532"/>
                <a:gd name="T13" fmla="*/ 1641 h 2525"/>
                <a:gd name="T14" fmla="*/ 5 w 2532"/>
                <a:gd name="T15" fmla="*/ 1628 h 2525"/>
                <a:gd name="T16" fmla="*/ 2 w 2532"/>
                <a:gd name="T17" fmla="*/ 1614 h 2525"/>
                <a:gd name="T18" fmla="*/ 0 w 2532"/>
                <a:gd name="T19" fmla="*/ 1600 h 2525"/>
                <a:gd name="T20" fmla="*/ 2 w 2532"/>
                <a:gd name="T21" fmla="*/ 1586 h 2525"/>
                <a:gd name="T22" fmla="*/ 5 w 2532"/>
                <a:gd name="T23" fmla="*/ 1572 h 2525"/>
                <a:gd name="T24" fmla="*/ 13 w 2532"/>
                <a:gd name="T25" fmla="*/ 1559 h 2525"/>
                <a:gd name="T26" fmla="*/ 23 w 2532"/>
                <a:gd name="T27" fmla="*/ 1547 h 2525"/>
                <a:gd name="T28" fmla="*/ 1552 w 2532"/>
                <a:gd name="T29" fmla="*/ 21 h 2525"/>
                <a:gd name="T30" fmla="*/ 1564 w 2532"/>
                <a:gd name="T31" fmla="*/ 12 h 2525"/>
                <a:gd name="T32" fmla="*/ 1577 w 2532"/>
                <a:gd name="T33" fmla="*/ 5 h 2525"/>
                <a:gd name="T34" fmla="*/ 1590 w 2532"/>
                <a:gd name="T35" fmla="*/ 1 h 2525"/>
                <a:gd name="T36" fmla="*/ 1605 w 2532"/>
                <a:gd name="T37" fmla="*/ 0 h 2525"/>
                <a:gd name="T38" fmla="*/ 1619 w 2532"/>
                <a:gd name="T39" fmla="*/ 1 h 2525"/>
                <a:gd name="T40" fmla="*/ 1633 w 2532"/>
                <a:gd name="T41" fmla="*/ 5 h 2525"/>
                <a:gd name="T42" fmla="*/ 1646 w 2532"/>
                <a:gd name="T43" fmla="*/ 12 h 2525"/>
                <a:gd name="T44" fmla="*/ 1658 w 2532"/>
                <a:gd name="T45" fmla="*/ 21 h 2525"/>
                <a:gd name="T46" fmla="*/ 2510 w 2532"/>
                <a:gd name="T47" fmla="*/ 871 h 2525"/>
                <a:gd name="T48" fmla="*/ 2520 w 2532"/>
                <a:gd name="T49" fmla="*/ 883 h 2525"/>
                <a:gd name="T50" fmla="*/ 2526 w 2532"/>
                <a:gd name="T51" fmla="*/ 896 h 2525"/>
                <a:gd name="T52" fmla="*/ 2530 w 2532"/>
                <a:gd name="T53" fmla="*/ 910 h 2525"/>
                <a:gd name="T54" fmla="*/ 2532 w 2532"/>
                <a:gd name="T55" fmla="*/ 924 h 2525"/>
                <a:gd name="T56" fmla="*/ 2530 w 2532"/>
                <a:gd name="T57" fmla="*/ 938 h 2525"/>
                <a:gd name="T58" fmla="*/ 2526 w 2532"/>
                <a:gd name="T59" fmla="*/ 952 h 2525"/>
                <a:gd name="T60" fmla="*/ 2520 w 2532"/>
                <a:gd name="T61" fmla="*/ 965 h 2525"/>
                <a:gd name="T62" fmla="*/ 2510 w 2532"/>
                <a:gd name="T63" fmla="*/ 977 h 2525"/>
                <a:gd name="T64" fmla="*/ 981 w 2532"/>
                <a:gd name="T65" fmla="*/ 2503 h 2525"/>
                <a:gd name="T66" fmla="*/ 969 w 2532"/>
                <a:gd name="T67" fmla="*/ 2513 h 2525"/>
                <a:gd name="T68" fmla="*/ 956 w 2532"/>
                <a:gd name="T69" fmla="*/ 2519 h 2525"/>
                <a:gd name="T70" fmla="*/ 942 w 2532"/>
                <a:gd name="T71" fmla="*/ 2524 h 2525"/>
                <a:gd name="T72" fmla="*/ 927 w 2532"/>
                <a:gd name="T73" fmla="*/ 2525 h 2525"/>
                <a:gd name="T74" fmla="*/ 182 w 2532"/>
                <a:gd name="T75" fmla="*/ 1600 h 2525"/>
                <a:gd name="T76" fmla="*/ 2349 w 2532"/>
                <a:gd name="T77" fmla="*/ 924 h 2525"/>
                <a:gd name="T78" fmla="*/ 182 w 2532"/>
                <a:gd name="T79" fmla="*/ 1600 h 2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32" h="2525">
                  <a:moveTo>
                    <a:pt x="927" y="2525"/>
                  </a:moveTo>
                  <a:lnTo>
                    <a:pt x="927" y="2525"/>
                  </a:lnTo>
                  <a:lnTo>
                    <a:pt x="920" y="2525"/>
                  </a:lnTo>
                  <a:lnTo>
                    <a:pt x="912" y="2524"/>
                  </a:lnTo>
                  <a:lnTo>
                    <a:pt x="905" y="2522"/>
                  </a:lnTo>
                  <a:lnTo>
                    <a:pt x="898" y="2519"/>
                  </a:lnTo>
                  <a:lnTo>
                    <a:pt x="892" y="2516"/>
                  </a:lnTo>
                  <a:lnTo>
                    <a:pt x="885" y="2513"/>
                  </a:lnTo>
                  <a:lnTo>
                    <a:pt x="880" y="2509"/>
                  </a:lnTo>
                  <a:lnTo>
                    <a:pt x="873" y="2503"/>
                  </a:lnTo>
                  <a:lnTo>
                    <a:pt x="23" y="1653"/>
                  </a:lnTo>
                  <a:lnTo>
                    <a:pt x="23" y="1653"/>
                  </a:lnTo>
                  <a:lnTo>
                    <a:pt x="17" y="1648"/>
                  </a:lnTo>
                  <a:lnTo>
                    <a:pt x="13" y="1641"/>
                  </a:lnTo>
                  <a:lnTo>
                    <a:pt x="8" y="1636"/>
                  </a:lnTo>
                  <a:lnTo>
                    <a:pt x="5" y="1628"/>
                  </a:lnTo>
                  <a:lnTo>
                    <a:pt x="3" y="1622"/>
                  </a:lnTo>
                  <a:lnTo>
                    <a:pt x="2" y="1614"/>
                  </a:lnTo>
                  <a:lnTo>
                    <a:pt x="1" y="1608"/>
                  </a:lnTo>
                  <a:lnTo>
                    <a:pt x="0" y="1600"/>
                  </a:lnTo>
                  <a:lnTo>
                    <a:pt x="1" y="1594"/>
                  </a:lnTo>
                  <a:lnTo>
                    <a:pt x="2" y="1586"/>
                  </a:lnTo>
                  <a:lnTo>
                    <a:pt x="3" y="1579"/>
                  </a:lnTo>
                  <a:lnTo>
                    <a:pt x="5" y="1572"/>
                  </a:lnTo>
                  <a:lnTo>
                    <a:pt x="8" y="1566"/>
                  </a:lnTo>
                  <a:lnTo>
                    <a:pt x="13" y="1559"/>
                  </a:lnTo>
                  <a:lnTo>
                    <a:pt x="17" y="1553"/>
                  </a:lnTo>
                  <a:lnTo>
                    <a:pt x="23" y="1547"/>
                  </a:lnTo>
                  <a:lnTo>
                    <a:pt x="1552" y="21"/>
                  </a:lnTo>
                  <a:lnTo>
                    <a:pt x="1552" y="21"/>
                  </a:lnTo>
                  <a:lnTo>
                    <a:pt x="1557" y="16"/>
                  </a:lnTo>
                  <a:lnTo>
                    <a:pt x="1564" y="12"/>
                  </a:lnTo>
                  <a:lnTo>
                    <a:pt x="1569" y="8"/>
                  </a:lnTo>
                  <a:lnTo>
                    <a:pt x="1577" y="5"/>
                  </a:lnTo>
                  <a:lnTo>
                    <a:pt x="1583" y="3"/>
                  </a:lnTo>
                  <a:lnTo>
                    <a:pt x="1590" y="1"/>
                  </a:lnTo>
                  <a:lnTo>
                    <a:pt x="1597" y="0"/>
                  </a:lnTo>
                  <a:lnTo>
                    <a:pt x="1605" y="0"/>
                  </a:lnTo>
                  <a:lnTo>
                    <a:pt x="1611" y="0"/>
                  </a:lnTo>
                  <a:lnTo>
                    <a:pt x="1619" y="1"/>
                  </a:lnTo>
                  <a:lnTo>
                    <a:pt x="1627" y="3"/>
                  </a:lnTo>
                  <a:lnTo>
                    <a:pt x="1633" y="5"/>
                  </a:lnTo>
                  <a:lnTo>
                    <a:pt x="1640" y="8"/>
                  </a:lnTo>
                  <a:lnTo>
                    <a:pt x="1646" y="12"/>
                  </a:lnTo>
                  <a:lnTo>
                    <a:pt x="1653" y="16"/>
                  </a:lnTo>
                  <a:lnTo>
                    <a:pt x="1658" y="21"/>
                  </a:lnTo>
                  <a:lnTo>
                    <a:pt x="2510" y="871"/>
                  </a:lnTo>
                  <a:lnTo>
                    <a:pt x="2510" y="871"/>
                  </a:lnTo>
                  <a:lnTo>
                    <a:pt x="2514" y="876"/>
                  </a:lnTo>
                  <a:lnTo>
                    <a:pt x="2520" y="883"/>
                  </a:lnTo>
                  <a:lnTo>
                    <a:pt x="2523" y="889"/>
                  </a:lnTo>
                  <a:lnTo>
                    <a:pt x="2526" y="896"/>
                  </a:lnTo>
                  <a:lnTo>
                    <a:pt x="2528" y="902"/>
                  </a:lnTo>
                  <a:lnTo>
                    <a:pt x="2530" y="910"/>
                  </a:lnTo>
                  <a:lnTo>
                    <a:pt x="2532" y="917"/>
                  </a:lnTo>
                  <a:lnTo>
                    <a:pt x="2532" y="924"/>
                  </a:lnTo>
                  <a:lnTo>
                    <a:pt x="2532" y="932"/>
                  </a:lnTo>
                  <a:lnTo>
                    <a:pt x="2530" y="938"/>
                  </a:lnTo>
                  <a:lnTo>
                    <a:pt x="2528" y="946"/>
                  </a:lnTo>
                  <a:lnTo>
                    <a:pt x="2526" y="952"/>
                  </a:lnTo>
                  <a:lnTo>
                    <a:pt x="2523" y="959"/>
                  </a:lnTo>
                  <a:lnTo>
                    <a:pt x="2520" y="965"/>
                  </a:lnTo>
                  <a:lnTo>
                    <a:pt x="2514" y="972"/>
                  </a:lnTo>
                  <a:lnTo>
                    <a:pt x="2510" y="977"/>
                  </a:lnTo>
                  <a:lnTo>
                    <a:pt x="981" y="2503"/>
                  </a:lnTo>
                  <a:lnTo>
                    <a:pt x="981" y="2503"/>
                  </a:lnTo>
                  <a:lnTo>
                    <a:pt x="975" y="2509"/>
                  </a:lnTo>
                  <a:lnTo>
                    <a:pt x="969" y="2513"/>
                  </a:lnTo>
                  <a:lnTo>
                    <a:pt x="962" y="2516"/>
                  </a:lnTo>
                  <a:lnTo>
                    <a:pt x="956" y="2519"/>
                  </a:lnTo>
                  <a:lnTo>
                    <a:pt x="949" y="2522"/>
                  </a:lnTo>
                  <a:lnTo>
                    <a:pt x="942" y="2524"/>
                  </a:lnTo>
                  <a:lnTo>
                    <a:pt x="934" y="2525"/>
                  </a:lnTo>
                  <a:lnTo>
                    <a:pt x="927" y="2525"/>
                  </a:lnTo>
                  <a:lnTo>
                    <a:pt x="927" y="2525"/>
                  </a:lnTo>
                  <a:close/>
                  <a:moveTo>
                    <a:pt x="182" y="1600"/>
                  </a:moveTo>
                  <a:lnTo>
                    <a:pt x="927" y="2344"/>
                  </a:lnTo>
                  <a:lnTo>
                    <a:pt x="2349" y="924"/>
                  </a:lnTo>
                  <a:lnTo>
                    <a:pt x="1605" y="182"/>
                  </a:lnTo>
                  <a:lnTo>
                    <a:pt x="182" y="16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8"/>
            <p:cNvSpPr>
              <a:spLocks noEditPoints="1"/>
            </p:cNvSpPr>
            <p:nvPr userDrawn="1"/>
          </p:nvSpPr>
          <p:spPr bwMode="auto">
            <a:xfrm>
              <a:off x="351" y="2210"/>
              <a:ext cx="198" cy="197"/>
            </a:xfrm>
            <a:custGeom>
              <a:avLst/>
              <a:gdLst>
                <a:gd name="T0" fmla="*/ 375 w 1979"/>
                <a:gd name="T1" fmla="*/ 1974 h 1974"/>
                <a:gd name="T2" fmla="*/ 360 w 1979"/>
                <a:gd name="T3" fmla="*/ 1973 h 1974"/>
                <a:gd name="T4" fmla="*/ 346 w 1979"/>
                <a:gd name="T5" fmla="*/ 1969 h 1974"/>
                <a:gd name="T6" fmla="*/ 333 w 1979"/>
                <a:gd name="T7" fmla="*/ 1962 h 1974"/>
                <a:gd name="T8" fmla="*/ 321 w 1979"/>
                <a:gd name="T9" fmla="*/ 1953 h 1974"/>
                <a:gd name="T10" fmla="*/ 23 w 1979"/>
                <a:gd name="T11" fmla="*/ 1654 h 1974"/>
                <a:gd name="T12" fmla="*/ 13 w 1979"/>
                <a:gd name="T13" fmla="*/ 1643 h 1974"/>
                <a:gd name="T14" fmla="*/ 7 w 1979"/>
                <a:gd name="T15" fmla="*/ 1629 h 1974"/>
                <a:gd name="T16" fmla="*/ 2 w 1979"/>
                <a:gd name="T17" fmla="*/ 1616 h 1974"/>
                <a:gd name="T18" fmla="*/ 0 w 1979"/>
                <a:gd name="T19" fmla="*/ 1601 h 1974"/>
                <a:gd name="T20" fmla="*/ 2 w 1979"/>
                <a:gd name="T21" fmla="*/ 1587 h 1974"/>
                <a:gd name="T22" fmla="*/ 7 w 1979"/>
                <a:gd name="T23" fmla="*/ 1573 h 1974"/>
                <a:gd name="T24" fmla="*/ 13 w 1979"/>
                <a:gd name="T25" fmla="*/ 1560 h 1974"/>
                <a:gd name="T26" fmla="*/ 23 w 1979"/>
                <a:gd name="T27" fmla="*/ 1548 h 1974"/>
                <a:gd name="T28" fmla="*/ 1552 w 1979"/>
                <a:gd name="T29" fmla="*/ 22 h 1974"/>
                <a:gd name="T30" fmla="*/ 1564 w 1979"/>
                <a:gd name="T31" fmla="*/ 12 h 1974"/>
                <a:gd name="T32" fmla="*/ 1577 w 1979"/>
                <a:gd name="T33" fmla="*/ 6 h 1974"/>
                <a:gd name="T34" fmla="*/ 1591 w 1979"/>
                <a:gd name="T35" fmla="*/ 1 h 1974"/>
                <a:gd name="T36" fmla="*/ 1605 w 1979"/>
                <a:gd name="T37" fmla="*/ 0 h 1974"/>
                <a:gd name="T38" fmla="*/ 1619 w 1979"/>
                <a:gd name="T39" fmla="*/ 1 h 1974"/>
                <a:gd name="T40" fmla="*/ 1633 w 1979"/>
                <a:gd name="T41" fmla="*/ 6 h 1974"/>
                <a:gd name="T42" fmla="*/ 1647 w 1979"/>
                <a:gd name="T43" fmla="*/ 12 h 1974"/>
                <a:gd name="T44" fmla="*/ 1658 w 1979"/>
                <a:gd name="T45" fmla="*/ 22 h 1974"/>
                <a:gd name="T46" fmla="*/ 1958 w 1979"/>
                <a:gd name="T47" fmla="*/ 320 h 1974"/>
                <a:gd name="T48" fmla="*/ 1966 w 1979"/>
                <a:gd name="T49" fmla="*/ 332 h 1974"/>
                <a:gd name="T50" fmla="*/ 1974 w 1979"/>
                <a:gd name="T51" fmla="*/ 345 h 1974"/>
                <a:gd name="T52" fmla="*/ 1978 w 1979"/>
                <a:gd name="T53" fmla="*/ 359 h 1974"/>
                <a:gd name="T54" fmla="*/ 1979 w 1979"/>
                <a:gd name="T55" fmla="*/ 374 h 1974"/>
                <a:gd name="T56" fmla="*/ 1978 w 1979"/>
                <a:gd name="T57" fmla="*/ 388 h 1974"/>
                <a:gd name="T58" fmla="*/ 1974 w 1979"/>
                <a:gd name="T59" fmla="*/ 402 h 1974"/>
                <a:gd name="T60" fmla="*/ 1966 w 1979"/>
                <a:gd name="T61" fmla="*/ 415 h 1974"/>
                <a:gd name="T62" fmla="*/ 1958 w 1979"/>
                <a:gd name="T63" fmla="*/ 427 h 1974"/>
                <a:gd name="T64" fmla="*/ 429 w 1979"/>
                <a:gd name="T65" fmla="*/ 1953 h 1974"/>
                <a:gd name="T66" fmla="*/ 417 w 1979"/>
                <a:gd name="T67" fmla="*/ 1962 h 1974"/>
                <a:gd name="T68" fmla="*/ 403 w 1979"/>
                <a:gd name="T69" fmla="*/ 1969 h 1974"/>
                <a:gd name="T70" fmla="*/ 389 w 1979"/>
                <a:gd name="T71" fmla="*/ 1973 h 1974"/>
                <a:gd name="T72" fmla="*/ 375 w 1979"/>
                <a:gd name="T73" fmla="*/ 1974 h 1974"/>
                <a:gd name="T74" fmla="*/ 183 w 1979"/>
                <a:gd name="T75" fmla="*/ 1601 h 1974"/>
                <a:gd name="T76" fmla="*/ 1797 w 1979"/>
                <a:gd name="T77" fmla="*/ 374 h 1974"/>
                <a:gd name="T78" fmla="*/ 183 w 1979"/>
                <a:gd name="T79" fmla="*/ 1601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79" h="1974">
                  <a:moveTo>
                    <a:pt x="375" y="1974"/>
                  </a:moveTo>
                  <a:lnTo>
                    <a:pt x="375" y="1974"/>
                  </a:lnTo>
                  <a:lnTo>
                    <a:pt x="368" y="1974"/>
                  </a:lnTo>
                  <a:lnTo>
                    <a:pt x="360" y="1973"/>
                  </a:lnTo>
                  <a:lnTo>
                    <a:pt x="353" y="1971"/>
                  </a:lnTo>
                  <a:lnTo>
                    <a:pt x="346" y="1969"/>
                  </a:lnTo>
                  <a:lnTo>
                    <a:pt x="339" y="1966"/>
                  </a:lnTo>
                  <a:lnTo>
                    <a:pt x="333" y="1962"/>
                  </a:lnTo>
                  <a:lnTo>
                    <a:pt x="327" y="1958"/>
                  </a:lnTo>
                  <a:lnTo>
                    <a:pt x="321" y="1953"/>
                  </a:lnTo>
                  <a:lnTo>
                    <a:pt x="23" y="1654"/>
                  </a:lnTo>
                  <a:lnTo>
                    <a:pt x="23" y="1654"/>
                  </a:lnTo>
                  <a:lnTo>
                    <a:pt x="17" y="1649"/>
                  </a:lnTo>
                  <a:lnTo>
                    <a:pt x="13" y="1643"/>
                  </a:lnTo>
                  <a:lnTo>
                    <a:pt x="9" y="1637"/>
                  </a:lnTo>
                  <a:lnTo>
                    <a:pt x="7" y="1629"/>
                  </a:lnTo>
                  <a:lnTo>
                    <a:pt x="3" y="1623"/>
                  </a:lnTo>
                  <a:lnTo>
                    <a:pt x="2" y="1616"/>
                  </a:lnTo>
                  <a:lnTo>
                    <a:pt x="1" y="1609"/>
                  </a:lnTo>
                  <a:lnTo>
                    <a:pt x="0" y="1601"/>
                  </a:lnTo>
                  <a:lnTo>
                    <a:pt x="1" y="1594"/>
                  </a:lnTo>
                  <a:lnTo>
                    <a:pt x="2" y="1587"/>
                  </a:lnTo>
                  <a:lnTo>
                    <a:pt x="3" y="1579"/>
                  </a:lnTo>
                  <a:lnTo>
                    <a:pt x="7" y="1573"/>
                  </a:lnTo>
                  <a:lnTo>
                    <a:pt x="9" y="1566"/>
                  </a:lnTo>
                  <a:lnTo>
                    <a:pt x="13" y="1560"/>
                  </a:lnTo>
                  <a:lnTo>
                    <a:pt x="17" y="1553"/>
                  </a:lnTo>
                  <a:lnTo>
                    <a:pt x="23" y="1548"/>
                  </a:lnTo>
                  <a:lnTo>
                    <a:pt x="1552" y="22"/>
                  </a:lnTo>
                  <a:lnTo>
                    <a:pt x="1552" y="22"/>
                  </a:lnTo>
                  <a:lnTo>
                    <a:pt x="1557" y="18"/>
                  </a:lnTo>
                  <a:lnTo>
                    <a:pt x="1564" y="12"/>
                  </a:lnTo>
                  <a:lnTo>
                    <a:pt x="1570" y="9"/>
                  </a:lnTo>
                  <a:lnTo>
                    <a:pt x="1577" y="6"/>
                  </a:lnTo>
                  <a:lnTo>
                    <a:pt x="1583" y="3"/>
                  </a:lnTo>
                  <a:lnTo>
                    <a:pt x="1591" y="1"/>
                  </a:lnTo>
                  <a:lnTo>
                    <a:pt x="1598" y="0"/>
                  </a:lnTo>
                  <a:lnTo>
                    <a:pt x="1605" y="0"/>
                  </a:lnTo>
                  <a:lnTo>
                    <a:pt x="1612" y="0"/>
                  </a:lnTo>
                  <a:lnTo>
                    <a:pt x="1619" y="1"/>
                  </a:lnTo>
                  <a:lnTo>
                    <a:pt x="1627" y="3"/>
                  </a:lnTo>
                  <a:lnTo>
                    <a:pt x="1633" y="6"/>
                  </a:lnTo>
                  <a:lnTo>
                    <a:pt x="1640" y="9"/>
                  </a:lnTo>
                  <a:lnTo>
                    <a:pt x="1647" y="12"/>
                  </a:lnTo>
                  <a:lnTo>
                    <a:pt x="1653" y="18"/>
                  </a:lnTo>
                  <a:lnTo>
                    <a:pt x="1658" y="22"/>
                  </a:lnTo>
                  <a:lnTo>
                    <a:pt x="1958" y="320"/>
                  </a:lnTo>
                  <a:lnTo>
                    <a:pt x="1958" y="320"/>
                  </a:lnTo>
                  <a:lnTo>
                    <a:pt x="1962" y="326"/>
                  </a:lnTo>
                  <a:lnTo>
                    <a:pt x="1966" y="332"/>
                  </a:lnTo>
                  <a:lnTo>
                    <a:pt x="1971" y="339"/>
                  </a:lnTo>
                  <a:lnTo>
                    <a:pt x="1974" y="345"/>
                  </a:lnTo>
                  <a:lnTo>
                    <a:pt x="1976" y="352"/>
                  </a:lnTo>
                  <a:lnTo>
                    <a:pt x="1978" y="359"/>
                  </a:lnTo>
                  <a:lnTo>
                    <a:pt x="1979" y="366"/>
                  </a:lnTo>
                  <a:lnTo>
                    <a:pt x="1979" y="374"/>
                  </a:lnTo>
                  <a:lnTo>
                    <a:pt x="1979" y="381"/>
                  </a:lnTo>
                  <a:lnTo>
                    <a:pt x="1978" y="388"/>
                  </a:lnTo>
                  <a:lnTo>
                    <a:pt x="1976" y="395"/>
                  </a:lnTo>
                  <a:lnTo>
                    <a:pt x="1974" y="402"/>
                  </a:lnTo>
                  <a:lnTo>
                    <a:pt x="1971" y="408"/>
                  </a:lnTo>
                  <a:lnTo>
                    <a:pt x="1966" y="415"/>
                  </a:lnTo>
                  <a:lnTo>
                    <a:pt x="1962" y="421"/>
                  </a:lnTo>
                  <a:lnTo>
                    <a:pt x="1958" y="427"/>
                  </a:lnTo>
                  <a:lnTo>
                    <a:pt x="429" y="1953"/>
                  </a:lnTo>
                  <a:lnTo>
                    <a:pt x="429" y="1953"/>
                  </a:lnTo>
                  <a:lnTo>
                    <a:pt x="422" y="1958"/>
                  </a:lnTo>
                  <a:lnTo>
                    <a:pt x="417" y="1962"/>
                  </a:lnTo>
                  <a:lnTo>
                    <a:pt x="410" y="1966"/>
                  </a:lnTo>
                  <a:lnTo>
                    <a:pt x="403" y="1969"/>
                  </a:lnTo>
                  <a:lnTo>
                    <a:pt x="396" y="1971"/>
                  </a:lnTo>
                  <a:lnTo>
                    <a:pt x="389" y="1973"/>
                  </a:lnTo>
                  <a:lnTo>
                    <a:pt x="382" y="1974"/>
                  </a:lnTo>
                  <a:lnTo>
                    <a:pt x="375" y="1974"/>
                  </a:lnTo>
                  <a:lnTo>
                    <a:pt x="375" y="1974"/>
                  </a:lnTo>
                  <a:close/>
                  <a:moveTo>
                    <a:pt x="183" y="1601"/>
                  </a:moveTo>
                  <a:lnTo>
                    <a:pt x="375" y="1793"/>
                  </a:lnTo>
                  <a:lnTo>
                    <a:pt x="1797" y="374"/>
                  </a:lnTo>
                  <a:lnTo>
                    <a:pt x="1605" y="183"/>
                  </a:lnTo>
                  <a:lnTo>
                    <a:pt x="183" y="16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 noEditPoints="1"/>
            </p:cNvSpPr>
            <p:nvPr userDrawn="1"/>
          </p:nvSpPr>
          <p:spPr bwMode="auto">
            <a:xfrm>
              <a:off x="303" y="2335"/>
              <a:ext cx="121" cy="120"/>
            </a:xfrm>
            <a:custGeom>
              <a:avLst/>
              <a:gdLst>
                <a:gd name="T0" fmla="*/ 195 w 1207"/>
                <a:gd name="T1" fmla="*/ 1205 h 1205"/>
                <a:gd name="T2" fmla="*/ 157 w 1207"/>
                <a:gd name="T3" fmla="*/ 1202 h 1205"/>
                <a:gd name="T4" fmla="*/ 121 w 1207"/>
                <a:gd name="T5" fmla="*/ 1191 h 1205"/>
                <a:gd name="T6" fmla="*/ 87 w 1207"/>
                <a:gd name="T7" fmla="*/ 1172 h 1205"/>
                <a:gd name="T8" fmla="*/ 57 w 1207"/>
                <a:gd name="T9" fmla="*/ 1149 h 1205"/>
                <a:gd name="T10" fmla="*/ 48 w 1207"/>
                <a:gd name="T11" fmla="*/ 1139 h 1205"/>
                <a:gd name="T12" fmla="*/ 34 w 1207"/>
                <a:gd name="T13" fmla="*/ 1119 h 1205"/>
                <a:gd name="T14" fmla="*/ 21 w 1207"/>
                <a:gd name="T15" fmla="*/ 1099 h 1205"/>
                <a:gd name="T16" fmla="*/ 11 w 1207"/>
                <a:gd name="T17" fmla="*/ 1076 h 1205"/>
                <a:gd name="T18" fmla="*/ 5 w 1207"/>
                <a:gd name="T19" fmla="*/ 1053 h 1205"/>
                <a:gd name="T20" fmla="*/ 0 w 1207"/>
                <a:gd name="T21" fmla="*/ 1029 h 1205"/>
                <a:gd name="T22" fmla="*/ 0 w 1207"/>
                <a:gd name="T23" fmla="*/ 1004 h 1205"/>
                <a:gd name="T24" fmla="*/ 2 w 1207"/>
                <a:gd name="T25" fmla="*/ 979 h 1205"/>
                <a:gd name="T26" fmla="*/ 5 w 1207"/>
                <a:gd name="T27" fmla="*/ 967 h 1205"/>
                <a:gd name="T28" fmla="*/ 209 w 1207"/>
                <a:gd name="T29" fmla="*/ 59 h 1205"/>
                <a:gd name="T30" fmla="*/ 211 w 1207"/>
                <a:gd name="T31" fmla="*/ 49 h 1205"/>
                <a:gd name="T32" fmla="*/ 221 w 1207"/>
                <a:gd name="T33" fmla="*/ 32 h 1205"/>
                <a:gd name="T34" fmla="*/ 234 w 1207"/>
                <a:gd name="T35" fmla="*/ 17 h 1205"/>
                <a:gd name="T36" fmla="*/ 251 w 1207"/>
                <a:gd name="T37" fmla="*/ 7 h 1205"/>
                <a:gd name="T38" fmla="*/ 261 w 1207"/>
                <a:gd name="T39" fmla="*/ 4 h 1205"/>
                <a:gd name="T40" fmla="*/ 281 w 1207"/>
                <a:gd name="T41" fmla="*/ 0 h 1205"/>
                <a:gd name="T42" fmla="*/ 301 w 1207"/>
                <a:gd name="T43" fmla="*/ 3 h 1205"/>
                <a:gd name="T44" fmla="*/ 320 w 1207"/>
                <a:gd name="T45" fmla="*/ 10 h 1205"/>
                <a:gd name="T46" fmla="*/ 336 w 1207"/>
                <a:gd name="T47" fmla="*/ 22 h 1205"/>
                <a:gd name="T48" fmla="*/ 1186 w 1207"/>
                <a:gd name="T49" fmla="*/ 870 h 1205"/>
                <a:gd name="T50" fmla="*/ 1198 w 1207"/>
                <a:gd name="T51" fmla="*/ 886 h 1205"/>
                <a:gd name="T52" fmla="*/ 1205 w 1207"/>
                <a:gd name="T53" fmla="*/ 904 h 1205"/>
                <a:gd name="T54" fmla="*/ 1207 w 1207"/>
                <a:gd name="T55" fmla="*/ 924 h 1205"/>
                <a:gd name="T56" fmla="*/ 1204 w 1207"/>
                <a:gd name="T57" fmla="*/ 945 h 1205"/>
                <a:gd name="T58" fmla="*/ 1201 w 1207"/>
                <a:gd name="T59" fmla="*/ 954 h 1205"/>
                <a:gd name="T60" fmla="*/ 1190 w 1207"/>
                <a:gd name="T61" fmla="*/ 971 h 1205"/>
                <a:gd name="T62" fmla="*/ 1176 w 1207"/>
                <a:gd name="T63" fmla="*/ 985 h 1205"/>
                <a:gd name="T64" fmla="*/ 1158 w 1207"/>
                <a:gd name="T65" fmla="*/ 995 h 1205"/>
                <a:gd name="T66" fmla="*/ 238 w 1207"/>
                <a:gd name="T67" fmla="*/ 1201 h 1205"/>
                <a:gd name="T68" fmla="*/ 217 w 1207"/>
                <a:gd name="T69" fmla="*/ 1204 h 1205"/>
                <a:gd name="T70" fmla="*/ 195 w 1207"/>
                <a:gd name="T71" fmla="*/ 1205 h 1205"/>
                <a:gd name="T72" fmla="*/ 153 w 1207"/>
                <a:gd name="T73" fmla="*/ 1000 h 1205"/>
                <a:gd name="T74" fmla="*/ 151 w 1207"/>
                <a:gd name="T75" fmla="*/ 1015 h 1205"/>
                <a:gd name="T76" fmla="*/ 155 w 1207"/>
                <a:gd name="T77" fmla="*/ 1027 h 1205"/>
                <a:gd name="T78" fmla="*/ 164 w 1207"/>
                <a:gd name="T79" fmla="*/ 1041 h 1205"/>
                <a:gd name="T80" fmla="*/ 170 w 1207"/>
                <a:gd name="T81" fmla="*/ 1047 h 1205"/>
                <a:gd name="T82" fmla="*/ 184 w 1207"/>
                <a:gd name="T83" fmla="*/ 1053 h 1205"/>
                <a:gd name="T84" fmla="*/ 197 w 1207"/>
                <a:gd name="T85" fmla="*/ 1054 h 1205"/>
                <a:gd name="T86" fmla="*/ 981 w 1207"/>
                <a:gd name="T87" fmla="*/ 879 h 1205"/>
                <a:gd name="T88" fmla="*/ 153 w 1207"/>
                <a:gd name="T89" fmla="*/ 1000 h 1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07" h="1205">
                  <a:moveTo>
                    <a:pt x="195" y="1205"/>
                  </a:moveTo>
                  <a:lnTo>
                    <a:pt x="195" y="1205"/>
                  </a:lnTo>
                  <a:lnTo>
                    <a:pt x="176" y="1204"/>
                  </a:lnTo>
                  <a:lnTo>
                    <a:pt x="157" y="1202"/>
                  </a:lnTo>
                  <a:lnTo>
                    <a:pt x="138" y="1197"/>
                  </a:lnTo>
                  <a:lnTo>
                    <a:pt x="121" y="1191"/>
                  </a:lnTo>
                  <a:lnTo>
                    <a:pt x="104" y="1182"/>
                  </a:lnTo>
                  <a:lnTo>
                    <a:pt x="87" y="1172"/>
                  </a:lnTo>
                  <a:lnTo>
                    <a:pt x="72" y="1162"/>
                  </a:lnTo>
                  <a:lnTo>
                    <a:pt x="57" y="1149"/>
                  </a:lnTo>
                  <a:lnTo>
                    <a:pt x="57" y="1149"/>
                  </a:lnTo>
                  <a:lnTo>
                    <a:pt x="48" y="1139"/>
                  </a:lnTo>
                  <a:lnTo>
                    <a:pt x="40" y="1129"/>
                  </a:lnTo>
                  <a:lnTo>
                    <a:pt x="34" y="1119"/>
                  </a:lnTo>
                  <a:lnTo>
                    <a:pt x="26" y="1110"/>
                  </a:lnTo>
                  <a:lnTo>
                    <a:pt x="21" y="1099"/>
                  </a:lnTo>
                  <a:lnTo>
                    <a:pt x="15" y="1087"/>
                  </a:lnTo>
                  <a:lnTo>
                    <a:pt x="11" y="1076"/>
                  </a:lnTo>
                  <a:lnTo>
                    <a:pt x="8" y="1064"/>
                  </a:lnTo>
                  <a:lnTo>
                    <a:pt x="5" y="1053"/>
                  </a:lnTo>
                  <a:lnTo>
                    <a:pt x="2" y="1041"/>
                  </a:lnTo>
                  <a:lnTo>
                    <a:pt x="0" y="1029"/>
                  </a:lnTo>
                  <a:lnTo>
                    <a:pt x="0" y="1016"/>
                  </a:lnTo>
                  <a:lnTo>
                    <a:pt x="0" y="1004"/>
                  </a:lnTo>
                  <a:lnTo>
                    <a:pt x="0" y="992"/>
                  </a:lnTo>
                  <a:lnTo>
                    <a:pt x="2" y="979"/>
                  </a:lnTo>
                  <a:lnTo>
                    <a:pt x="5" y="967"/>
                  </a:lnTo>
                  <a:lnTo>
                    <a:pt x="5" y="967"/>
                  </a:lnTo>
                  <a:lnTo>
                    <a:pt x="5" y="967"/>
                  </a:lnTo>
                  <a:lnTo>
                    <a:pt x="209" y="59"/>
                  </a:lnTo>
                  <a:lnTo>
                    <a:pt x="209" y="59"/>
                  </a:lnTo>
                  <a:lnTo>
                    <a:pt x="211" y="49"/>
                  </a:lnTo>
                  <a:lnTo>
                    <a:pt x="216" y="41"/>
                  </a:lnTo>
                  <a:lnTo>
                    <a:pt x="221" y="32"/>
                  </a:lnTo>
                  <a:lnTo>
                    <a:pt x="228" y="24"/>
                  </a:lnTo>
                  <a:lnTo>
                    <a:pt x="234" y="17"/>
                  </a:lnTo>
                  <a:lnTo>
                    <a:pt x="243" y="11"/>
                  </a:lnTo>
                  <a:lnTo>
                    <a:pt x="251" y="7"/>
                  </a:lnTo>
                  <a:lnTo>
                    <a:pt x="261" y="4"/>
                  </a:lnTo>
                  <a:lnTo>
                    <a:pt x="261" y="4"/>
                  </a:lnTo>
                  <a:lnTo>
                    <a:pt x="271" y="2"/>
                  </a:lnTo>
                  <a:lnTo>
                    <a:pt x="281" y="0"/>
                  </a:lnTo>
                  <a:lnTo>
                    <a:pt x="292" y="0"/>
                  </a:lnTo>
                  <a:lnTo>
                    <a:pt x="301" y="3"/>
                  </a:lnTo>
                  <a:lnTo>
                    <a:pt x="310" y="6"/>
                  </a:lnTo>
                  <a:lnTo>
                    <a:pt x="320" y="10"/>
                  </a:lnTo>
                  <a:lnTo>
                    <a:pt x="328" y="16"/>
                  </a:lnTo>
                  <a:lnTo>
                    <a:pt x="336" y="22"/>
                  </a:lnTo>
                  <a:lnTo>
                    <a:pt x="1186" y="870"/>
                  </a:lnTo>
                  <a:lnTo>
                    <a:pt x="1186" y="870"/>
                  </a:lnTo>
                  <a:lnTo>
                    <a:pt x="1192" y="877"/>
                  </a:lnTo>
                  <a:lnTo>
                    <a:pt x="1198" y="886"/>
                  </a:lnTo>
                  <a:lnTo>
                    <a:pt x="1202" y="895"/>
                  </a:lnTo>
                  <a:lnTo>
                    <a:pt x="1205" y="904"/>
                  </a:lnTo>
                  <a:lnTo>
                    <a:pt x="1206" y="914"/>
                  </a:lnTo>
                  <a:lnTo>
                    <a:pt x="1207" y="924"/>
                  </a:lnTo>
                  <a:lnTo>
                    <a:pt x="1206" y="935"/>
                  </a:lnTo>
                  <a:lnTo>
                    <a:pt x="1204" y="945"/>
                  </a:lnTo>
                  <a:lnTo>
                    <a:pt x="1204" y="945"/>
                  </a:lnTo>
                  <a:lnTo>
                    <a:pt x="1201" y="954"/>
                  </a:lnTo>
                  <a:lnTo>
                    <a:pt x="1197" y="963"/>
                  </a:lnTo>
                  <a:lnTo>
                    <a:pt x="1190" y="971"/>
                  </a:lnTo>
                  <a:lnTo>
                    <a:pt x="1183" y="978"/>
                  </a:lnTo>
                  <a:lnTo>
                    <a:pt x="1176" y="985"/>
                  </a:lnTo>
                  <a:lnTo>
                    <a:pt x="1167" y="990"/>
                  </a:lnTo>
                  <a:lnTo>
                    <a:pt x="1158" y="995"/>
                  </a:lnTo>
                  <a:lnTo>
                    <a:pt x="1149" y="997"/>
                  </a:lnTo>
                  <a:lnTo>
                    <a:pt x="238" y="1201"/>
                  </a:lnTo>
                  <a:lnTo>
                    <a:pt x="238" y="1201"/>
                  </a:lnTo>
                  <a:lnTo>
                    <a:pt x="217" y="1204"/>
                  </a:lnTo>
                  <a:lnTo>
                    <a:pt x="195" y="1205"/>
                  </a:lnTo>
                  <a:lnTo>
                    <a:pt x="195" y="1205"/>
                  </a:lnTo>
                  <a:close/>
                  <a:moveTo>
                    <a:pt x="153" y="1000"/>
                  </a:moveTo>
                  <a:lnTo>
                    <a:pt x="153" y="1000"/>
                  </a:lnTo>
                  <a:lnTo>
                    <a:pt x="151" y="1008"/>
                  </a:lnTo>
                  <a:lnTo>
                    <a:pt x="151" y="1015"/>
                  </a:lnTo>
                  <a:lnTo>
                    <a:pt x="153" y="1022"/>
                  </a:lnTo>
                  <a:lnTo>
                    <a:pt x="155" y="1027"/>
                  </a:lnTo>
                  <a:lnTo>
                    <a:pt x="159" y="1036"/>
                  </a:lnTo>
                  <a:lnTo>
                    <a:pt x="164" y="1041"/>
                  </a:lnTo>
                  <a:lnTo>
                    <a:pt x="164" y="1041"/>
                  </a:lnTo>
                  <a:lnTo>
                    <a:pt x="170" y="1047"/>
                  </a:lnTo>
                  <a:lnTo>
                    <a:pt x="179" y="1051"/>
                  </a:lnTo>
                  <a:lnTo>
                    <a:pt x="184" y="1053"/>
                  </a:lnTo>
                  <a:lnTo>
                    <a:pt x="191" y="1054"/>
                  </a:lnTo>
                  <a:lnTo>
                    <a:pt x="197" y="1054"/>
                  </a:lnTo>
                  <a:lnTo>
                    <a:pt x="206" y="1053"/>
                  </a:lnTo>
                  <a:lnTo>
                    <a:pt x="981" y="879"/>
                  </a:lnTo>
                  <a:lnTo>
                    <a:pt x="327" y="226"/>
                  </a:lnTo>
                  <a:lnTo>
                    <a:pt x="153" y="1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311" y="2396"/>
              <a:ext cx="51" cy="52"/>
            </a:xfrm>
            <a:custGeom>
              <a:avLst/>
              <a:gdLst>
                <a:gd name="T0" fmla="*/ 32 w 511"/>
                <a:gd name="T1" fmla="*/ 0 h 514"/>
                <a:gd name="T2" fmla="*/ 4 w 511"/>
                <a:gd name="T3" fmla="*/ 368 h 514"/>
                <a:gd name="T4" fmla="*/ 4 w 511"/>
                <a:gd name="T5" fmla="*/ 368 h 514"/>
                <a:gd name="T6" fmla="*/ 1 w 511"/>
                <a:gd name="T7" fmla="*/ 384 h 514"/>
                <a:gd name="T8" fmla="*/ 0 w 511"/>
                <a:gd name="T9" fmla="*/ 399 h 514"/>
                <a:gd name="T10" fmla="*/ 2 w 511"/>
                <a:gd name="T11" fmla="*/ 414 h 514"/>
                <a:gd name="T12" fmla="*/ 6 w 511"/>
                <a:gd name="T13" fmla="*/ 430 h 514"/>
                <a:gd name="T14" fmla="*/ 11 w 511"/>
                <a:gd name="T15" fmla="*/ 443 h 514"/>
                <a:gd name="T16" fmla="*/ 18 w 511"/>
                <a:gd name="T17" fmla="*/ 456 h 514"/>
                <a:gd name="T18" fmla="*/ 26 w 511"/>
                <a:gd name="T19" fmla="*/ 468 h 514"/>
                <a:gd name="T20" fmla="*/ 36 w 511"/>
                <a:gd name="T21" fmla="*/ 478 h 514"/>
                <a:gd name="T22" fmla="*/ 47 w 511"/>
                <a:gd name="T23" fmla="*/ 488 h 514"/>
                <a:gd name="T24" fmla="*/ 59 w 511"/>
                <a:gd name="T25" fmla="*/ 497 h 514"/>
                <a:gd name="T26" fmla="*/ 72 w 511"/>
                <a:gd name="T27" fmla="*/ 503 h 514"/>
                <a:gd name="T28" fmla="*/ 85 w 511"/>
                <a:gd name="T29" fmla="*/ 509 h 514"/>
                <a:gd name="T30" fmla="*/ 100 w 511"/>
                <a:gd name="T31" fmla="*/ 512 h 514"/>
                <a:gd name="T32" fmla="*/ 116 w 511"/>
                <a:gd name="T33" fmla="*/ 514 h 514"/>
                <a:gd name="T34" fmla="*/ 131 w 511"/>
                <a:gd name="T35" fmla="*/ 513 h 514"/>
                <a:gd name="T36" fmla="*/ 147 w 511"/>
                <a:gd name="T37" fmla="*/ 511 h 514"/>
                <a:gd name="T38" fmla="*/ 511 w 511"/>
                <a:gd name="T39" fmla="*/ 443 h 514"/>
                <a:gd name="T40" fmla="*/ 32 w 511"/>
                <a:gd name="T4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1" h="514">
                  <a:moveTo>
                    <a:pt x="32" y="0"/>
                  </a:moveTo>
                  <a:lnTo>
                    <a:pt x="4" y="368"/>
                  </a:lnTo>
                  <a:lnTo>
                    <a:pt x="4" y="368"/>
                  </a:lnTo>
                  <a:lnTo>
                    <a:pt x="1" y="384"/>
                  </a:lnTo>
                  <a:lnTo>
                    <a:pt x="0" y="399"/>
                  </a:lnTo>
                  <a:lnTo>
                    <a:pt x="2" y="414"/>
                  </a:lnTo>
                  <a:lnTo>
                    <a:pt x="6" y="430"/>
                  </a:lnTo>
                  <a:lnTo>
                    <a:pt x="11" y="443"/>
                  </a:lnTo>
                  <a:lnTo>
                    <a:pt x="18" y="456"/>
                  </a:lnTo>
                  <a:lnTo>
                    <a:pt x="26" y="468"/>
                  </a:lnTo>
                  <a:lnTo>
                    <a:pt x="36" y="478"/>
                  </a:lnTo>
                  <a:lnTo>
                    <a:pt x="47" y="488"/>
                  </a:lnTo>
                  <a:lnTo>
                    <a:pt x="59" y="497"/>
                  </a:lnTo>
                  <a:lnTo>
                    <a:pt x="72" y="503"/>
                  </a:lnTo>
                  <a:lnTo>
                    <a:pt x="85" y="509"/>
                  </a:lnTo>
                  <a:lnTo>
                    <a:pt x="100" y="512"/>
                  </a:lnTo>
                  <a:lnTo>
                    <a:pt x="116" y="514"/>
                  </a:lnTo>
                  <a:lnTo>
                    <a:pt x="131" y="513"/>
                  </a:lnTo>
                  <a:lnTo>
                    <a:pt x="147" y="511"/>
                  </a:lnTo>
                  <a:lnTo>
                    <a:pt x="511" y="44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0" name="Freeform 86"/>
          <p:cNvSpPr>
            <a:spLocks/>
          </p:cNvSpPr>
          <p:nvPr userDrawn="1"/>
        </p:nvSpPr>
        <p:spPr bwMode="auto">
          <a:xfrm>
            <a:off x="427440" y="567764"/>
            <a:ext cx="178031" cy="127167"/>
          </a:xfrm>
          <a:custGeom>
            <a:avLst/>
            <a:gdLst>
              <a:gd name="T0" fmla="*/ 22 w 56"/>
              <a:gd name="T1" fmla="*/ 40 h 40"/>
              <a:gd name="T2" fmla="*/ 22 w 56"/>
              <a:gd name="T3" fmla="*/ 40 h 40"/>
              <a:gd name="T4" fmla="*/ 18 w 56"/>
              <a:gd name="T5" fmla="*/ 38 h 40"/>
              <a:gd name="T6" fmla="*/ 2 w 56"/>
              <a:gd name="T7" fmla="*/ 24 h 40"/>
              <a:gd name="T8" fmla="*/ 2 w 56"/>
              <a:gd name="T9" fmla="*/ 24 h 40"/>
              <a:gd name="T10" fmla="*/ 0 w 56"/>
              <a:gd name="T11" fmla="*/ 18 h 40"/>
              <a:gd name="T12" fmla="*/ 2 w 56"/>
              <a:gd name="T13" fmla="*/ 14 h 40"/>
              <a:gd name="T14" fmla="*/ 2 w 56"/>
              <a:gd name="T15" fmla="*/ 14 h 40"/>
              <a:gd name="T16" fmla="*/ 6 w 56"/>
              <a:gd name="T17" fmla="*/ 12 h 40"/>
              <a:gd name="T18" fmla="*/ 12 w 56"/>
              <a:gd name="T19" fmla="*/ 14 h 40"/>
              <a:gd name="T20" fmla="*/ 22 w 56"/>
              <a:gd name="T21" fmla="*/ 24 h 40"/>
              <a:gd name="T22" fmla="*/ 44 w 56"/>
              <a:gd name="T23" fmla="*/ 2 h 40"/>
              <a:gd name="T24" fmla="*/ 44 w 56"/>
              <a:gd name="T25" fmla="*/ 2 h 40"/>
              <a:gd name="T26" fmla="*/ 48 w 56"/>
              <a:gd name="T27" fmla="*/ 0 h 40"/>
              <a:gd name="T28" fmla="*/ 54 w 56"/>
              <a:gd name="T29" fmla="*/ 2 h 40"/>
              <a:gd name="T30" fmla="*/ 54 w 56"/>
              <a:gd name="T31" fmla="*/ 2 h 40"/>
              <a:gd name="T32" fmla="*/ 56 w 56"/>
              <a:gd name="T33" fmla="*/ 8 h 40"/>
              <a:gd name="T34" fmla="*/ 54 w 56"/>
              <a:gd name="T35" fmla="*/ 12 h 40"/>
              <a:gd name="T36" fmla="*/ 28 w 56"/>
              <a:gd name="T37" fmla="*/ 38 h 40"/>
              <a:gd name="T38" fmla="*/ 28 w 56"/>
              <a:gd name="T39" fmla="*/ 38 h 40"/>
              <a:gd name="T40" fmla="*/ 22 w 56"/>
              <a:gd name="T41" fmla="*/ 40 h 40"/>
              <a:gd name="T42" fmla="*/ 22 w 56"/>
              <a:gd name="T4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8" y="38"/>
                </a:lnTo>
                <a:lnTo>
                  <a:pt x="22" y="40"/>
                </a:lnTo>
                <a:lnTo>
                  <a:pt x="22" y="4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2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93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30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단원 도입해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 userDrawn="1"/>
        </p:nvSpPr>
        <p:spPr>
          <a:xfrm>
            <a:off x="2555776" y="485759"/>
            <a:ext cx="6588224" cy="8818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47" name="그룹 46"/>
          <p:cNvGrpSpPr/>
          <p:nvPr userDrawn="1"/>
        </p:nvGrpSpPr>
        <p:grpSpPr>
          <a:xfrm>
            <a:off x="669903" y="436694"/>
            <a:ext cx="3254025" cy="517945"/>
            <a:chOff x="973837" y="3505414"/>
            <a:chExt cx="2455712" cy="517945"/>
          </a:xfrm>
        </p:grpSpPr>
        <p:sp>
          <p:nvSpPr>
            <p:cNvPr id="48" name="타원 31"/>
            <p:cNvSpPr/>
            <p:nvPr userDrawn="1"/>
          </p:nvSpPr>
          <p:spPr>
            <a:xfrm>
              <a:off x="2975151" y="3513367"/>
              <a:ext cx="294458" cy="106538"/>
            </a:xfrm>
            <a:custGeom>
              <a:avLst/>
              <a:gdLst>
                <a:gd name="connsiteX0" fmla="*/ 0 w 360040"/>
                <a:gd name="connsiteY0" fmla="*/ 105809 h 211617"/>
                <a:gd name="connsiteX1" fmla="*/ 180020 w 360040"/>
                <a:gd name="connsiteY1" fmla="*/ 0 h 211617"/>
                <a:gd name="connsiteX2" fmla="*/ 360040 w 360040"/>
                <a:gd name="connsiteY2" fmla="*/ 105809 h 211617"/>
                <a:gd name="connsiteX3" fmla="*/ 180020 w 360040"/>
                <a:gd name="connsiteY3" fmla="*/ 211618 h 211617"/>
                <a:gd name="connsiteX4" fmla="*/ 0 w 360040"/>
                <a:gd name="connsiteY4" fmla="*/ 105809 h 211617"/>
                <a:gd name="connsiteX0" fmla="*/ 0 w 360040"/>
                <a:gd name="connsiteY0" fmla="*/ 105809 h 105809"/>
                <a:gd name="connsiteX1" fmla="*/ 180020 w 360040"/>
                <a:gd name="connsiteY1" fmla="*/ 0 h 105809"/>
                <a:gd name="connsiteX2" fmla="*/ 360040 w 360040"/>
                <a:gd name="connsiteY2" fmla="*/ 105809 h 105809"/>
                <a:gd name="connsiteX3" fmla="*/ 0 w 360040"/>
                <a:gd name="connsiteY3" fmla="*/ 105809 h 105809"/>
                <a:gd name="connsiteX0" fmla="*/ 0 w 371190"/>
                <a:gd name="connsiteY0" fmla="*/ 105809 h 105809"/>
                <a:gd name="connsiteX1" fmla="*/ 180020 w 371190"/>
                <a:gd name="connsiteY1" fmla="*/ 0 h 105809"/>
                <a:gd name="connsiteX2" fmla="*/ 360040 w 371190"/>
                <a:gd name="connsiteY2" fmla="*/ 105809 h 105809"/>
                <a:gd name="connsiteX3" fmla="*/ 0 w 371190"/>
                <a:gd name="connsiteY3" fmla="*/ 105809 h 105809"/>
                <a:gd name="connsiteX0" fmla="*/ 0 w 372363"/>
                <a:gd name="connsiteY0" fmla="*/ 105809 h 114610"/>
                <a:gd name="connsiteX1" fmla="*/ 180020 w 372363"/>
                <a:gd name="connsiteY1" fmla="*/ 0 h 114610"/>
                <a:gd name="connsiteX2" fmla="*/ 360040 w 372363"/>
                <a:gd name="connsiteY2" fmla="*/ 105809 h 114610"/>
                <a:gd name="connsiteX3" fmla="*/ 0 w 372363"/>
                <a:gd name="connsiteY3" fmla="*/ 105809 h 114610"/>
                <a:gd name="connsiteX0" fmla="*/ 1239 w 294346"/>
                <a:gd name="connsiteY0" fmla="*/ 105809 h 114610"/>
                <a:gd name="connsiteX1" fmla="*/ 181259 w 294346"/>
                <a:gd name="connsiteY1" fmla="*/ 0 h 114610"/>
                <a:gd name="connsiteX2" fmla="*/ 279392 w 294346"/>
                <a:gd name="connsiteY2" fmla="*/ 105809 h 114610"/>
                <a:gd name="connsiteX3" fmla="*/ 1239 w 294346"/>
                <a:gd name="connsiteY3" fmla="*/ 105809 h 114610"/>
                <a:gd name="connsiteX0" fmla="*/ 1239 w 279392"/>
                <a:gd name="connsiteY0" fmla="*/ 105809 h 113804"/>
                <a:gd name="connsiteX1" fmla="*/ 181259 w 279392"/>
                <a:gd name="connsiteY1" fmla="*/ 0 h 113804"/>
                <a:gd name="connsiteX2" fmla="*/ 279392 w 279392"/>
                <a:gd name="connsiteY2" fmla="*/ 105809 h 113804"/>
                <a:gd name="connsiteX3" fmla="*/ 1239 w 279392"/>
                <a:gd name="connsiteY3" fmla="*/ 105809 h 113804"/>
                <a:gd name="connsiteX0" fmla="*/ 1239 w 280050"/>
                <a:gd name="connsiteY0" fmla="*/ 105809 h 113820"/>
                <a:gd name="connsiteX1" fmla="*/ 181259 w 280050"/>
                <a:gd name="connsiteY1" fmla="*/ 0 h 113820"/>
                <a:gd name="connsiteX2" fmla="*/ 279392 w 280050"/>
                <a:gd name="connsiteY2" fmla="*/ 105809 h 113820"/>
                <a:gd name="connsiteX3" fmla="*/ 1239 w 280050"/>
                <a:gd name="connsiteY3" fmla="*/ 105809 h 113820"/>
                <a:gd name="connsiteX0" fmla="*/ 2279 w 281090"/>
                <a:gd name="connsiteY0" fmla="*/ 105809 h 106278"/>
                <a:gd name="connsiteX1" fmla="*/ 182299 w 281090"/>
                <a:gd name="connsiteY1" fmla="*/ 0 h 106278"/>
                <a:gd name="connsiteX2" fmla="*/ 280432 w 281090"/>
                <a:gd name="connsiteY2" fmla="*/ 105809 h 106278"/>
                <a:gd name="connsiteX3" fmla="*/ 2279 w 281090"/>
                <a:gd name="connsiteY3" fmla="*/ 105809 h 106278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227 w 294038"/>
                <a:gd name="connsiteY0" fmla="*/ 105809 h 113820"/>
                <a:gd name="connsiteX1" fmla="*/ 195247 w 294038"/>
                <a:gd name="connsiteY1" fmla="*/ 0 h 113820"/>
                <a:gd name="connsiteX2" fmla="*/ 293380 w 294038"/>
                <a:gd name="connsiteY2" fmla="*/ 105809 h 113820"/>
                <a:gd name="connsiteX3" fmla="*/ 15227 w 294038"/>
                <a:gd name="connsiteY3" fmla="*/ 105809 h 113820"/>
                <a:gd name="connsiteX0" fmla="*/ 15647 w 294458"/>
                <a:gd name="connsiteY0" fmla="*/ 105809 h 106538"/>
                <a:gd name="connsiteX1" fmla="*/ 195667 w 294458"/>
                <a:gd name="connsiteY1" fmla="*/ 0 h 106538"/>
                <a:gd name="connsiteX2" fmla="*/ 293800 w 294458"/>
                <a:gd name="connsiteY2" fmla="*/ 105809 h 106538"/>
                <a:gd name="connsiteX3" fmla="*/ 15647 w 294458"/>
                <a:gd name="connsiteY3" fmla="*/ 105809 h 106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458" h="106538">
                  <a:moveTo>
                    <a:pt x="15647" y="105809"/>
                  </a:moveTo>
                  <a:cubicBezTo>
                    <a:pt x="-57931" y="116795"/>
                    <a:pt x="149308" y="0"/>
                    <a:pt x="195667" y="0"/>
                  </a:cubicBezTo>
                  <a:cubicBezTo>
                    <a:pt x="242026" y="0"/>
                    <a:pt x="301375" y="53141"/>
                    <a:pt x="293800" y="105809"/>
                  </a:cubicBezTo>
                  <a:cubicBezTo>
                    <a:pt x="293690" y="106577"/>
                    <a:pt x="51739" y="100420"/>
                    <a:pt x="15647" y="105809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모서리가 둥근 직사각형 4"/>
            <p:cNvSpPr/>
            <p:nvPr userDrawn="1"/>
          </p:nvSpPr>
          <p:spPr>
            <a:xfrm>
              <a:off x="973837" y="3505414"/>
              <a:ext cx="2173905" cy="517945"/>
            </a:xfrm>
            <a:custGeom>
              <a:avLst/>
              <a:gdLst>
                <a:gd name="connsiteX0" fmla="*/ 0 w 2388714"/>
                <a:gd name="connsiteY0" fmla="*/ 96013 h 576064"/>
                <a:gd name="connsiteX1" fmla="*/ 96013 w 2388714"/>
                <a:gd name="connsiteY1" fmla="*/ 0 h 576064"/>
                <a:gd name="connsiteX2" fmla="*/ 2292701 w 2388714"/>
                <a:gd name="connsiteY2" fmla="*/ 0 h 576064"/>
                <a:gd name="connsiteX3" fmla="*/ 2388714 w 2388714"/>
                <a:gd name="connsiteY3" fmla="*/ 96013 h 576064"/>
                <a:gd name="connsiteX4" fmla="*/ 2388714 w 2388714"/>
                <a:gd name="connsiteY4" fmla="*/ 480051 h 576064"/>
                <a:gd name="connsiteX5" fmla="*/ 2292701 w 2388714"/>
                <a:gd name="connsiteY5" fmla="*/ 576064 h 576064"/>
                <a:gd name="connsiteX6" fmla="*/ 96013 w 2388714"/>
                <a:gd name="connsiteY6" fmla="*/ 576064 h 576064"/>
                <a:gd name="connsiteX7" fmla="*/ 0 w 2388714"/>
                <a:gd name="connsiteY7" fmla="*/ 480051 h 576064"/>
                <a:gd name="connsiteX8" fmla="*/ 0 w 2388714"/>
                <a:gd name="connsiteY8" fmla="*/ 96013 h 576064"/>
                <a:gd name="connsiteX0" fmla="*/ 0 w 2388714"/>
                <a:gd name="connsiteY0" fmla="*/ 96013 h 576064"/>
                <a:gd name="connsiteX1" fmla="*/ 2292701 w 2388714"/>
                <a:gd name="connsiteY1" fmla="*/ 0 h 576064"/>
                <a:gd name="connsiteX2" fmla="*/ 2388714 w 2388714"/>
                <a:gd name="connsiteY2" fmla="*/ 96013 h 576064"/>
                <a:gd name="connsiteX3" fmla="*/ 2388714 w 2388714"/>
                <a:gd name="connsiteY3" fmla="*/ 480051 h 576064"/>
                <a:gd name="connsiteX4" fmla="*/ 2292701 w 2388714"/>
                <a:gd name="connsiteY4" fmla="*/ 576064 h 576064"/>
                <a:gd name="connsiteX5" fmla="*/ 96013 w 2388714"/>
                <a:gd name="connsiteY5" fmla="*/ 576064 h 576064"/>
                <a:gd name="connsiteX6" fmla="*/ 0 w 2388714"/>
                <a:gd name="connsiteY6" fmla="*/ 480051 h 576064"/>
                <a:gd name="connsiteX7" fmla="*/ 0 w 2388714"/>
                <a:gd name="connsiteY7" fmla="*/ 96013 h 576064"/>
                <a:gd name="connsiteX0" fmla="*/ 0 w 2388714"/>
                <a:gd name="connsiteY0" fmla="*/ 0 h 480051"/>
                <a:gd name="connsiteX1" fmla="*/ 2388714 w 2388714"/>
                <a:gd name="connsiteY1" fmla="*/ 0 h 480051"/>
                <a:gd name="connsiteX2" fmla="*/ 2388714 w 2388714"/>
                <a:gd name="connsiteY2" fmla="*/ 384038 h 480051"/>
                <a:gd name="connsiteX3" fmla="*/ 2292701 w 2388714"/>
                <a:gd name="connsiteY3" fmla="*/ 480051 h 480051"/>
                <a:gd name="connsiteX4" fmla="*/ 96013 w 2388714"/>
                <a:gd name="connsiteY4" fmla="*/ 480051 h 480051"/>
                <a:gd name="connsiteX5" fmla="*/ 0 w 2388714"/>
                <a:gd name="connsiteY5" fmla="*/ 384038 h 480051"/>
                <a:gd name="connsiteX6" fmla="*/ 0 w 2388714"/>
                <a:gd name="connsiteY6" fmla="*/ 0 h 480051"/>
                <a:gd name="connsiteX0" fmla="*/ 0 w 2388714"/>
                <a:gd name="connsiteY0" fmla="*/ 29269 h 509320"/>
                <a:gd name="connsiteX1" fmla="*/ 2388714 w 2388714"/>
                <a:gd name="connsiteY1" fmla="*/ 29269 h 509320"/>
                <a:gd name="connsiteX2" fmla="*/ 2388714 w 2388714"/>
                <a:gd name="connsiteY2" fmla="*/ 413307 h 509320"/>
                <a:gd name="connsiteX3" fmla="*/ 2292701 w 2388714"/>
                <a:gd name="connsiteY3" fmla="*/ 509320 h 509320"/>
                <a:gd name="connsiteX4" fmla="*/ 96013 w 2388714"/>
                <a:gd name="connsiteY4" fmla="*/ 509320 h 509320"/>
                <a:gd name="connsiteX5" fmla="*/ 0 w 2388714"/>
                <a:gd name="connsiteY5" fmla="*/ 413307 h 509320"/>
                <a:gd name="connsiteX6" fmla="*/ 0 w 2388714"/>
                <a:gd name="connsiteY6" fmla="*/ 29269 h 509320"/>
                <a:gd name="connsiteX0" fmla="*/ 16 w 2388730"/>
                <a:gd name="connsiteY0" fmla="*/ 0 h 480051"/>
                <a:gd name="connsiteX1" fmla="*/ 2388730 w 2388730"/>
                <a:gd name="connsiteY1" fmla="*/ 0 h 480051"/>
                <a:gd name="connsiteX2" fmla="*/ 2388730 w 2388730"/>
                <a:gd name="connsiteY2" fmla="*/ 384038 h 480051"/>
                <a:gd name="connsiteX3" fmla="*/ 2292717 w 2388730"/>
                <a:gd name="connsiteY3" fmla="*/ 480051 h 480051"/>
                <a:gd name="connsiteX4" fmla="*/ 96029 w 2388730"/>
                <a:gd name="connsiteY4" fmla="*/ 480051 h 480051"/>
                <a:gd name="connsiteX5" fmla="*/ 16 w 2388730"/>
                <a:gd name="connsiteY5" fmla="*/ 384038 h 480051"/>
                <a:gd name="connsiteX6" fmla="*/ 16 w 2388730"/>
                <a:gd name="connsiteY6" fmla="*/ 0 h 480051"/>
                <a:gd name="connsiteX0" fmla="*/ 16 w 2388730"/>
                <a:gd name="connsiteY0" fmla="*/ 197223 h 480100"/>
                <a:gd name="connsiteX1" fmla="*/ 2388730 w 2388730"/>
                <a:gd name="connsiteY1" fmla="*/ 49 h 480100"/>
                <a:gd name="connsiteX2" fmla="*/ 2388730 w 2388730"/>
                <a:gd name="connsiteY2" fmla="*/ 384087 h 480100"/>
                <a:gd name="connsiteX3" fmla="*/ 2292717 w 2388730"/>
                <a:gd name="connsiteY3" fmla="*/ 480100 h 480100"/>
                <a:gd name="connsiteX4" fmla="*/ 96029 w 2388730"/>
                <a:gd name="connsiteY4" fmla="*/ 480100 h 480100"/>
                <a:gd name="connsiteX5" fmla="*/ 16 w 2388730"/>
                <a:gd name="connsiteY5" fmla="*/ 384087 h 480100"/>
                <a:gd name="connsiteX6" fmla="*/ 16 w 2388730"/>
                <a:gd name="connsiteY6" fmla="*/ 197223 h 480100"/>
                <a:gd name="connsiteX0" fmla="*/ 16 w 2388730"/>
                <a:gd name="connsiteY0" fmla="*/ 519 h 283396"/>
                <a:gd name="connsiteX1" fmla="*/ 2388730 w 2388730"/>
                <a:gd name="connsiteY1" fmla="*/ 16951 h 283396"/>
                <a:gd name="connsiteX2" fmla="*/ 2388730 w 2388730"/>
                <a:gd name="connsiteY2" fmla="*/ 187383 h 283396"/>
                <a:gd name="connsiteX3" fmla="*/ 2292717 w 2388730"/>
                <a:gd name="connsiteY3" fmla="*/ 283396 h 283396"/>
                <a:gd name="connsiteX4" fmla="*/ 96029 w 2388730"/>
                <a:gd name="connsiteY4" fmla="*/ 283396 h 283396"/>
                <a:gd name="connsiteX5" fmla="*/ 16 w 2388730"/>
                <a:gd name="connsiteY5" fmla="*/ 187383 h 283396"/>
                <a:gd name="connsiteX6" fmla="*/ 16 w 2388730"/>
                <a:gd name="connsiteY6" fmla="*/ 519 h 283396"/>
                <a:gd name="connsiteX0" fmla="*/ 26 w 2388740"/>
                <a:gd name="connsiteY0" fmla="*/ 5512 h 288389"/>
                <a:gd name="connsiteX1" fmla="*/ 1538426 w 2388740"/>
                <a:gd name="connsiteY1" fmla="*/ 1405 h 288389"/>
                <a:gd name="connsiteX2" fmla="*/ 2388740 w 2388740"/>
                <a:gd name="connsiteY2" fmla="*/ 192376 h 288389"/>
                <a:gd name="connsiteX3" fmla="*/ 2292727 w 2388740"/>
                <a:gd name="connsiteY3" fmla="*/ 288389 h 288389"/>
                <a:gd name="connsiteX4" fmla="*/ 96039 w 2388740"/>
                <a:gd name="connsiteY4" fmla="*/ 288389 h 288389"/>
                <a:gd name="connsiteX5" fmla="*/ 26 w 2388740"/>
                <a:gd name="connsiteY5" fmla="*/ 192376 h 288389"/>
                <a:gd name="connsiteX6" fmla="*/ 26 w 2388740"/>
                <a:gd name="connsiteY6" fmla="*/ 5512 h 288389"/>
                <a:gd name="connsiteX0" fmla="*/ 26 w 2295217"/>
                <a:gd name="connsiteY0" fmla="*/ 5512 h 288389"/>
                <a:gd name="connsiteX1" fmla="*/ 1538426 w 2295217"/>
                <a:gd name="connsiteY1" fmla="*/ 1405 h 288389"/>
                <a:gd name="connsiteX2" fmla="*/ 1534319 w 2295217"/>
                <a:gd name="connsiteY2" fmla="*/ 167730 h 288389"/>
                <a:gd name="connsiteX3" fmla="*/ 2292727 w 2295217"/>
                <a:gd name="connsiteY3" fmla="*/ 288389 h 288389"/>
                <a:gd name="connsiteX4" fmla="*/ 96039 w 2295217"/>
                <a:gd name="connsiteY4" fmla="*/ 288389 h 288389"/>
                <a:gd name="connsiteX5" fmla="*/ 26 w 2295217"/>
                <a:gd name="connsiteY5" fmla="*/ 192376 h 288389"/>
                <a:gd name="connsiteX6" fmla="*/ 26 w 2295217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34319 w 1538426"/>
                <a:gd name="connsiteY2" fmla="*/ 167730 h 288389"/>
                <a:gd name="connsiteX3" fmla="*/ 1425982 w 1538426"/>
                <a:gd name="connsiteY3" fmla="*/ 284281 h 288389"/>
                <a:gd name="connsiteX4" fmla="*/ 96039 w 1538426"/>
                <a:gd name="connsiteY4" fmla="*/ 288389 h 288389"/>
                <a:gd name="connsiteX5" fmla="*/ 26 w 1538426"/>
                <a:gd name="connsiteY5" fmla="*/ 192376 h 288389"/>
                <a:gd name="connsiteX6" fmla="*/ 26 w 1538426"/>
                <a:gd name="connsiteY6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5614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6 w 1538426"/>
                <a:gd name="connsiteY0" fmla="*/ 5512 h 288389"/>
                <a:gd name="connsiteX1" fmla="*/ 1538426 w 1538426"/>
                <a:gd name="connsiteY1" fmla="*/ 1405 h 288389"/>
                <a:gd name="connsiteX2" fmla="*/ 1529320 w 1538426"/>
                <a:gd name="connsiteY2" fmla="*/ 38991 h 288389"/>
                <a:gd name="connsiteX3" fmla="*/ 1534319 w 1538426"/>
                <a:gd name="connsiteY3" fmla="*/ 167730 h 288389"/>
                <a:gd name="connsiteX4" fmla="*/ 1425982 w 1538426"/>
                <a:gd name="connsiteY4" fmla="*/ 284281 h 288389"/>
                <a:gd name="connsiteX5" fmla="*/ 96039 w 1538426"/>
                <a:gd name="connsiteY5" fmla="*/ 288389 h 288389"/>
                <a:gd name="connsiteX6" fmla="*/ 26 w 1538426"/>
                <a:gd name="connsiteY6" fmla="*/ 192376 h 288389"/>
                <a:gd name="connsiteX7" fmla="*/ 26 w 1538426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73505"/>
                <a:gd name="connsiteY0" fmla="*/ 5512 h 288389"/>
                <a:gd name="connsiteX1" fmla="*/ 1673505 w 1673505"/>
                <a:gd name="connsiteY1" fmla="*/ 1405 h 288389"/>
                <a:gd name="connsiteX2" fmla="*/ 1529319 w 1673505"/>
                <a:gd name="connsiteY2" fmla="*/ 38991 h 288389"/>
                <a:gd name="connsiteX3" fmla="*/ 1534318 w 1673505"/>
                <a:gd name="connsiteY3" fmla="*/ 167730 h 288389"/>
                <a:gd name="connsiteX4" fmla="*/ 1425981 w 1673505"/>
                <a:gd name="connsiteY4" fmla="*/ 284281 h 288389"/>
                <a:gd name="connsiteX5" fmla="*/ 96038 w 1673505"/>
                <a:gd name="connsiteY5" fmla="*/ 288389 h 288389"/>
                <a:gd name="connsiteX6" fmla="*/ 25 w 1673505"/>
                <a:gd name="connsiteY6" fmla="*/ 192376 h 288389"/>
                <a:gd name="connsiteX7" fmla="*/ 25 w 1673505"/>
                <a:gd name="connsiteY7" fmla="*/ 5512 h 288389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29319 w 1622850"/>
                <a:gd name="connsiteY2" fmla="*/ 36588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22850"/>
                <a:gd name="connsiteY0" fmla="*/ 3109 h 285986"/>
                <a:gd name="connsiteX1" fmla="*/ 1622850 w 1622850"/>
                <a:gd name="connsiteY1" fmla="*/ 2379 h 285986"/>
                <a:gd name="connsiteX2" fmla="*/ 1534384 w 1622850"/>
                <a:gd name="connsiteY2" fmla="*/ 92309 h 285986"/>
                <a:gd name="connsiteX3" fmla="*/ 1534318 w 1622850"/>
                <a:gd name="connsiteY3" fmla="*/ 165327 h 285986"/>
                <a:gd name="connsiteX4" fmla="*/ 1425981 w 1622850"/>
                <a:gd name="connsiteY4" fmla="*/ 281878 h 285986"/>
                <a:gd name="connsiteX5" fmla="*/ 96038 w 1622850"/>
                <a:gd name="connsiteY5" fmla="*/ 285986 h 285986"/>
                <a:gd name="connsiteX6" fmla="*/ 25 w 1622850"/>
                <a:gd name="connsiteY6" fmla="*/ 189973 h 285986"/>
                <a:gd name="connsiteX7" fmla="*/ 25 w 1622850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3109 h 285986"/>
                <a:gd name="connsiteX1" fmla="*/ 1615251 w 1615251"/>
                <a:gd name="connsiteY1" fmla="*/ 2379 h 285986"/>
                <a:gd name="connsiteX2" fmla="*/ 1534384 w 1615251"/>
                <a:gd name="connsiteY2" fmla="*/ 92309 h 285986"/>
                <a:gd name="connsiteX3" fmla="*/ 1534318 w 1615251"/>
                <a:gd name="connsiteY3" fmla="*/ 165327 h 285986"/>
                <a:gd name="connsiteX4" fmla="*/ 1425981 w 1615251"/>
                <a:gd name="connsiteY4" fmla="*/ 281878 h 285986"/>
                <a:gd name="connsiteX5" fmla="*/ 96038 w 1615251"/>
                <a:gd name="connsiteY5" fmla="*/ 285986 h 285986"/>
                <a:gd name="connsiteX6" fmla="*/ 25 w 1615251"/>
                <a:gd name="connsiteY6" fmla="*/ 189973 h 285986"/>
                <a:gd name="connsiteX7" fmla="*/ 25 w 1615251"/>
                <a:gd name="connsiteY7" fmla="*/ 3109 h 285986"/>
                <a:gd name="connsiteX0" fmla="*/ 25 w 1615251"/>
                <a:gd name="connsiteY0" fmla="*/ 1822 h 284699"/>
                <a:gd name="connsiteX1" fmla="*/ 1615251 w 1615251"/>
                <a:gd name="connsiteY1" fmla="*/ 1092 h 284699"/>
                <a:gd name="connsiteX2" fmla="*/ 1534384 w 1615251"/>
                <a:gd name="connsiteY2" fmla="*/ 91022 h 284699"/>
                <a:gd name="connsiteX3" fmla="*/ 1534318 w 1615251"/>
                <a:gd name="connsiteY3" fmla="*/ 164040 h 284699"/>
                <a:gd name="connsiteX4" fmla="*/ 1425981 w 1615251"/>
                <a:gd name="connsiteY4" fmla="*/ 280591 h 284699"/>
                <a:gd name="connsiteX5" fmla="*/ 96038 w 1615251"/>
                <a:gd name="connsiteY5" fmla="*/ 284699 h 284699"/>
                <a:gd name="connsiteX6" fmla="*/ 25 w 1615251"/>
                <a:gd name="connsiteY6" fmla="*/ 188686 h 284699"/>
                <a:gd name="connsiteX7" fmla="*/ 25 w 1615251"/>
                <a:gd name="connsiteY7" fmla="*/ 1822 h 28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251" h="284699">
                  <a:moveTo>
                    <a:pt x="25" y="1822"/>
                  </a:moveTo>
                  <a:cubicBezTo>
                    <a:pt x="-7298" y="-1800"/>
                    <a:pt x="1614839" y="1099"/>
                    <a:pt x="1615251" y="1092"/>
                  </a:cubicBezTo>
                  <a:cubicBezTo>
                    <a:pt x="1524977" y="6023"/>
                    <a:pt x="1534324" y="96223"/>
                    <a:pt x="1534384" y="91022"/>
                  </a:cubicBezTo>
                  <a:cubicBezTo>
                    <a:pt x="1534362" y="115361"/>
                    <a:pt x="1534340" y="139701"/>
                    <a:pt x="1534318" y="164040"/>
                  </a:cubicBezTo>
                  <a:cubicBezTo>
                    <a:pt x="1534318" y="217067"/>
                    <a:pt x="1479008" y="280591"/>
                    <a:pt x="1425981" y="280591"/>
                  </a:cubicBezTo>
                  <a:lnTo>
                    <a:pt x="96038" y="284699"/>
                  </a:lnTo>
                  <a:cubicBezTo>
                    <a:pt x="43011" y="284699"/>
                    <a:pt x="25" y="241713"/>
                    <a:pt x="25" y="188686"/>
                  </a:cubicBezTo>
                  <a:lnTo>
                    <a:pt x="25" y="18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C0">
                    <a:shade val="67500"/>
                    <a:satMod val="115000"/>
                  </a:srgbClr>
                </a:gs>
                <a:gs pos="100000">
                  <a:srgbClr val="00A4DE"/>
                </a:gs>
              </a:gsLst>
              <a:lin ang="5400000" scaled="1"/>
              <a:tileRect/>
            </a:gradFill>
            <a:ln w="127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1269309" y="3528010"/>
              <a:ext cx="216024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800" dirty="0" smtClean="0">
                  <a:solidFill>
                    <a:srgbClr val="FFFF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여기서</a:t>
              </a:r>
              <a:r>
                <a:rPr lang="ko-KR" altLang="en-US" sz="2300" dirty="0" smtClean="0">
                  <a:solidFill>
                    <a:schemeClr val="bg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 도입 해결</a:t>
              </a:r>
            </a:p>
          </p:txBody>
        </p:sp>
        <p:sp>
          <p:nvSpPr>
            <p:cNvPr id="52" name="직사각형 36"/>
            <p:cNvSpPr/>
            <p:nvPr userDrawn="1"/>
          </p:nvSpPr>
          <p:spPr>
            <a:xfrm>
              <a:off x="1112022" y="3521102"/>
              <a:ext cx="1975111" cy="48154"/>
            </a:xfrm>
            <a:custGeom>
              <a:avLst/>
              <a:gdLst>
                <a:gd name="connsiteX0" fmla="*/ 0 w 2547643"/>
                <a:gd name="connsiteY0" fmla="*/ 0 h 72008"/>
                <a:gd name="connsiteX1" fmla="*/ 2547643 w 2547643"/>
                <a:gd name="connsiteY1" fmla="*/ 0 h 72008"/>
                <a:gd name="connsiteX2" fmla="*/ 2547643 w 2547643"/>
                <a:gd name="connsiteY2" fmla="*/ 72008 h 72008"/>
                <a:gd name="connsiteX3" fmla="*/ 0 w 2547643"/>
                <a:gd name="connsiteY3" fmla="*/ 72008 h 72008"/>
                <a:gd name="connsiteX4" fmla="*/ 0 w 2547643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47643 w 2651010"/>
                <a:gd name="connsiteY2" fmla="*/ 72008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72008"/>
                <a:gd name="connsiteX1" fmla="*/ 2651010 w 2651010"/>
                <a:gd name="connsiteY1" fmla="*/ 0 h 72008"/>
                <a:gd name="connsiteX2" fmla="*/ 2595350 w 2651010"/>
                <a:gd name="connsiteY2" fmla="*/ 40203 h 72008"/>
                <a:gd name="connsiteX3" fmla="*/ 0 w 2651010"/>
                <a:gd name="connsiteY3" fmla="*/ 72008 h 72008"/>
                <a:gd name="connsiteX4" fmla="*/ 0 w 2651010"/>
                <a:gd name="connsiteY4" fmla="*/ 0 h 72008"/>
                <a:gd name="connsiteX0" fmla="*/ 0 w 2651010"/>
                <a:gd name="connsiteY0" fmla="*/ 0 h 48154"/>
                <a:gd name="connsiteX1" fmla="*/ 2651010 w 2651010"/>
                <a:gd name="connsiteY1" fmla="*/ 0 h 48154"/>
                <a:gd name="connsiteX2" fmla="*/ 2595350 w 2651010"/>
                <a:gd name="connsiteY2" fmla="*/ 40203 h 48154"/>
                <a:gd name="connsiteX3" fmla="*/ 63611 w 2651010"/>
                <a:gd name="connsiteY3" fmla="*/ 48154 h 48154"/>
                <a:gd name="connsiteX4" fmla="*/ 0 w 2651010"/>
                <a:gd name="connsiteY4" fmla="*/ 0 h 4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010" h="48154">
                  <a:moveTo>
                    <a:pt x="0" y="0"/>
                  </a:moveTo>
                  <a:lnTo>
                    <a:pt x="2651010" y="0"/>
                  </a:lnTo>
                  <a:lnTo>
                    <a:pt x="2595350" y="40203"/>
                  </a:lnTo>
                  <a:lnTo>
                    <a:pt x="63611" y="48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E9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3" name="그룹 52"/>
          <p:cNvGrpSpPr/>
          <p:nvPr userDrawn="1"/>
        </p:nvGrpSpPr>
        <p:grpSpPr>
          <a:xfrm>
            <a:off x="351388" y="404664"/>
            <a:ext cx="586865" cy="586865"/>
            <a:chOff x="733783" y="3490390"/>
            <a:chExt cx="461811" cy="461811"/>
          </a:xfrm>
        </p:grpSpPr>
        <p:sp>
          <p:nvSpPr>
            <p:cNvPr id="54" name="타원 53"/>
            <p:cNvSpPr/>
            <p:nvPr userDrawn="1"/>
          </p:nvSpPr>
          <p:spPr>
            <a:xfrm>
              <a:off x="733783" y="3490390"/>
              <a:ext cx="461811" cy="461811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60" name="Freeform 62"/>
            <p:cNvSpPr>
              <a:spLocks/>
            </p:cNvSpPr>
            <p:nvPr userDrawn="1"/>
          </p:nvSpPr>
          <p:spPr bwMode="auto">
            <a:xfrm rot="1017475">
              <a:off x="867936" y="3613096"/>
              <a:ext cx="151413" cy="149187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00A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28" name="그룹 127"/>
          <p:cNvGrpSpPr/>
          <p:nvPr/>
        </p:nvGrpSpPr>
        <p:grpSpPr>
          <a:xfrm>
            <a:off x="483137" y="501749"/>
            <a:ext cx="184689" cy="181559"/>
            <a:chOff x="7159616" y="4232279"/>
            <a:chExt cx="187325" cy="184150"/>
          </a:xfrm>
        </p:grpSpPr>
        <p:sp>
          <p:nvSpPr>
            <p:cNvPr id="131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60 w 118"/>
                <a:gd name="T1" fmla="*/ 116 h 116"/>
                <a:gd name="T2" fmla="*/ 36 w 118"/>
                <a:gd name="T3" fmla="*/ 112 h 116"/>
                <a:gd name="T4" fmla="*/ 18 w 118"/>
                <a:gd name="T5" fmla="*/ 100 h 116"/>
                <a:gd name="T6" fmla="*/ 6 w 118"/>
                <a:gd name="T7" fmla="*/ 80 h 116"/>
                <a:gd name="T8" fmla="*/ 0 w 118"/>
                <a:gd name="T9" fmla="*/ 58 h 116"/>
                <a:gd name="T10" fmla="*/ 2 w 118"/>
                <a:gd name="T11" fmla="*/ 46 h 116"/>
                <a:gd name="T12" fmla="*/ 10 w 118"/>
                <a:gd name="T13" fmla="*/ 26 h 116"/>
                <a:gd name="T14" fmla="*/ 26 w 118"/>
                <a:gd name="T15" fmla="*/ 10 h 116"/>
                <a:gd name="T16" fmla="*/ 48 w 118"/>
                <a:gd name="T17" fmla="*/ 2 h 116"/>
                <a:gd name="T18" fmla="*/ 60 w 118"/>
                <a:gd name="T19" fmla="*/ 0 h 116"/>
                <a:gd name="T20" fmla="*/ 82 w 118"/>
                <a:gd name="T21" fmla="*/ 4 h 116"/>
                <a:gd name="T22" fmla="*/ 100 w 118"/>
                <a:gd name="T23" fmla="*/ 16 h 116"/>
                <a:gd name="T24" fmla="*/ 112 w 118"/>
                <a:gd name="T25" fmla="*/ 36 h 116"/>
                <a:gd name="T26" fmla="*/ 118 w 118"/>
                <a:gd name="T27" fmla="*/ 58 h 116"/>
                <a:gd name="T28" fmla="*/ 116 w 118"/>
                <a:gd name="T29" fmla="*/ 70 h 116"/>
                <a:gd name="T30" fmla="*/ 108 w 118"/>
                <a:gd name="T31" fmla="*/ 90 h 116"/>
                <a:gd name="T32" fmla="*/ 92 w 118"/>
                <a:gd name="T33" fmla="*/ 106 h 116"/>
                <a:gd name="T34" fmla="*/ 70 w 118"/>
                <a:gd name="T35" fmla="*/ 116 h 116"/>
                <a:gd name="T36" fmla="*/ 60 w 118"/>
                <a:gd name="T37" fmla="*/ 116 h 116"/>
                <a:gd name="T38" fmla="*/ 60 w 118"/>
                <a:gd name="T39" fmla="*/ 14 h 116"/>
                <a:gd name="T40" fmla="*/ 42 w 118"/>
                <a:gd name="T41" fmla="*/ 18 h 116"/>
                <a:gd name="T42" fmla="*/ 28 w 118"/>
                <a:gd name="T43" fmla="*/ 28 h 116"/>
                <a:gd name="T44" fmla="*/ 18 w 118"/>
                <a:gd name="T45" fmla="*/ 42 h 116"/>
                <a:gd name="T46" fmla="*/ 16 w 118"/>
                <a:gd name="T47" fmla="*/ 58 h 116"/>
                <a:gd name="T48" fmla="*/ 16 w 118"/>
                <a:gd name="T49" fmla="*/ 66 h 116"/>
                <a:gd name="T50" fmla="*/ 22 w 118"/>
                <a:gd name="T51" fmla="*/ 82 h 116"/>
                <a:gd name="T52" fmla="*/ 34 w 118"/>
                <a:gd name="T53" fmla="*/ 94 h 116"/>
                <a:gd name="T54" fmla="*/ 50 w 118"/>
                <a:gd name="T55" fmla="*/ 102 h 116"/>
                <a:gd name="T56" fmla="*/ 60 w 118"/>
                <a:gd name="T57" fmla="*/ 102 h 116"/>
                <a:gd name="T58" fmla="*/ 76 w 118"/>
                <a:gd name="T59" fmla="*/ 98 h 116"/>
                <a:gd name="T60" fmla="*/ 90 w 118"/>
                <a:gd name="T61" fmla="*/ 90 h 116"/>
                <a:gd name="T62" fmla="*/ 100 w 118"/>
                <a:gd name="T63" fmla="*/ 76 h 116"/>
                <a:gd name="T64" fmla="*/ 104 w 118"/>
                <a:gd name="T65" fmla="*/ 58 h 116"/>
                <a:gd name="T66" fmla="*/ 102 w 118"/>
                <a:gd name="T67" fmla="*/ 50 h 116"/>
                <a:gd name="T68" fmla="*/ 96 w 118"/>
                <a:gd name="T69" fmla="*/ 34 h 116"/>
                <a:gd name="T70" fmla="*/ 84 w 118"/>
                <a:gd name="T71" fmla="*/ 22 h 116"/>
                <a:gd name="T72" fmla="*/ 68 w 118"/>
                <a:gd name="T73" fmla="*/ 16 h 116"/>
                <a:gd name="T74" fmla="*/ 60 w 118"/>
                <a:gd name="T75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32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74 w 74"/>
                <a:gd name="T1" fmla="*/ 36 h 74"/>
                <a:gd name="T2" fmla="*/ 74 w 74"/>
                <a:gd name="T3" fmla="*/ 36 h 74"/>
                <a:gd name="T4" fmla="*/ 74 w 74"/>
                <a:gd name="T5" fmla="*/ 44 h 74"/>
                <a:gd name="T6" fmla="*/ 72 w 74"/>
                <a:gd name="T7" fmla="*/ 50 h 74"/>
                <a:gd name="T8" fmla="*/ 68 w 74"/>
                <a:gd name="T9" fmla="*/ 56 h 74"/>
                <a:gd name="T10" fmla="*/ 64 w 74"/>
                <a:gd name="T11" fmla="*/ 62 h 74"/>
                <a:gd name="T12" fmla="*/ 58 w 74"/>
                <a:gd name="T13" fmla="*/ 66 h 74"/>
                <a:gd name="T14" fmla="*/ 52 w 74"/>
                <a:gd name="T15" fmla="*/ 70 h 74"/>
                <a:gd name="T16" fmla="*/ 44 w 74"/>
                <a:gd name="T17" fmla="*/ 72 h 74"/>
                <a:gd name="T18" fmla="*/ 38 w 74"/>
                <a:gd name="T19" fmla="*/ 74 h 74"/>
                <a:gd name="T20" fmla="*/ 38 w 74"/>
                <a:gd name="T21" fmla="*/ 74 h 74"/>
                <a:gd name="T22" fmla="*/ 30 w 74"/>
                <a:gd name="T23" fmla="*/ 72 h 74"/>
                <a:gd name="T24" fmla="*/ 22 w 74"/>
                <a:gd name="T25" fmla="*/ 70 h 74"/>
                <a:gd name="T26" fmla="*/ 16 w 74"/>
                <a:gd name="T27" fmla="*/ 66 h 74"/>
                <a:gd name="T28" fmla="*/ 10 w 74"/>
                <a:gd name="T29" fmla="*/ 62 h 74"/>
                <a:gd name="T30" fmla="*/ 6 w 74"/>
                <a:gd name="T31" fmla="*/ 56 h 74"/>
                <a:gd name="T32" fmla="*/ 4 w 74"/>
                <a:gd name="T33" fmla="*/ 50 h 74"/>
                <a:gd name="T34" fmla="*/ 0 w 74"/>
                <a:gd name="T35" fmla="*/ 44 h 74"/>
                <a:gd name="T36" fmla="*/ 0 w 74"/>
                <a:gd name="T37" fmla="*/ 36 h 74"/>
                <a:gd name="T38" fmla="*/ 0 w 74"/>
                <a:gd name="T39" fmla="*/ 36 h 74"/>
                <a:gd name="T40" fmla="*/ 0 w 74"/>
                <a:gd name="T41" fmla="*/ 28 h 74"/>
                <a:gd name="T42" fmla="*/ 4 w 74"/>
                <a:gd name="T43" fmla="*/ 22 h 74"/>
                <a:gd name="T44" fmla="*/ 6 w 74"/>
                <a:gd name="T45" fmla="*/ 16 h 74"/>
                <a:gd name="T46" fmla="*/ 10 w 74"/>
                <a:gd name="T47" fmla="*/ 10 h 74"/>
                <a:gd name="T48" fmla="*/ 16 w 74"/>
                <a:gd name="T49" fmla="*/ 6 h 74"/>
                <a:gd name="T50" fmla="*/ 22 w 74"/>
                <a:gd name="T51" fmla="*/ 2 h 74"/>
                <a:gd name="T52" fmla="*/ 30 w 74"/>
                <a:gd name="T53" fmla="*/ 0 h 74"/>
                <a:gd name="T54" fmla="*/ 38 w 74"/>
                <a:gd name="T55" fmla="*/ 0 h 74"/>
                <a:gd name="T56" fmla="*/ 38 w 74"/>
                <a:gd name="T57" fmla="*/ 0 h 74"/>
                <a:gd name="T58" fmla="*/ 44 w 74"/>
                <a:gd name="T59" fmla="*/ 0 h 74"/>
                <a:gd name="T60" fmla="*/ 52 w 74"/>
                <a:gd name="T61" fmla="*/ 2 h 74"/>
                <a:gd name="T62" fmla="*/ 58 w 74"/>
                <a:gd name="T63" fmla="*/ 6 h 74"/>
                <a:gd name="T64" fmla="*/ 64 w 74"/>
                <a:gd name="T65" fmla="*/ 10 h 74"/>
                <a:gd name="T66" fmla="*/ 68 w 74"/>
                <a:gd name="T67" fmla="*/ 16 h 74"/>
                <a:gd name="T68" fmla="*/ 72 w 74"/>
                <a:gd name="T69" fmla="*/ 22 h 74"/>
                <a:gd name="T70" fmla="*/ 74 w 74"/>
                <a:gd name="T71" fmla="*/ 28 h 74"/>
                <a:gd name="T72" fmla="*/ 74 w 74"/>
                <a:gd name="T73" fmla="*/ 36 h 74"/>
                <a:gd name="T74" fmla="*/ 74 w 74"/>
                <a:gd name="T7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1" name="Freeform 81"/>
          <p:cNvSpPr>
            <a:spLocks/>
          </p:cNvSpPr>
          <p:nvPr userDrawn="1"/>
        </p:nvSpPr>
        <p:spPr bwMode="auto">
          <a:xfrm>
            <a:off x="470614" y="573750"/>
            <a:ext cx="325553" cy="331815"/>
          </a:xfrm>
          <a:custGeom>
            <a:avLst/>
            <a:gdLst>
              <a:gd name="T0" fmla="*/ 208 w 208"/>
              <a:gd name="T1" fmla="*/ 100 h 212"/>
              <a:gd name="T2" fmla="*/ 208 w 208"/>
              <a:gd name="T3" fmla="*/ 96 h 212"/>
              <a:gd name="T4" fmla="*/ 208 w 208"/>
              <a:gd name="T5" fmla="*/ 90 h 212"/>
              <a:gd name="T6" fmla="*/ 202 w 208"/>
              <a:gd name="T7" fmla="*/ 76 h 212"/>
              <a:gd name="T8" fmla="*/ 188 w 208"/>
              <a:gd name="T9" fmla="*/ 70 h 212"/>
              <a:gd name="T10" fmla="*/ 182 w 208"/>
              <a:gd name="T11" fmla="*/ 72 h 212"/>
              <a:gd name="T12" fmla="*/ 170 w 208"/>
              <a:gd name="T13" fmla="*/ 82 h 212"/>
              <a:gd name="T14" fmla="*/ 170 w 208"/>
              <a:gd name="T15" fmla="*/ 96 h 212"/>
              <a:gd name="T16" fmla="*/ 168 w 208"/>
              <a:gd name="T17" fmla="*/ 94 h 212"/>
              <a:gd name="T18" fmla="*/ 168 w 208"/>
              <a:gd name="T19" fmla="*/ 78 h 212"/>
              <a:gd name="T20" fmla="*/ 168 w 208"/>
              <a:gd name="T21" fmla="*/ 70 h 212"/>
              <a:gd name="T22" fmla="*/ 156 w 208"/>
              <a:gd name="T23" fmla="*/ 60 h 212"/>
              <a:gd name="T24" fmla="*/ 150 w 208"/>
              <a:gd name="T25" fmla="*/ 58 h 212"/>
              <a:gd name="T26" fmla="*/ 136 w 208"/>
              <a:gd name="T27" fmla="*/ 64 h 212"/>
              <a:gd name="T28" fmla="*/ 130 w 208"/>
              <a:gd name="T29" fmla="*/ 78 h 212"/>
              <a:gd name="T30" fmla="*/ 130 w 208"/>
              <a:gd name="T31" fmla="*/ 88 h 212"/>
              <a:gd name="T32" fmla="*/ 128 w 208"/>
              <a:gd name="T33" fmla="*/ 90 h 212"/>
              <a:gd name="T34" fmla="*/ 128 w 208"/>
              <a:gd name="T35" fmla="*/ 86 h 212"/>
              <a:gd name="T36" fmla="*/ 128 w 208"/>
              <a:gd name="T37" fmla="*/ 72 h 212"/>
              <a:gd name="T38" fmla="*/ 124 w 208"/>
              <a:gd name="T39" fmla="*/ 58 h 212"/>
              <a:gd name="T40" fmla="*/ 110 w 208"/>
              <a:gd name="T41" fmla="*/ 52 h 212"/>
              <a:gd name="T42" fmla="*/ 102 w 208"/>
              <a:gd name="T43" fmla="*/ 54 h 212"/>
              <a:gd name="T44" fmla="*/ 92 w 208"/>
              <a:gd name="T45" fmla="*/ 64 h 212"/>
              <a:gd name="T46" fmla="*/ 90 w 208"/>
              <a:gd name="T47" fmla="*/ 86 h 212"/>
              <a:gd name="T48" fmla="*/ 90 w 208"/>
              <a:gd name="T49" fmla="*/ 90 h 212"/>
              <a:gd name="T50" fmla="*/ 90 w 208"/>
              <a:gd name="T51" fmla="*/ 52 h 212"/>
              <a:gd name="T52" fmla="*/ 90 w 208"/>
              <a:gd name="T53" fmla="*/ 20 h 212"/>
              <a:gd name="T54" fmla="*/ 84 w 208"/>
              <a:gd name="T55" fmla="*/ 6 h 212"/>
              <a:gd name="T56" fmla="*/ 70 w 208"/>
              <a:gd name="T57" fmla="*/ 0 h 212"/>
              <a:gd name="T58" fmla="*/ 62 w 208"/>
              <a:gd name="T59" fmla="*/ 2 h 212"/>
              <a:gd name="T60" fmla="*/ 52 w 208"/>
              <a:gd name="T61" fmla="*/ 12 h 212"/>
              <a:gd name="T62" fmla="*/ 50 w 208"/>
              <a:gd name="T63" fmla="*/ 52 h 212"/>
              <a:gd name="T64" fmla="*/ 50 w 208"/>
              <a:gd name="T65" fmla="*/ 108 h 212"/>
              <a:gd name="T66" fmla="*/ 34 w 208"/>
              <a:gd name="T67" fmla="*/ 110 h 212"/>
              <a:gd name="T68" fmla="*/ 26 w 208"/>
              <a:gd name="T69" fmla="*/ 106 h 212"/>
              <a:gd name="T70" fmla="*/ 12 w 208"/>
              <a:gd name="T71" fmla="*/ 106 h 212"/>
              <a:gd name="T72" fmla="*/ 6 w 208"/>
              <a:gd name="T73" fmla="*/ 110 h 212"/>
              <a:gd name="T74" fmla="*/ 0 w 208"/>
              <a:gd name="T75" fmla="*/ 124 h 212"/>
              <a:gd name="T76" fmla="*/ 6 w 208"/>
              <a:gd name="T77" fmla="*/ 138 h 212"/>
              <a:gd name="T78" fmla="*/ 60 w 208"/>
              <a:gd name="T79" fmla="*/ 194 h 212"/>
              <a:gd name="T80" fmla="*/ 66 w 208"/>
              <a:gd name="T81" fmla="*/ 200 h 212"/>
              <a:gd name="T82" fmla="*/ 70 w 208"/>
              <a:gd name="T83" fmla="*/ 204 h 212"/>
              <a:gd name="T84" fmla="*/ 84 w 208"/>
              <a:gd name="T85" fmla="*/ 210 h 212"/>
              <a:gd name="T86" fmla="*/ 100 w 208"/>
              <a:gd name="T87" fmla="*/ 212 h 212"/>
              <a:gd name="T88" fmla="*/ 154 w 208"/>
              <a:gd name="T89" fmla="*/ 212 h 212"/>
              <a:gd name="T90" fmla="*/ 176 w 208"/>
              <a:gd name="T91" fmla="*/ 208 h 212"/>
              <a:gd name="T92" fmla="*/ 192 w 208"/>
              <a:gd name="T93" fmla="*/ 192 h 212"/>
              <a:gd name="T94" fmla="*/ 204 w 208"/>
              <a:gd name="T95" fmla="*/ 172 h 212"/>
              <a:gd name="T96" fmla="*/ 208 w 208"/>
              <a:gd name="T97" fmla="*/ 148 h 212"/>
              <a:gd name="T98" fmla="*/ 208 w 208"/>
              <a:gd name="T99" fmla="*/ 132 h 212"/>
              <a:gd name="T100" fmla="*/ 208 w 208"/>
              <a:gd name="T101" fmla="*/ 116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0" y="194"/>
                </a:lnTo>
                <a:lnTo>
                  <a:pt x="66" y="200"/>
                </a:lnTo>
                <a:lnTo>
                  <a:pt x="66" y="200"/>
                </a:lnTo>
                <a:lnTo>
                  <a:pt x="66" y="200"/>
                </a:lnTo>
                <a:lnTo>
                  <a:pt x="70" y="204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00" y="212"/>
                </a:lnTo>
                <a:lnTo>
                  <a:pt x="154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2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691283"/>
            <a:ext cx="8229600" cy="1449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ct val="120000"/>
              </a:lnSpc>
              <a:defRPr sz="3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  <a:endParaRPr lang="ko-KR" altLang="en-US" dirty="0"/>
          </a:p>
        </p:txBody>
      </p:sp>
      <p:sp>
        <p:nvSpPr>
          <p:cNvPr id="23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8229600" cy="429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20000"/>
              </a:lnSpc>
              <a:buNone/>
              <a:defRPr sz="3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lnSpc>
                <a:spcPts val="2700"/>
              </a:lnSpc>
              <a:defRPr b="0"/>
            </a:lvl2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err="1" smtClean="0"/>
              <a:t>언타이틀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140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theme" Target="../theme/theme1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slide" Target="../slides/slide1.xml"  /><Relationship Id="rId2" Type="http://schemas.openxmlformats.org/officeDocument/2006/relationships/slideLayout" Target="../slideLayouts/slideLayout3.xml"  /><Relationship Id="rId3" Type="http://schemas.openxmlformats.org/officeDocument/2006/relationships/slideLayout" Target="../slideLayouts/slideLayout4.xml"  /><Relationship Id="rId4" Type="http://schemas.openxmlformats.org/officeDocument/2006/relationships/slideLayout" Target="../slideLayouts/slideLayout5.xml"  /><Relationship Id="rId5" Type="http://schemas.openxmlformats.org/officeDocument/2006/relationships/slideLayout" Target="../slideLayouts/slideLayout6.xml"  /><Relationship Id="rId6" Type="http://schemas.openxmlformats.org/officeDocument/2006/relationships/slideLayout" Target="../slideLayouts/slideLayout7.xml"  /><Relationship Id="rId7" Type="http://schemas.openxmlformats.org/officeDocument/2006/relationships/slideLayout" Target="../slideLayouts/slideLayout8.xml"  /><Relationship Id="rId8" Type="http://schemas.openxmlformats.org/officeDocument/2006/relationships/slideLayout" Target="../slideLayouts/slideLayout9.xml"  /><Relationship Id="rId9" Type="http://schemas.openxmlformats.org/officeDocument/2006/relationships/theme" Target="../theme/theme2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 userDrawn="1"/>
        </p:nvSpPr>
        <p:spPr>
          <a:xfrm>
            <a:off x="0" y="0"/>
            <a:ext cx="9144000" cy="191683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bg1">
                  <a:lumMod val="0"/>
                  <a:lumOff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내용 개체 틀 4"/>
          <p:cNvSpPr txBox="1">
            <a:spLocks/>
          </p:cNvSpPr>
          <p:nvPr userDrawn="1"/>
        </p:nvSpPr>
        <p:spPr>
          <a:xfrm>
            <a:off x="6228184" y="117776"/>
            <a:ext cx="2808312" cy="432048"/>
          </a:xfrm>
          <a:prstGeom prst="rect">
            <a:avLst/>
          </a:prstGeom>
        </p:spPr>
        <p:txBody>
          <a:bodyPr/>
          <a:lstStyle>
            <a:lvl1pPr marL="0" indent="0" algn="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 spc="-15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4572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I. </a:t>
            </a:r>
            <a:r>
              <a:rPr lang="ko-KR" altLang="en-US" sz="14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지권의 변화</a:t>
            </a:r>
            <a:endParaRPr lang="ko-KR" altLang="en-US" sz="14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8" name="그룹 67"/>
          <p:cNvGrpSpPr/>
          <p:nvPr userDrawn="1"/>
        </p:nvGrpSpPr>
        <p:grpSpPr>
          <a:xfrm>
            <a:off x="144444" y="116132"/>
            <a:ext cx="306638" cy="265199"/>
            <a:chOff x="8435975" y="6436890"/>
            <a:chExt cx="293688" cy="253999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1" name="Freeform 13"/>
            <p:cNvSpPr>
              <a:spLocks/>
            </p:cNvSpPr>
            <p:nvPr userDrawn="1"/>
          </p:nvSpPr>
          <p:spPr bwMode="auto">
            <a:xfrm>
              <a:off x="8435975" y="6436890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4"/>
            <p:cNvSpPr>
              <a:spLocks/>
            </p:cNvSpPr>
            <p:nvPr userDrawn="1"/>
          </p:nvSpPr>
          <p:spPr bwMode="auto">
            <a:xfrm>
              <a:off x="8485188" y="6514676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Rectangle 15"/>
            <p:cNvSpPr>
              <a:spLocks noChangeArrowheads="1"/>
            </p:cNvSpPr>
            <p:nvPr userDrawn="1"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4" name="타원 73">
            <a:hlinkClick r:id="rId10" action="ppaction://hlinksldjump"/>
          </p:cNvPr>
          <p:cNvSpPr/>
          <p:nvPr userDrawn="1"/>
        </p:nvSpPr>
        <p:spPr>
          <a:xfrm>
            <a:off x="86073" y="9950"/>
            <a:ext cx="409575" cy="514350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5" r:id="rId2"/>
    <p:sldLayoutId id="2147483744" r:id="rId3"/>
    <p:sldLayoutId id="2147483746" r:id="rId4"/>
    <p:sldLayoutId id="2147483755" r:id="rId5"/>
    <p:sldLayoutId id="2147483740" r:id="rId6"/>
    <p:sldLayoutId id="2147483752" r:id="rId7"/>
    <p:sldLayoutId id="2147483756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hyperlink" Target="Ice%20Age-%20Continental%20Drift%20-%20Ice%20Age%204-%20Scrat%20Continental%20Crack%20Up%20HD%20-%2020th%20Century%20FOX.mp4" TargetMode="External" /><Relationship Id="rId4" Type="http://schemas.openxmlformats.org/officeDocument/2006/relationships/image" Target="../media/image1.png"  /><Relationship Id="rId5" Type="http://schemas.openxmlformats.org/officeDocument/2006/relationships/slide" Target="slide4.xml"  /><Relationship Id="rId6" Type="http://schemas.openxmlformats.org/officeDocument/2006/relationships/slide" Target="slide2.xml"  /><Relationship Id="rId7" Type="http://schemas.openxmlformats.org/officeDocument/2006/relationships/slide" Target="slide3.xml"  /><Relationship Id="rId8" Type="http://schemas.openxmlformats.org/officeDocument/2006/relationships/slide" Target="slide4.xml"  /><Relationship Id="rId9" Type="http://schemas.openxmlformats.org/officeDocument/2006/relationships/slide" Target="slide23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7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hyperlink" Target="http:\\smart-dn.visang.com\dvd\2021\&#44284;&#54617;HTML\&#51473;&#46321;_&#44284;&#54617;1\%5b&#48708;&#49345;&#44368;&#50977;%5d%20&#51473;&#46321;_&#44284;&#54617;%201_1-3-1_&#45824;&#47449;%20&#51060;&#46041;&#51032;%20&#51613;&#44144;(&#44368;&#44284;&#44060;&#45392;&#51088;&#47308;)\index.html" TargetMode="External" /><Relationship Id="rId3" Type="http://schemas.openxmlformats.org/officeDocument/2006/relationships/image" Target="../media/image8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png"  /><Relationship Id="rId3" Type="http://schemas.openxmlformats.org/officeDocument/2006/relationships/hyperlink" Target="http:\\smart-dn.visang.com\dvd\2021\&#44284;&#54617;HTML\&#51473;&#46321;_&#44284;&#54617;1\%5b&#48708;&#49345;&#44368;&#50977;%5d%20&#51473;&#46321;_&#44284;&#54617;%201_1-3-1_&#45824;&#47449;%20&#51060;&#46041;&#51032;%20&#51613;&#44144;(&#44032;&#49345;&#49892;&#54744;)\index.html" TargetMode="External" /><Relationship Id="rId4" Type="http://schemas.openxmlformats.org/officeDocument/2006/relationships/image" Target="../media/image10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2.xml"  /><Relationship Id="rId3" Type="http://schemas.openxmlformats.org/officeDocument/2006/relationships/image" Target="../media/image1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12.jpeg"  /><Relationship Id="rId4" Type="http://schemas.openxmlformats.org/officeDocument/2006/relationships/image" Target="../media/image13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4.xml"  /><Relationship Id="rId3" Type="http://schemas.openxmlformats.org/officeDocument/2006/relationships/image" Target="../media/image14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5.png"  /><Relationship Id="rId3" Type="http://schemas.openxmlformats.org/officeDocument/2006/relationships/image" Target="../media/image16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7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8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hyperlink" Target="%5b&#48708;&#49345;&#44368;&#50977;%5d%20&#51473;&#46321;_&#44284;&#54617;%201_1-3-1_&#45824;&#47449;%20&#51060;&#46041;&#51032;%20&#47784;&#49845;(&#44368;&#44284;&#44060;&#45392;&#51088;&#47308;).mp4" TargetMode="External" /><Relationship Id="rId3" Type="http://schemas.openxmlformats.org/officeDocument/2006/relationships/image" Target="../media/image19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5.xml"  /><Relationship Id="rId3" Type="http://schemas.openxmlformats.org/officeDocument/2006/relationships/image" Target="../media/image20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1.png"  /><Relationship Id="rId3" Type="http://schemas.openxmlformats.org/officeDocument/2006/relationships/image" Target="../media/image22.png"  /><Relationship Id="rId4" Type="http://schemas.openxmlformats.org/officeDocument/2006/relationships/image" Target="../media/image23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9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hyperlink" Target="%5b&#48708;&#49345;&#44368;&#50977;%5d%20&#51473;&#46321;_&#44284;&#54617;%201_1-3-1_&#50880;&#51649;&#51060;&#45716;%20&#45824;&#47449;(&#49373;&#49373;&#44060;&#45392;&#50689;&#49345;).mp4" TargetMode="External" /><Relationship Id="rId3" Type="http://schemas.openxmlformats.org/officeDocument/2006/relationships/image" Target="../media/image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4.png"  /><Relationship Id="rId3" Type="http://schemas.openxmlformats.org/officeDocument/2006/relationships/vmlDrawing" Target="../drawings/vmlDrawing1.v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5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6.jpeg"  /><Relationship Id="rId3" Type="http://schemas.openxmlformats.org/officeDocument/2006/relationships/vmlDrawing" Target="../drawings/vmlDrawing2.v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7.jpeg"  /><Relationship Id="rId3" Type="http://schemas.openxmlformats.org/officeDocument/2006/relationships/image" Target="../media/image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7805" y="69787"/>
            <a:ext cx="79208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6000">
                <a:latin typeface="KoPub돋움체 Bold"/>
                <a:ea typeface="KoPub돋움체 Bold"/>
              </a:defRPr>
            </a:lvl1pPr>
          </a:lstStyle>
          <a:p>
            <a:pPr>
              <a:defRPr/>
            </a:pPr>
            <a:r>
              <a:rPr lang="ko-KR" altLang="en-US" sz="1500">
                <a:latin typeface="맑은 고딕"/>
                <a:ea typeface="맑은 고딕"/>
              </a:rPr>
              <a:t>중학교</a:t>
            </a:r>
            <a:endParaRPr lang="ko-KR" altLang="en-US" sz="1500">
              <a:latin typeface="맑은 고딕"/>
              <a:ea typeface="맑은 고딕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>
          <a:xfrm>
            <a:off x="7884451" y="21899"/>
            <a:ext cx="1195561" cy="4770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/>
                <a:ea typeface="굴림"/>
              </a:defRPr>
            </a:lvl9pPr>
          </a:lstStyle>
          <a:p>
            <a:pPr eaLnBrk="1" hangingPunct="1">
              <a:defRPr/>
            </a:pPr>
            <a:r>
              <a:rPr lang="ko-KR" altLang="en-US" sz="2500">
                <a:solidFill>
                  <a:schemeClr val="tx1">
                    <a:lumMod val="75000"/>
                    <a:lumOff val="25000"/>
                  </a:schemeClr>
                </a:solidFill>
                <a:ea typeface="맑은 고딕"/>
              </a:rPr>
              <a:t>과학 </a:t>
            </a:r>
            <a:r>
              <a:rPr lang="en-US" altLang="ko-KR" sz="2500">
                <a:solidFill>
                  <a:schemeClr val="tx1">
                    <a:lumMod val="75000"/>
                    <a:lumOff val="25000"/>
                  </a:schemeClr>
                </a:solidFill>
                <a:ea typeface="맑은 고딕"/>
              </a:rPr>
              <a:t>1</a:t>
            </a:r>
            <a:endParaRPr lang="ko-KR" altLang="en-US" sz="2500">
              <a:solidFill>
                <a:schemeClr val="tx1">
                  <a:lumMod val="75000"/>
                  <a:lumOff val="25000"/>
                </a:schemeClr>
              </a:solidFill>
              <a:ea typeface="맑은 고딕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63606" y="3316043"/>
            <a:ext cx="366991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/>
                <a:ea typeface="나눔고딕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r">
              <a:defRPr/>
            </a:pPr>
            <a:r>
              <a:rPr lang="en-US" altLang="ko-KR" sz="3200" spc="-150">
                <a:latin typeface="맑은 고딕"/>
                <a:ea typeface="맑은 고딕"/>
              </a:rPr>
              <a:t>3. </a:t>
            </a:r>
            <a:r>
              <a:rPr lang="ko-KR" altLang="en-US" sz="3200" spc="-150">
                <a:latin typeface="맑은 고딕"/>
                <a:ea typeface="맑은 고딕"/>
              </a:rPr>
              <a:t>지권의 운동</a:t>
            </a:r>
            <a:endParaRPr lang="ko-KR" altLang="en-US" sz="3200" spc="-150">
              <a:latin typeface="맑은 고딕"/>
              <a:ea typeface="맑은 고딕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176176" y="2344178"/>
            <a:ext cx="3896004" cy="7300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800">
                <a:solidFill>
                  <a:schemeClr val="bg1"/>
                </a:solidFill>
                <a:latin typeface="맑은 고딕"/>
                <a:ea typeface="맑은 고딕"/>
              </a:rPr>
              <a:t>Ⅰ. </a:t>
            </a:r>
            <a:r>
              <a:rPr lang="ko-KR" altLang="en-US" sz="3800">
                <a:solidFill>
                  <a:schemeClr val="bg1"/>
                </a:solidFill>
                <a:latin typeface="맑은 고딕"/>
                <a:ea typeface="맑은 고딕"/>
              </a:rPr>
              <a:t>지권의 변화</a:t>
            </a:r>
            <a:endParaRPr lang="ko-KR" altLang="en-US" sz="3800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45952" y="4057544"/>
            <a:ext cx="465209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/>
                <a:ea typeface="나눔고딕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r">
              <a:defRPr/>
            </a:pPr>
            <a:r>
              <a:rPr lang="ko-KR" altLang="en-US" sz="2000" spc="-150">
                <a:latin typeface="맑은 고딕"/>
                <a:ea typeface="맑은 고딕"/>
                <a:hlinkClick r:id="rId3" action="ppaction://hlinkfile"/>
              </a:rPr>
              <a:t>① 움직이는 대륙</a:t>
            </a:r>
            <a:endParaRPr lang="ko-KR" altLang="en-US" sz="2000" spc="-150">
              <a:latin typeface="맑은 고딕"/>
              <a:ea typeface="맑은 고딕"/>
            </a:endParaRPr>
          </a:p>
        </p:txBody>
      </p:sp>
      <p:pic>
        <p:nvPicPr>
          <p:cNvPr id="4" name="그림 3" descr="화면 캡처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36227" y="2731010"/>
            <a:ext cx="3411843" cy="316738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0" y="6267539"/>
            <a:ext cx="9144000" cy="584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20" name="모서리가 둥근 직사각형 19">
            <a:hlinkClick r:id="rId5" action="ppaction://hlinksldjump"/>
          </p:cNvPr>
          <p:cNvSpPr/>
          <p:nvPr/>
        </p:nvSpPr>
        <p:spPr>
          <a:xfrm>
            <a:off x="4116864" y="6359853"/>
            <a:ext cx="1776456" cy="397865"/>
          </a:xfrm>
          <a:prstGeom prst="roundRect">
            <a:avLst>
              <a:gd name="adj" fmla="val 16667"/>
            </a:avLst>
          </a:prstGeom>
          <a:solidFill>
            <a:srgbClr val="09c71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012372" y="6359853"/>
            <a:ext cx="1082476" cy="39786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898068" y="6359853"/>
            <a:ext cx="1082476" cy="397865"/>
          </a:xfrm>
          <a:prstGeom prst="roundRect">
            <a:avLst>
              <a:gd name="adj" fmla="val 16667"/>
            </a:avLst>
          </a:prstGeom>
          <a:solidFill>
            <a:srgbClr val="17abb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930516" y="6359853"/>
            <a:ext cx="1082476" cy="39786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  <p:grpSp>
        <p:nvGrpSpPr>
          <p:cNvPr id="24" name="그룹 23"/>
          <p:cNvGrpSpPr/>
          <p:nvPr/>
        </p:nvGrpSpPr>
        <p:grpSpPr>
          <a:xfrm rot="0">
            <a:off x="1999354" y="6369734"/>
            <a:ext cx="4943898" cy="328665"/>
            <a:chOff x="1973489" y="5665107"/>
            <a:chExt cx="4943898" cy="328665"/>
          </a:xfrm>
        </p:grpSpPr>
        <p:sp>
          <p:nvSpPr>
            <p:cNvPr id="25" name="TextBox 24">
              <a:hlinkClick r:id="rId6" action="ppaction://hlinksldjump"/>
            </p:cNvPr>
            <p:cNvSpPr txBox="1"/>
            <p:nvPr/>
          </p:nvSpPr>
          <p:spPr>
            <a:xfrm>
              <a:off x="1973489" y="5685995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400" spc="-70">
                  <a:solidFill>
                    <a:schemeClr val="bg1"/>
                  </a:solidFill>
                  <a:ea typeface="맑은 고딕"/>
                </a:rPr>
                <a:t>학습 목표</a:t>
              </a:r>
              <a:endParaRPr lang="ko-KR" altLang="en-US" sz="1400" spc="-70">
                <a:solidFill>
                  <a:schemeClr val="bg1"/>
                </a:solidFill>
                <a:ea typeface="맑은 고딕"/>
              </a:endParaRPr>
            </a:p>
          </p:txBody>
        </p:sp>
        <p:sp>
          <p:nvSpPr>
            <p:cNvPr id="26" name="TextBox 25">
              <a:hlinkClick r:id="rId7" action="ppaction://hlinksldjump"/>
            </p:cNvPr>
            <p:cNvSpPr txBox="1"/>
            <p:nvPr/>
          </p:nvSpPr>
          <p:spPr>
            <a:xfrm>
              <a:off x="3079091" y="5685995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400" spc="-70">
                  <a:solidFill>
                    <a:schemeClr val="bg1"/>
                  </a:solidFill>
                  <a:ea typeface="맑은 고딕"/>
                </a:rPr>
                <a:t>수업 열기</a:t>
              </a:r>
              <a:endParaRPr lang="ko-KR" altLang="en-US" sz="1400" spc="-70">
                <a:solidFill>
                  <a:schemeClr val="bg1"/>
                </a:solidFill>
                <a:ea typeface="맑은 고딕"/>
              </a:endParaRPr>
            </a:p>
          </p:txBody>
        </p:sp>
        <p:sp>
          <p:nvSpPr>
            <p:cNvPr id="27" name="TextBox 26">
              <a:hlinkClick r:id="rId8" action="ppaction://hlinksldjump"/>
            </p:cNvPr>
            <p:cNvSpPr txBox="1"/>
            <p:nvPr/>
          </p:nvSpPr>
          <p:spPr>
            <a:xfrm>
              <a:off x="4150311" y="5671278"/>
              <a:ext cx="1656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pc="-70">
                  <a:solidFill>
                    <a:schemeClr val="bg1"/>
                  </a:solidFill>
                  <a:ea typeface="맑은 고딕"/>
                </a:rPr>
                <a:t>교과 내용 이해하기</a:t>
              </a:r>
              <a:endParaRPr lang="ko-KR" altLang="en-US" sz="1400" spc="-70">
                <a:solidFill>
                  <a:schemeClr val="bg1"/>
                </a:solidFill>
                <a:ea typeface="맑은 고딕"/>
              </a:endParaRPr>
            </a:p>
          </p:txBody>
        </p:sp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5996942" y="5665107"/>
              <a:ext cx="92044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400" spc="-70">
                  <a:solidFill>
                    <a:schemeClr val="bg1"/>
                  </a:solidFill>
                  <a:ea typeface="맑은 고딕"/>
                </a:rPr>
                <a:t>확인 문제</a:t>
              </a:r>
              <a:endParaRPr lang="ko-KR" altLang="en-US" sz="1400" spc="-70">
                <a:solidFill>
                  <a:schemeClr val="bg1"/>
                </a:solidFill>
                <a:ea typeface="맑은 고딕"/>
              </a:endParaRPr>
            </a:p>
          </p:txBody>
        </p:sp>
      </p:grpSp>
      <p:sp>
        <p:nvSpPr>
          <p:cNvPr id="29" name="직사각형 20"/>
          <p:cNvSpPr/>
          <p:nvPr/>
        </p:nvSpPr>
        <p:spPr>
          <a:xfrm>
            <a:off x="-6755" y="6309413"/>
            <a:ext cx="9144026" cy="572338"/>
          </a:xfrm>
          <a:custGeom>
            <a:avLst/>
            <a:gdLst>
              <a:gd name="connsiteX0" fmla="*/ 0 w 9144000"/>
              <a:gd name="connsiteY0" fmla="*/ 0 h 536713"/>
              <a:gd name="connsiteX1" fmla="*/ 9144000 w 9144000"/>
              <a:gd name="connsiteY1" fmla="*/ 0 h 536713"/>
              <a:gd name="connsiteX2" fmla="*/ 9144000 w 9144000"/>
              <a:gd name="connsiteY2" fmla="*/ 536713 h 536713"/>
              <a:gd name="connsiteX3" fmla="*/ 0 w 9144000"/>
              <a:gd name="connsiteY3" fmla="*/ 536713 h 536713"/>
              <a:gd name="connsiteX4" fmla="*/ 0 w 9144000"/>
              <a:gd name="connsiteY4" fmla="*/ 0 h 536713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9144000 w 9144000"/>
              <a:gd name="connsiteY2" fmla="*/ 6212 h 542925"/>
              <a:gd name="connsiteX3" fmla="*/ 9144000 w 9144000"/>
              <a:gd name="connsiteY3" fmla="*/ 542925 h 542925"/>
              <a:gd name="connsiteX4" fmla="*/ 0 w 9144000"/>
              <a:gd name="connsiteY4" fmla="*/ 542925 h 542925"/>
              <a:gd name="connsiteX5" fmla="*/ 0 w 9144000"/>
              <a:gd name="connsiteY5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7048500 w 9144000"/>
              <a:gd name="connsiteY2" fmla="*/ 9525 h 542925"/>
              <a:gd name="connsiteX3" fmla="*/ 9144000 w 9144000"/>
              <a:gd name="connsiteY3" fmla="*/ 6212 h 542925"/>
              <a:gd name="connsiteX4" fmla="*/ 9144000 w 9144000"/>
              <a:gd name="connsiteY4" fmla="*/ 542925 h 542925"/>
              <a:gd name="connsiteX5" fmla="*/ 0 w 9144000"/>
              <a:gd name="connsiteY5" fmla="*/ 542925 h 542925"/>
              <a:gd name="connsiteX6" fmla="*/ 0 w 9144000"/>
              <a:gd name="connsiteY6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7048500 w 9144000"/>
              <a:gd name="connsiteY2" fmla="*/ 9525 h 542925"/>
              <a:gd name="connsiteX3" fmla="*/ 7267575 w 9144000"/>
              <a:gd name="connsiteY3" fmla="*/ 9525 h 542925"/>
              <a:gd name="connsiteX4" fmla="*/ 9144000 w 9144000"/>
              <a:gd name="connsiteY4" fmla="*/ 6212 h 542925"/>
              <a:gd name="connsiteX5" fmla="*/ 9144000 w 9144000"/>
              <a:gd name="connsiteY5" fmla="*/ 542925 h 542925"/>
              <a:gd name="connsiteX6" fmla="*/ 0 w 9144000"/>
              <a:gd name="connsiteY6" fmla="*/ 542925 h 542925"/>
              <a:gd name="connsiteX7" fmla="*/ 0 w 9144000"/>
              <a:gd name="connsiteY7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6212 h 542925"/>
              <a:gd name="connsiteX1" fmla="*/ 5800725 w 9144000"/>
              <a:gd name="connsiteY1" fmla="*/ 0 h 542925"/>
              <a:gd name="connsiteX2" fmla="*/ 6724650 w 9144000"/>
              <a:gd name="connsiteY2" fmla="*/ 9525 h 542925"/>
              <a:gd name="connsiteX3" fmla="*/ 7048500 w 9144000"/>
              <a:gd name="connsiteY3" fmla="*/ 9525 h 542925"/>
              <a:gd name="connsiteX4" fmla="*/ 7267575 w 9144000"/>
              <a:gd name="connsiteY4" fmla="*/ 9525 h 542925"/>
              <a:gd name="connsiteX5" fmla="*/ 9144000 w 9144000"/>
              <a:gd name="connsiteY5" fmla="*/ 6212 h 542925"/>
              <a:gd name="connsiteX6" fmla="*/ 9144000 w 9144000"/>
              <a:gd name="connsiteY6" fmla="*/ 542925 h 542925"/>
              <a:gd name="connsiteX7" fmla="*/ 0 w 9144000"/>
              <a:gd name="connsiteY7" fmla="*/ 542925 h 542925"/>
              <a:gd name="connsiteX8" fmla="*/ 0 w 9144000"/>
              <a:gd name="connsiteY8" fmla="*/ 6212 h 542925"/>
              <a:gd name="connsiteX0" fmla="*/ 0 w 9144000"/>
              <a:gd name="connsiteY0" fmla="*/ 11503 h 548216"/>
              <a:gd name="connsiteX1" fmla="*/ 6781800 w 9144000"/>
              <a:gd name="connsiteY1" fmla="*/ 214841 h 548216"/>
              <a:gd name="connsiteX2" fmla="*/ 6724650 w 9144000"/>
              <a:gd name="connsiteY2" fmla="*/ 14816 h 548216"/>
              <a:gd name="connsiteX3" fmla="*/ 7048500 w 9144000"/>
              <a:gd name="connsiteY3" fmla="*/ 14816 h 548216"/>
              <a:gd name="connsiteX4" fmla="*/ 7267575 w 9144000"/>
              <a:gd name="connsiteY4" fmla="*/ 14816 h 548216"/>
              <a:gd name="connsiteX5" fmla="*/ 9144000 w 9144000"/>
              <a:gd name="connsiteY5" fmla="*/ 11503 h 548216"/>
              <a:gd name="connsiteX6" fmla="*/ 9144000 w 9144000"/>
              <a:gd name="connsiteY6" fmla="*/ 548216 h 548216"/>
              <a:gd name="connsiteX7" fmla="*/ 0 w 9144000"/>
              <a:gd name="connsiteY7" fmla="*/ 548216 h 548216"/>
              <a:gd name="connsiteX8" fmla="*/ 0 w 9144000"/>
              <a:gd name="connsiteY8" fmla="*/ 11503 h 548216"/>
              <a:gd name="connsiteX0" fmla="*/ 9525 w 9144000"/>
              <a:gd name="connsiteY0" fmla="*/ 373453 h 548216"/>
              <a:gd name="connsiteX1" fmla="*/ 6781800 w 9144000"/>
              <a:gd name="connsiteY1" fmla="*/ 214841 h 548216"/>
              <a:gd name="connsiteX2" fmla="*/ 6724650 w 9144000"/>
              <a:gd name="connsiteY2" fmla="*/ 14816 h 548216"/>
              <a:gd name="connsiteX3" fmla="*/ 7048500 w 9144000"/>
              <a:gd name="connsiteY3" fmla="*/ 14816 h 548216"/>
              <a:gd name="connsiteX4" fmla="*/ 7267575 w 9144000"/>
              <a:gd name="connsiteY4" fmla="*/ 14816 h 548216"/>
              <a:gd name="connsiteX5" fmla="*/ 9144000 w 9144000"/>
              <a:gd name="connsiteY5" fmla="*/ 11503 h 548216"/>
              <a:gd name="connsiteX6" fmla="*/ 9144000 w 9144000"/>
              <a:gd name="connsiteY6" fmla="*/ 548216 h 548216"/>
              <a:gd name="connsiteX7" fmla="*/ 0 w 9144000"/>
              <a:gd name="connsiteY7" fmla="*/ 548216 h 548216"/>
              <a:gd name="connsiteX8" fmla="*/ 9525 w 9144000"/>
              <a:gd name="connsiteY8" fmla="*/ 373453 h 548216"/>
              <a:gd name="connsiteX0" fmla="*/ 9525 w 9144000"/>
              <a:gd name="connsiteY0" fmla="*/ 386859 h 561622"/>
              <a:gd name="connsiteX1" fmla="*/ 6791325 w 9144000"/>
              <a:gd name="connsiteY1" fmla="*/ 409222 h 561622"/>
              <a:gd name="connsiteX2" fmla="*/ 6724650 w 9144000"/>
              <a:gd name="connsiteY2" fmla="*/ 28222 h 561622"/>
              <a:gd name="connsiteX3" fmla="*/ 7048500 w 9144000"/>
              <a:gd name="connsiteY3" fmla="*/ 28222 h 561622"/>
              <a:gd name="connsiteX4" fmla="*/ 7267575 w 9144000"/>
              <a:gd name="connsiteY4" fmla="*/ 28222 h 561622"/>
              <a:gd name="connsiteX5" fmla="*/ 9144000 w 9144000"/>
              <a:gd name="connsiteY5" fmla="*/ 24909 h 561622"/>
              <a:gd name="connsiteX6" fmla="*/ 9144000 w 9144000"/>
              <a:gd name="connsiteY6" fmla="*/ 561622 h 561622"/>
              <a:gd name="connsiteX7" fmla="*/ 0 w 9144000"/>
              <a:gd name="connsiteY7" fmla="*/ 561622 h 561622"/>
              <a:gd name="connsiteX8" fmla="*/ 9525 w 9144000"/>
              <a:gd name="connsiteY8" fmla="*/ 386859 h 561622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33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048500 w 9144000"/>
              <a:gd name="connsiteY2" fmla="*/ 155713 h 536713"/>
              <a:gd name="connsiteX3" fmla="*/ 7267575 w 9144000"/>
              <a:gd name="connsiteY3" fmla="*/ 3313 h 536713"/>
              <a:gd name="connsiteX4" fmla="*/ 9144000 w 9144000"/>
              <a:gd name="connsiteY4" fmla="*/ 0 h 536713"/>
              <a:gd name="connsiteX5" fmla="*/ 9144000 w 9144000"/>
              <a:gd name="connsiteY5" fmla="*/ 536713 h 536713"/>
              <a:gd name="connsiteX6" fmla="*/ 0 w 9144000"/>
              <a:gd name="connsiteY6" fmla="*/ 536713 h 536713"/>
              <a:gd name="connsiteX7" fmla="*/ 9525 w 9144000"/>
              <a:gd name="connsiteY7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1950 h 536713"/>
              <a:gd name="connsiteX1" fmla="*/ 6791325 w 9144000"/>
              <a:gd name="connsiteY1" fmla="*/ 384313 h 536713"/>
              <a:gd name="connsiteX2" fmla="*/ 7267575 w 9144000"/>
              <a:gd name="connsiteY2" fmla="*/ 3313 h 536713"/>
              <a:gd name="connsiteX3" fmla="*/ 9144000 w 9144000"/>
              <a:gd name="connsiteY3" fmla="*/ 0 h 536713"/>
              <a:gd name="connsiteX4" fmla="*/ 9144000 w 9144000"/>
              <a:gd name="connsiteY4" fmla="*/ 536713 h 536713"/>
              <a:gd name="connsiteX5" fmla="*/ 0 w 9144000"/>
              <a:gd name="connsiteY5" fmla="*/ 536713 h 536713"/>
              <a:gd name="connsiteX6" fmla="*/ 9525 w 9144000"/>
              <a:gd name="connsiteY6" fmla="*/ 361950 h 536713"/>
              <a:gd name="connsiteX0" fmla="*/ 9525 w 9144000"/>
              <a:gd name="connsiteY0" fmla="*/ 368162 h 542925"/>
              <a:gd name="connsiteX1" fmla="*/ 6791325 w 9144000"/>
              <a:gd name="connsiteY1" fmla="*/ 390525 h 542925"/>
              <a:gd name="connsiteX2" fmla="*/ 7391400 w 9144000"/>
              <a:gd name="connsiteY2" fmla="*/ 0 h 542925"/>
              <a:gd name="connsiteX3" fmla="*/ 9144000 w 9144000"/>
              <a:gd name="connsiteY3" fmla="*/ 6212 h 542925"/>
              <a:gd name="connsiteX4" fmla="*/ 9144000 w 9144000"/>
              <a:gd name="connsiteY4" fmla="*/ 542925 h 542925"/>
              <a:gd name="connsiteX5" fmla="*/ 0 w 9144000"/>
              <a:gd name="connsiteY5" fmla="*/ 542925 h 542925"/>
              <a:gd name="connsiteX6" fmla="*/ 9525 w 9144000"/>
              <a:gd name="connsiteY6" fmla="*/ 368162 h 542925"/>
              <a:gd name="connsiteX0" fmla="*/ 9525 w 9144000"/>
              <a:gd name="connsiteY0" fmla="*/ 396231 h 570994"/>
              <a:gd name="connsiteX1" fmla="*/ 6610350 w 9144000"/>
              <a:gd name="connsiteY1" fmla="*/ 428119 h 570994"/>
              <a:gd name="connsiteX2" fmla="*/ 7391400 w 9144000"/>
              <a:gd name="connsiteY2" fmla="*/ 28069 h 570994"/>
              <a:gd name="connsiteX3" fmla="*/ 9144000 w 9144000"/>
              <a:gd name="connsiteY3" fmla="*/ 34281 h 570994"/>
              <a:gd name="connsiteX4" fmla="*/ 9144000 w 9144000"/>
              <a:gd name="connsiteY4" fmla="*/ 570994 h 570994"/>
              <a:gd name="connsiteX5" fmla="*/ 0 w 9144000"/>
              <a:gd name="connsiteY5" fmla="*/ 570994 h 570994"/>
              <a:gd name="connsiteX6" fmla="*/ 9525 w 9144000"/>
              <a:gd name="connsiteY6" fmla="*/ 396231 h 570994"/>
              <a:gd name="connsiteX0" fmla="*/ 9525 w 9144000"/>
              <a:gd name="connsiteY0" fmla="*/ 368199 h 542962"/>
              <a:gd name="connsiteX1" fmla="*/ 6610350 w 9144000"/>
              <a:gd name="connsiteY1" fmla="*/ 400087 h 542962"/>
              <a:gd name="connsiteX2" fmla="*/ 7391400 w 9144000"/>
              <a:gd name="connsiteY2" fmla="*/ 37 h 542962"/>
              <a:gd name="connsiteX3" fmla="*/ 9144000 w 9144000"/>
              <a:gd name="connsiteY3" fmla="*/ 6249 h 542962"/>
              <a:gd name="connsiteX4" fmla="*/ 9144000 w 9144000"/>
              <a:gd name="connsiteY4" fmla="*/ 542962 h 542962"/>
              <a:gd name="connsiteX5" fmla="*/ 0 w 9144000"/>
              <a:gd name="connsiteY5" fmla="*/ 542962 h 542962"/>
              <a:gd name="connsiteX6" fmla="*/ 9525 w 9144000"/>
              <a:gd name="connsiteY6" fmla="*/ 368199 h 542962"/>
              <a:gd name="connsiteX0" fmla="*/ 0 w 10488262"/>
              <a:gd name="connsiteY0" fmla="*/ 356323 h 542962"/>
              <a:gd name="connsiteX1" fmla="*/ 7954612 w 10488262"/>
              <a:gd name="connsiteY1" fmla="*/ 400087 h 542962"/>
              <a:gd name="connsiteX2" fmla="*/ 8735662 w 10488262"/>
              <a:gd name="connsiteY2" fmla="*/ 37 h 542962"/>
              <a:gd name="connsiteX3" fmla="*/ 10488262 w 10488262"/>
              <a:gd name="connsiteY3" fmla="*/ 6249 h 542962"/>
              <a:gd name="connsiteX4" fmla="*/ 10488262 w 10488262"/>
              <a:gd name="connsiteY4" fmla="*/ 542962 h 542962"/>
              <a:gd name="connsiteX5" fmla="*/ 1344262 w 10488262"/>
              <a:gd name="connsiteY5" fmla="*/ 542962 h 542962"/>
              <a:gd name="connsiteX6" fmla="*/ 0 w 10488262"/>
              <a:gd name="connsiteY6" fmla="*/ 356323 h 542962"/>
              <a:gd name="connsiteX0" fmla="*/ 0 w 10488262"/>
              <a:gd name="connsiteY0" fmla="*/ 356323 h 566713"/>
              <a:gd name="connsiteX1" fmla="*/ 7954612 w 10488262"/>
              <a:gd name="connsiteY1" fmla="*/ 400087 h 566713"/>
              <a:gd name="connsiteX2" fmla="*/ 8735662 w 10488262"/>
              <a:gd name="connsiteY2" fmla="*/ 37 h 566713"/>
              <a:gd name="connsiteX3" fmla="*/ 10488262 w 10488262"/>
              <a:gd name="connsiteY3" fmla="*/ 6249 h 566713"/>
              <a:gd name="connsiteX4" fmla="*/ 10488262 w 10488262"/>
              <a:gd name="connsiteY4" fmla="*/ 542962 h 566713"/>
              <a:gd name="connsiteX5" fmla="*/ 299234 w 10488262"/>
              <a:gd name="connsiteY5" fmla="*/ 566713 h 566713"/>
              <a:gd name="connsiteX6" fmla="*/ 0 w 10488262"/>
              <a:gd name="connsiteY6" fmla="*/ 356323 h 566713"/>
              <a:gd name="connsiteX0" fmla="*/ 984856 w 11473118"/>
              <a:gd name="connsiteY0" fmla="*/ 356323 h 601693"/>
              <a:gd name="connsiteX1" fmla="*/ 8939468 w 11473118"/>
              <a:gd name="connsiteY1" fmla="*/ 400087 h 601693"/>
              <a:gd name="connsiteX2" fmla="*/ 9720518 w 11473118"/>
              <a:gd name="connsiteY2" fmla="*/ 37 h 601693"/>
              <a:gd name="connsiteX3" fmla="*/ 11473118 w 11473118"/>
              <a:gd name="connsiteY3" fmla="*/ 6249 h 601693"/>
              <a:gd name="connsiteX4" fmla="*/ 11473118 w 11473118"/>
              <a:gd name="connsiteY4" fmla="*/ 542962 h 601693"/>
              <a:gd name="connsiteX5" fmla="*/ 1284090 w 11473118"/>
              <a:gd name="connsiteY5" fmla="*/ 566713 h 601693"/>
              <a:gd name="connsiteX6" fmla="*/ 984856 w 11473118"/>
              <a:gd name="connsiteY6" fmla="*/ 356323 h 601693"/>
              <a:gd name="connsiteX0" fmla="*/ 984856 w 11473118"/>
              <a:gd name="connsiteY0" fmla="*/ 356323 h 601693"/>
              <a:gd name="connsiteX1" fmla="*/ 8939468 w 11473118"/>
              <a:gd name="connsiteY1" fmla="*/ 400087 h 601693"/>
              <a:gd name="connsiteX2" fmla="*/ 9720518 w 11473118"/>
              <a:gd name="connsiteY2" fmla="*/ 37 h 601693"/>
              <a:gd name="connsiteX3" fmla="*/ 11473118 w 11473118"/>
              <a:gd name="connsiteY3" fmla="*/ 6249 h 601693"/>
              <a:gd name="connsiteX4" fmla="*/ 11473118 w 11473118"/>
              <a:gd name="connsiteY4" fmla="*/ 542962 h 601693"/>
              <a:gd name="connsiteX5" fmla="*/ 1284090 w 11473118"/>
              <a:gd name="connsiteY5" fmla="*/ 566713 h 601693"/>
              <a:gd name="connsiteX6" fmla="*/ 984856 w 11473118"/>
              <a:gd name="connsiteY6" fmla="*/ 356323 h 601693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984856 w 11473118"/>
              <a:gd name="connsiteY0" fmla="*/ 356323 h 588395"/>
              <a:gd name="connsiteX1" fmla="*/ 8939468 w 11473118"/>
              <a:gd name="connsiteY1" fmla="*/ 400087 h 588395"/>
              <a:gd name="connsiteX2" fmla="*/ 9720518 w 11473118"/>
              <a:gd name="connsiteY2" fmla="*/ 37 h 588395"/>
              <a:gd name="connsiteX3" fmla="*/ 11473118 w 11473118"/>
              <a:gd name="connsiteY3" fmla="*/ 6249 h 588395"/>
              <a:gd name="connsiteX4" fmla="*/ 11473118 w 11473118"/>
              <a:gd name="connsiteY4" fmla="*/ 542962 h 588395"/>
              <a:gd name="connsiteX5" fmla="*/ 1284090 w 11473118"/>
              <a:gd name="connsiteY5" fmla="*/ 566713 h 588395"/>
              <a:gd name="connsiteX6" fmla="*/ 984856 w 11473118"/>
              <a:gd name="connsiteY6" fmla="*/ 356323 h 588395"/>
              <a:gd name="connsiteX0" fmla="*/ 1146127 w 11325631"/>
              <a:gd name="connsiteY0" fmla="*/ 356323 h 588395"/>
              <a:gd name="connsiteX1" fmla="*/ 8791981 w 11325631"/>
              <a:gd name="connsiteY1" fmla="*/ 400087 h 588395"/>
              <a:gd name="connsiteX2" fmla="*/ 9573031 w 11325631"/>
              <a:gd name="connsiteY2" fmla="*/ 37 h 588395"/>
              <a:gd name="connsiteX3" fmla="*/ 11325631 w 11325631"/>
              <a:gd name="connsiteY3" fmla="*/ 6249 h 588395"/>
              <a:gd name="connsiteX4" fmla="*/ 11325631 w 11325631"/>
              <a:gd name="connsiteY4" fmla="*/ 542962 h 588395"/>
              <a:gd name="connsiteX5" fmla="*/ 1136603 w 11325631"/>
              <a:gd name="connsiteY5" fmla="*/ 566713 h 588395"/>
              <a:gd name="connsiteX6" fmla="*/ 1146127 w 11325631"/>
              <a:gd name="connsiteY6" fmla="*/ 356323 h 588395"/>
              <a:gd name="connsiteX0" fmla="*/ 907865 w 11087369"/>
              <a:gd name="connsiteY0" fmla="*/ 356323 h 588395"/>
              <a:gd name="connsiteX1" fmla="*/ 8553719 w 11087369"/>
              <a:gd name="connsiteY1" fmla="*/ 400087 h 588395"/>
              <a:gd name="connsiteX2" fmla="*/ 9334769 w 11087369"/>
              <a:gd name="connsiteY2" fmla="*/ 37 h 588395"/>
              <a:gd name="connsiteX3" fmla="*/ 11087369 w 11087369"/>
              <a:gd name="connsiteY3" fmla="*/ 6249 h 588395"/>
              <a:gd name="connsiteX4" fmla="*/ 11087369 w 11087369"/>
              <a:gd name="connsiteY4" fmla="*/ 542962 h 588395"/>
              <a:gd name="connsiteX5" fmla="*/ 898341 w 11087369"/>
              <a:gd name="connsiteY5" fmla="*/ 566713 h 588395"/>
              <a:gd name="connsiteX6" fmla="*/ 907865 w 11087369"/>
              <a:gd name="connsiteY6" fmla="*/ 356323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88395"/>
              <a:gd name="connsiteX1" fmla="*/ 8561552 w 11095202"/>
              <a:gd name="connsiteY1" fmla="*/ 400087 h 588395"/>
              <a:gd name="connsiteX2" fmla="*/ 9342602 w 11095202"/>
              <a:gd name="connsiteY2" fmla="*/ 37 h 588395"/>
              <a:gd name="connsiteX3" fmla="*/ 11095202 w 11095202"/>
              <a:gd name="connsiteY3" fmla="*/ 6249 h 588395"/>
              <a:gd name="connsiteX4" fmla="*/ 11095202 w 11095202"/>
              <a:gd name="connsiteY4" fmla="*/ 542962 h 588395"/>
              <a:gd name="connsiteX5" fmla="*/ 906174 w 11095202"/>
              <a:gd name="connsiteY5" fmla="*/ 566713 h 588395"/>
              <a:gd name="connsiteX6" fmla="*/ 891948 w 11095202"/>
              <a:gd name="connsiteY6" fmla="*/ 368198 h 588395"/>
              <a:gd name="connsiteX0" fmla="*/ 891948 w 11095202"/>
              <a:gd name="connsiteY0" fmla="*/ 368198 h 592486"/>
              <a:gd name="connsiteX1" fmla="*/ 8561552 w 11095202"/>
              <a:gd name="connsiteY1" fmla="*/ 400087 h 592486"/>
              <a:gd name="connsiteX2" fmla="*/ 9342602 w 11095202"/>
              <a:gd name="connsiteY2" fmla="*/ 37 h 592486"/>
              <a:gd name="connsiteX3" fmla="*/ 11095202 w 11095202"/>
              <a:gd name="connsiteY3" fmla="*/ 6249 h 592486"/>
              <a:gd name="connsiteX4" fmla="*/ 11095202 w 11095202"/>
              <a:gd name="connsiteY4" fmla="*/ 542962 h 592486"/>
              <a:gd name="connsiteX5" fmla="*/ 906174 w 11095202"/>
              <a:gd name="connsiteY5" fmla="*/ 578588 h 592486"/>
              <a:gd name="connsiteX6" fmla="*/ 891948 w 11095202"/>
              <a:gd name="connsiteY6" fmla="*/ 368198 h 592486"/>
              <a:gd name="connsiteX0" fmla="*/ 891948 w 11095202"/>
              <a:gd name="connsiteY0" fmla="*/ 373824 h 598112"/>
              <a:gd name="connsiteX1" fmla="*/ 8561552 w 11095202"/>
              <a:gd name="connsiteY1" fmla="*/ 405713 h 598112"/>
              <a:gd name="connsiteX2" fmla="*/ 9342602 w 11095202"/>
              <a:gd name="connsiteY2" fmla="*/ 5663 h 598112"/>
              <a:gd name="connsiteX3" fmla="*/ 10038298 w 11095202"/>
              <a:gd name="connsiteY3" fmla="*/ 0 h 598112"/>
              <a:gd name="connsiteX4" fmla="*/ 11095202 w 11095202"/>
              <a:gd name="connsiteY4" fmla="*/ 548588 h 598112"/>
              <a:gd name="connsiteX5" fmla="*/ 906174 w 11095202"/>
              <a:gd name="connsiteY5" fmla="*/ 584214 h 598112"/>
              <a:gd name="connsiteX6" fmla="*/ 891948 w 11095202"/>
              <a:gd name="connsiteY6" fmla="*/ 373824 h 598112"/>
              <a:gd name="connsiteX0" fmla="*/ 891948 w 10038298"/>
              <a:gd name="connsiteY0" fmla="*/ 373824 h 598112"/>
              <a:gd name="connsiteX1" fmla="*/ 8561552 w 10038298"/>
              <a:gd name="connsiteY1" fmla="*/ 405713 h 598112"/>
              <a:gd name="connsiteX2" fmla="*/ 9342602 w 10038298"/>
              <a:gd name="connsiteY2" fmla="*/ 5663 h 598112"/>
              <a:gd name="connsiteX3" fmla="*/ 10038298 w 10038298"/>
              <a:gd name="connsiteY3" fmla="*/ 0 h 598112"/>
              <a:gd name="connsiteX4" fmla="*/ 9883919 w 10038298"/>
              <a:gd name="connsiteY4" fmla="*/ 548588 h 598112"/>
              <a:gd name="connsiteX5" fmla="*/ 906174 w 10038298"/>
              <a:gd name="connsiteY5" fmla="*/ 584214 h 598112"/>
              <a:gd name="connsiteX6" fmla="*/ 891948 w 10038298"/>
              <a:gd name="connsiteY6" fmla="*/ 373824 h 598112"/>
              <a:gd name="connsiteX0" fmla="*/ 891948 w 10038299"/>
              <a:gd name="connsiteY0" fmla="*/ 373824 h 614308"/>
              <a:gd name="connsiteX1" fmla="*/ 8561552 w 10038299"/>
              <a:gd name="connsiteY1" fmla="*/ 405713 h 614308"/>
              <a:gd name="connsiteX2" fmla="*/ 9342602 w 10038299"/>
              <a:gd name="connsiteY2" fmla="*/ 5663 h 614308"/>
              <a:gd name="connsiteX3" fmla="*/ 10038298 w 10038299"/>
              <a:gd name="connsiteY3" fmla="*/ 0 h 614308"/>
              <a:gd name="connsiteX4" fmla="*/ 10038299 w 10038299"/>
              <a:gd name="connsiteY4" fmla="*/ 572338 h 614308"/>
              <a:gd name="connsiteX5" fmla="*/ 906174 w 10038299"/>
              <a:gd name="connsiteY5" fmla="*/ 584214 h 614308"/>
              <a:gd name="connsiteX6" fmla="*/ 891948 w 10038299"/>
              <a:gd name="connsiteY6" fmla="*/ 373824 h 614308"/>
              <a:gd name="connsiteX0" fmla="*/ 891948 w 10038325"/>
              <a:gd name="connsiteY0" fmla="*/ 373824 h 584214"/>
              <a:gd name="connsiteX1" fmla="*/ 8561552 w 10038325"/>
              <a:gd name="connsiteY1" fmla="*/ 405713 h 584214"/>
              <a:gd name="connsiteX2" fmla="*/ 9342602 w 10038325"/>
              <a:gd name="connsiteY2" fmla="*/ 5663 h 584214"/>
              <a:gd name="connsiteX3" fmla="*/ 10038298 w 10038325"/>
              <a:gd name="connsiteY3" fmla="*/ 0 h 584214"/>
              <a:gd name="connsiteX4" fmla="*/ 10038299 w 10038325"/>
              <a:gd name="connsiteY4" fmla="*/ 572338 h 584214"/>
              <a:gd name="connsiteX5" fmla="*/ 906174 w 10038325"/>
              <a:gd name="connsiteY5" fmla="*/ 584214 h 584214"/>
              <a:gd name="connsiteX6" fmla="*/ 891948 w 10038325"/>
              <a:gd name="connsiteY6" fmla="*/ 373824 h 584214"/>
              <a:gd name="connsiteX0" fmla="*/ 891948 w 10038325"/>
              <a:gd name="connsiteY0" fmla="*/ 373824 h 584214"/>
              <a:gd name="connsiteX1" fmla="*/ 8561552 w 10038325"/>
              <a:gd name="connsiteY1" fmla="*/ 405713 h 584214"/>
              <a:gd name="connsiteX2" fmla="*/ 9342602 w 10038325"/>
              <a:gd name="connsiteY2" fmla="*/ 5663 h 584214"/>
              <a:gd name="connsiteX3" fmla="*/ 10038298 w 10038325"/>
              <a:gd name="connsiteY3" fmla="*/ 0 h 584214"/>
              <a:gd name="connsiteX4" fmla="*/ 10038299 w 10038325"/>
              <a:gd name="connsiteY4" fmla="*/ 572338 h 584214"/>
              <a:gd name="connsiteX5" fmla="*/ 906174 w 10038325"/>
              <a:gd name="connsiteY5" fmla="*/ 584214 h 584214"/>
              <a:gd name="connsiteX6" fmla="*/ 891948 w 10038325"/>
              <a:gd name="connsiteY6" fmla="*/ 373824 h 584214"/>
              <a:gd name="connsiteX0" fmla="*/ 759624 w 9906001"/>
              <a:gd name="connsiteY0" fmla="*/ 373824 h 584214"/>
              <a:gd name="connsiteX1" fmla="*/ 8429228 w 9906001"/>
              <a:gd name="connsiteY1" fmla="*/ 405713 h 584214"/>
              <a:gd name="connsiteX2" fmla="*/ 9210278 w 9906001"/>
              <a:gd name="connsiteY2" fmla="*/ 5663 h 584214"/>
              <a:gd name="connsiteX3" fmla="*/ 9905974 w 9906001"/>
              <a:gd name="connsiteY3" fmla="*/ 0 h 584214"/>
              <a:gd name="connsiteX4" fmla="*/ 9905975 w 9906001"/>
              <a:gd name="connsiteY4" fmla="*/ 572338 h 584214"/>
              <a:gd name="connsiteX5" fmla="*/ 773850 w 9906001"/>
              <a:gd name="connsiteY5" fmla="*/ 584214 h 584214"/>
              <a:gd name="connsiteX6" fmla="*/ 759624 w 9906001"/>
              <a:gd name="connsiteY6" fmla="*/ 373824 h 584214"/>
              <a:gd name="connsiteX0" fmla="*/ 768118 w 9914495"/>
              <a:gd name="connsiteY0" fmla="*/ 373824 h 584214"/>
              <a:gd name="connsiteX1" fmla="*/ 8437722 w 9914495"/>
              <a:gd name="connsiteY1" fmla="*/ 405713 h 584214"/>
              <a:gd name="connsiteX2" fmla="*/ 9218772 w 9914495"/>
              <a:gd name="connsiteY2" fmla="*/ 5663 h 584214"/>
              <a:gd name="connsiteX3" fmla="*/ 9914468 w 9914495"/>
              <a:gd name="connsiteY3" fmla="*/ 0 h 584214"/>
              <a:gd name="connsiteX4" fmla="*/ 9914469 w 9914495"/>
              <a:gd name="connsiteY4" fmla="*/ 572338 h 584214"/>
              <a:gd name="connsiteX5" fmla="*/ 782344 w 9914495"/>
              <a:gd name="connsiteY5" fmla="*/ 584214 h 584214"/>
              <a:gd name="connsiteX6" fmla="*/ 768118 w 9914495"/>
              <a:gd name="connsiteY6" fmla="*/ 373824 h 584214"/>
              <a:gd name="connsiteX0" fmla="*/ 1417 w 9147794"/>
              <a:gd name="connsiteY0" fmla="*/ 373824 h 584214"/>
              <a:gd name="connsiteX1" fmla="*/ 7671021 w 9147794"/>
              <a:gd name="connsiteY1" fmla="*/ 405713 h 584214"/>
              <a:gd name="connsiteX2" fmla="*/ 8452071 w 9147794"/>
              <a:gd name="connsiteY2" fmla="*/ 5663 h 584214"/>
              <a:gd name="connsiteX3" fmla="*/ 9147767 w 9147794"/>
              <a:gd name="connsiteY3" fmla="*/ 0 h 584214"/>
              <a:gd name="connsiteX4" fmla="*/ 9147768 w 9147794"/>
              <a:gd name="connsiteY4" fmla="*/ 572338 h 584214"/>
              <a:gd name="connsiteX5" fmla="*/ 15643 w 9147794"/>
              <a:gd name="connsiteY5" fmla="*/ 584214 h 584214"/>
              <a:gd name="connsiteX6" fmla="*/ 1417 w 9147794"/>
              <a:gd name="connsiteY6" fmla="*/ 373824 h 584214"/>
              <a:gd name="connsiteX0" fmla="*/ 664 w 9147041"/>
              <a:gd name="connsiteY0" fmla="*/ 373824 h 584214"/>
              <a:gd name="connsiteX1" fmla="*/ 7670268 w 9147041"/>
              <a:gd name="connsiteY1" fmla="*/ 405713 h 584214"/>
              <a:gd name="connsiteX2" fmla="*/ 8451318 w 9147041"/>
              <a:gd name="connsiteY2" fmla="*/ 5663 h 584214"/>
              <a:gd name="connsiteX3" fmla="*/ 9147014 w 9147041"/>
              <a:gd name="connsiteY3" fmla="*/ 0 h 584214"/>
              <a:gd name="connsiteX4" fmla="*/ 9147015 w 9147041"/>
              <a:gd name="connsiteY4" fmla="*/ 572338 h 584214"/>
              <a:gd name="connsiteX5" fmla="*/ 50516 w 9147041"/>
              <a:gd name="connsiteY5" fmla="*/ 584214 h 584214"/>
              <a:gd name="connsiteX6" fmla="*/ 664 w 9147041"/>
              <a:gd name="connsiteY6" fmla="*/ 373824 h 584214"/>
              <a:gd name="connsiteX0" fmla="*/ 146091 w 9096525"/>
              <a:gd name="connsiteY0" fmla="*/ 344136 h 584214"/>
              <a:gd name="connsiteX1" fmla="*/ 7619752 w 9096525"/>
              <a:gd name="connsiteY1" fmla="*/ 405713 h 584214"/>
              <a:gd name="connsiteX2" fmla="*/ 8400802 w 9096525"/>
              <a:gd name="connsiteY2" fmla="*/ 5663 h 584214"/>
              <a:gd name="connsiteX3" fmla="*/ 9096498 w 9096525"/>
              <a:gd name="connsiteY3" fmla="*/ 0 h 584214"/>
              <a:gd name="connsiteX4" fmla="*/ 9096499 w 9096525"/>
              <a:gd name="connsiteY4" fmla="*/ 572338 h 584214"/>
              <a:gd name="connsiteX5" fmla="*/ 0 w 9096525"/>
              <a:gd name="connsiteY5" fmla="*/ 584214 h 584214"/>
              <a:gd name="connsiteX6" fmla="*/ 146091 w 9096525"/>
              <a:gd name="connsiteY6" fmla="*/ 344136 h 584214"/>
              <a:gd name="connsiteX0" fmla="*/ 193593 w 9144026"/>
              <a:gd name="connsiteY0" fmla="*/ 34413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93593 w 9144026"/>
              <a:gd name="connsiteY6" fmla="*/ 344136 h 572338"/>
              <a:gd name="connsiteX0" fmla="*/ 3587 w 9144026"/>
              <a:gd name="connsiteY0" fmla="*/ 361949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587 w 9144026"/>
              <a:gd name="connsiteY6" fmla="*/ 361949 h 572338"/>
              <a:gd name="connsiteX0" fmla="*/ 1748 w 9154062"/>
              <a:gd name="connsiteY0" fmla="*/ 373824 h 572338"/>
              <a:gd name="connsiteX1" fmla="*/ 7677290 w 9154062"/>
              <a:gd name="connsiteY1" fmla="*/ 405713 h 572338"/>
              <a:gd name="connsiteX2" fmla="*/ 8458340 w 9154062"/>
              <a:gd name="connsiteY2" fmla="*/ 5663 h 572338"/>
              <a:gd name="connsiteX3" fmla="*/ 9154036 w 9154062"/>
              <a:gd name="connsiteY3" fmla="*/ 0 h 572338"/>
              <a:gd name="connsiteX4" fmla="*/ 9154037 w 9154062"/>
              <a:gd name="connsiteY4" fmla="*/ 572338 h 572338"/>
              <a:gd name="connsiteX5" fmla="*/ 10036 w 9154062"/>
              <a:gd name="connsiteY5" fmla="*/ 554526 h 572338"/>
              <a:gd name="connsiteX6" fmla="*/ 1748 w 9154062"/>
              <a:gd name="connsiteY6" fmla="*/ 373824 h 572338"/>
              <a:gd name="connsiteX0" fmla="*/ 282657 w 9144026"/>
              <a:gd name="connsiteY0" fmla="*/ 308510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282657 w 9144026"/>
              <a:gd name="connsiteY6" fmla="*/ 308510 h 572338"/>
              <a:gd name="connsiteX0" fmla="*/ 140154 w 9144026"/>
              <a:gd name="connsiteY0" fmla="*/ 320385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40154 w 9144026"/>
              <a:gd name="connsiteY6" fmla="*/ 320385 h 572338"/>
              <a:gd name="connsiteX0" fmla="*/ 140154 w 9144026"/>
              <a:gd name="connsiteY0" fmla="*/ 320385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140154 w 9144026"/>
              <a:gd name="connsiteY6" fmla="*/ 320385 h 572338"/>
              <a:gd name="connsiteX0" fmla="*/ 342034 w 9144026"/>
              <a:gd name="connsiteY0" fmla="*/ 439138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42034 w 9144026"/>
              <a:gd name="connsiteY6" fmla="*/ 439138 h 572338"/>
              <a:gd name="connsiteX0" fmla="*/ 342034 w 9144026"/>
              <a:gd name="connsiteY0" fmla="*/ 439138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342034 w 9144026"/>
              <a:gd name="connsiteY6" fmla="*/ 439138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  <a:gd name="connsiteX0" fmla="*/ 9525 w 9144026"/>
              <a:gd name="connsiteY0" fmla="*/ 367886 h 572338"/>
              <a:gd name="connsiteX1" fmla="*/ 7667254 w 9144026"/>
              <a:gd name="connsiteY1" fmla="*/ 405713 h 572338"/>
              <a:gd name="connsiteX2" fmla="*/ 8448304 w 9144026"/>
              <a:gd name="connsiteY2" fmla="*/ 5663 h 572338"/>
              <a:gd name="connsiteX3" fmla="*/ 9144000 w 9144026"/>
              <a:gd name="connsiteY3" fmla="*/ 0 h 572338"/>
              <a:gd name="connsiteX4" fmla="*/ 9144001 w 9144026"/>
              <a:gd name="connsiteY4" fmla="*/ 572338 h 572338"/>
              <a:gd name="connsiteX5" fmla="*/ 0 w 9144026"/>
              <a:gd name="connsiteY5" fmla="*/ 554526 h 572338"/>
              <a:gd name="connsiteX6" fmla="*/ 9525 w 9144026"/>
              <a:gd name="connsiteY6" fmla="*/ 367886 h 57233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26" h="572338">
                <a:moveTo>
                  <a:pt x="9525" y="367886"/>
                </a:moveTo>
                <a:cubicBezTo>
                  <a:pt x="14762" y="381679"/>
                  <a:pt x="7662084" y="406731"/>
                  <a:pt x="7667254" y="405713"/>
                </a:cubicBezTo>
                <a:cubicBezTo>
                  <a:pt x="8052163" y="329916"/>
                  <a:pt x="8020981" y="1169"/>
                  <a:pt x="8448304" y="5663"/>
                </a:cubicBezTo>
                <a:lnTo>
                  <a:pt x="9144000" y="0"/>
                </a:lnTo>
                <a:cubicBezTo>
                  <a:pt x="9144000" y="190779"/>
                  <a:pt x="9144001" y="571565"/>
                  <a:pt x="9144001" y="572338"/>
                </a:cubicBezTo>
                <a:cubicBezTo>
                  <a:pt x="9155877" y="570747"/>
                  <a:pt x="5094514" y="542650"/>
                  <a:pt x="0" y="554526"/>
                </a:cubicBezTo>
                <a:cubicBezTo>
                  <a:pt x="4556" y="551995"/>
                  <a:pt x="1815" y="376730"/>
                  <a:pt x="9525" y="3678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2339752" y="440876"/>
            <a:ext cx="65527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 dirty="0" smtClean="0">
                <a:solidFill>
                  <a:schemeClr val="accent3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대륙의 해안선 맞추기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12347" y="2979245"/>
            <a:ext cx="8095784" cy="1169835"/>
          </a:xfrm>
          <a:prstGeom prst="roundRect">
            <a:avLst>
              <a:gd name="adj" fmla="val 6862"/>
            </a:avLst>
          </a:prstGeom>
          <a:solidFill>
            <a:schemeClr val="bg1"/>
          </a:solid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r>
              <a:rPr lang="ko-KR" altLang="en-US" sz="2600" spc="-150" dirty="0" smtClean="0">
                <a:solidFill>
                  <a:schemeClr val="accent6"/>
                </a:solidFill>
                <a:latin typeface="+mn-ea"/>
              </a:rPr>
              <a:t>이들 대륙이 </a:t>
            </a:r>
            <a:r>
              <a:rPr lang="ko-KR" altLang="en-US" sz="2600" spc="-150" dirty="0">
                <a:solidFill>
                  <a:schemeClr val="accent6"/>
                </a:solidFill>
                <a:latin typeface="+mn-ea"/>
              </a:rPr>
              <a:t>과거에 서로 붙어 한 덩어리를 이루고 있다가 떨어져 나왔기 때문이다</a:t>
            </a:r>
            <a:r>
              <a:rPr lang="en-US" altLang="ko-KR" sz="2600" spc="-150" dirty="0">
                <a:solidFill>
                  <a:schemeClr val="accent6"/>
                </a:solidFill>
                <a:latin typeface="+mn-ea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en-US" altLang="ko-KR" sz="2600" spc="-150" dirty="0">
              <a:solidFill>
                <a:schemeClr val="accent6"/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592466" y="1733756"/>
            <a:ext cx="8115665" cy="1052596"/>
            <a:chOff x="580496" y="3933056"/>
            <a:chExt cx="8115665" cy="1052596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496" y="4099234"/>
              <a:ext cx="259154" cy="22136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06372" y="3933056"/>
              <a:ext cx="7889789" cy="1052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eaLnBrk="0" hangingPunct="0">
                <a:lnSpc>
                  <a:spcPct val="120000"/>
                </a:lnSpc>
                <a:spcBef>
                  <a:spcPct val="20000"/>
                </a:spcBef>
              </a:pPr>
              <a:r>
                <a:rPr lang="ko-KR" altLang="en-US" sz="2600" b="0" dirty="0" smtClean="0">
                  <a:solidFill>
                    <a:prstClr val="black"/>
                  </a:solidFill>
                  <a:ea typeface="맑은 고딕" panose="020B0503020000020004" pitchFamily="50" charset="-127"/>
                </a:rPr>
                <a:t>서로 떨어진 대륙의 해안선이 비슷하게 들어맞는 까닭은 무엇인지 토의해 보자</a:t>
              </a:r>
              <a:r>
                <a:rPr lang="en-US" altLang="ko-KR" sz="2600" b="0" dirty="0" smtClean="0">
                  <a:solidFill>
                    <a:prstClr val="black"/>
                  </a:solidFill>
                  <a:ea typeface="맑은 고딕" panose="020B0503020000020004" pitchFamily="50" charset="-127"/>
                </a:rPr>
                <a:t>.</a:t>
              </a:r>
              <a:endPara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</p:grpSp>
      <p:sp>
        <p:nvSpPr>
          <p:cNvPr id="9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5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/>
          <p:cNvSpPr>
            <a:spLocks noGrp="1"/>
          </p:cNvSpPr>
          <p:nvPr>
            <p:ph idx="12"/>
          </p:nvPr>
        </p:nvSpPr>
        <p:spPr>
          <a:xfrm>
            <a:off x="1005455" y="1220159"/>
            <a:ext cx="7848872" cy="583340"/>
          </a:xfrm>
        </p:spPr>
        <p:txBody>
          <a:bodyPr/>
          <a:lstStyle/>
          <a:p>
            <a:r>
              <a:rPr lang="ko-KR" altLang="en-US" sz="3600" dirty="0" smtClean="0">
                <a:solidFill>
                  <a:schemeClr val="accent3">
                    <a:lumMod val="50000"/>
                  </a:schemeClr>
                </a:solidFill>
              </a:rPr>
              <a:t>교과 개념 플래시</a:t>
            </a:r>
            <a:endParaRPr lang="ko-KR" altLang="en-US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내용 개체 틀 9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52" y="2136457"/>
            <a:ext cx="5365108" cy="4025244"/>
          </a:xfrm>
        </p:spPr>
      </p:pic>
      <p:grpSp>
        <p:nvGrpSpPr>
          <p:cNvPr id="10" name="그룹 9"/>
          <p:cNvGrpSpPr/>
          <p:nvPr/>
        </p:nvGrpSpPr>
        <p:grpSpPr>
          <a:xfrm>
            <a:off x="467544" y="1391401"/>
            <a:ext cx="450350" cy="453063"/>
            <a:chOff x="5940152" y="1068977"/>
            <a:chExt cx="450350" cy="453063"/>
          </a:xfrm>
        </p:grpSpPr>
        <p:sp>
          <p:nvSpPr>
            <p:cNvPr id="11" name="Freeform 82"/>
            <p:cNvSpPr>
              <a:spLocks/>
            </p:cNvSpPr>
            <p:nvPr/>
          </p:nvSpPr>
          <p:spPr bwMode="auto">
            <a:xfrm>
              <a:off x="5940152" y="1068977"/>
              <a:ext cx="450350" cy="453063"/>
            </a:xfrm>
            <a:custGeom>
              <a:avLst/>
              <a:gdLst>
                <a:gd name="T0" fmla="*/ 332 w 332"/>
                <a:gd name="T1" fmla="*/ 166 h 334"/>
                <a:gd name="T2" fmla="*/ 330 w 332"/>
                <a:gd name="T3" fmla="*/ 200 h 334"/>
                <a:gd name="T4" fmla="*/ 320 w 332"/>
                <a:gd name="T5" fmla="*/ 232 h 334"/>
                <a:gd name="T6" fmla="*/ 304 w 332"/>
                <a:gd name="T7" fmla="*/ 260 h 334"/>
                <a:gd name="T8" fmla="*/ 284 w 332"/>
                <a:gd name="T9" fmla="*/ 284 h 334"/>
                <a:gd name="T10" fmla="*/ 260 w 332"/>
                <a:gd name="T11" fmla="*/ 304 h 334"/>
                <a:gd name="T12" fmla="*/ 232 w 332"/>
                <a:gd name="T13" fmla="*/ 320 h 334"/>
                <a:gd name="T14" fmla="*/ 200 w 332"/>
                <a:gd name="T15" fmla="*/ 330 h 334"/>
                <a:gd name="T16" fmla="*/ 166 w 332"/>
                <a:gd name="T17" fmla="*/ 334 h 334"/>
                <a:gd name="T18" fmla="*/ 150 w 332"/>
                <a:gd name="T19" fmla="*/ 332 h 334"/>
                <a:gd name="T20" fmla="*/ 116 w 332"/>
                <a:gd name="T21" fmla="*/ 326 h 334"/>
                <a:gd name="T22" fmla="*/ 86 w 332"/>
                <a:gd name="T23" fmla="*/ 312 h 334"/>
                <a:gd name="T24" fmla="*/ 60 w 332"/>
                <a:gd name="T25" fmla="*/ 296 h 334"/>
                <a:gd name="T26" fmla="*/ 38 w 332"/>
                <a:gd name="T27" fmla="*/ 272 h 334"/>
                <a:gd name="T28" fmla="*/ 20 w 332"/>
                <a:gd name="T29" fmla="*/ 246 h 334"/>
                <a:gd name="T30" fmla="*/ 8 w 332"/>
                <a:gd name="T31" fmla="*/ 216 h 334"/>
                <a:gd name="T32" fmla="*/ 0 w 332"/>
                <a:gd name="T33" fmla="*/ 184 h 334"/>
                <a:gd name="T34" fmla="*/ 0 w 332"/>
                <a:gd name="T35" fmla="*/ 166 h 334"/>
                <a:gd name="T36" fmla="*/ 2 w 332"/>
                <a:gd name="T37" fmla="*/ 132 h 334"/>
                <a:gd name="T38" fmla="*/ 12 w 332"/>
                <a:gd name="T39" fmla="*/ 102 h 334"/>
                <a:gd name="T40" fmla="*/ 28 w 332"/>
                <a:gd name="T41" fmla="*/ 74 h 334"/>
                <a:gd name="T42" fmla="*/ 48 w 332"/>
                <a:gd name="T43" fmla="*/ 48 h 334"/>
                <a:gd name="T44" fmla="*/ 72 w 332"/>
                <a:gd name="T45" fmla="*/ 28 h 334"/>
                <a:gd name="T46" fmla="*/ 102 w 332"/>
                <a:gd name="T47" fmla="*/ 12 h 334"/>
                <a:gd name="T48" fmla="*/ 132 w 332"/>
                <a:gd name="T49" fmla="*/ 4 h 334"/>
                <a:gd name="T50" fmla="*/ 166 w 332"/>
                <a:gd name="T51" fmla="*/ 0 h 334"/>
                <a:gd name="T52" fmla="*/ 184 w 332"/>
                <a:gd name="T53" fmla="*/ 0 h 334"/>
                <a:gd name="T54" fmla="*/ 216 w 332"/>
                <a:gd name="T55" fmla="*/ 8 h 334"/>
                <a:gd name="T56" fmla="*/ 246 w 332"/>
                <a:gd name="T57" fmla="*/ 20 h 334"/>
                <a:gd name="T58" fmla="*/ 272 w 332"/>
                <a:gd name="T59" fmla="*/ 38 h 334"/>
                <a:gd name="T60" fmla="*/ 294 w 332"/>
                <a:gd name="T61" fmla="*/ 60 h 334"/>
                <a:gd name="T62" fmla="*/ 312 w 332"/>
                <a:gd name="T63" fmla="*/ 86 h 334"/>
                <a:gd name="T64" fmla="*/ 326 w 332"/>
                <a:gd name="T65" fmla="*/ 116 h 334"/>
                <a:gd name="T66" fmla="*/ 332 w 332"/>
                <a:gd name="T67" fmla="*/ 150 h 334"/>
                <a:gd name="T68" fmla="*/ 332 w 332"/>
                <a:gd name="T69" fmla="*/ 16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2" h="334">
                  <a:moveTo>
                    <a:pt x="332" y="166"/>
                  </a:moveTo>
                  <a:lnTo>
                    <a:pt x="332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2" y="246"/>
                  </a:lnTo>
                  <a:lnTo>
                    <a:pt x="304" y="260"/>
                  </a:lnTo>
                  <a:lnTo>
                    <a:pt x="294" y="272"/>
                  </a:lnTo>
                  <a:lnTo>
                    <a:pt x="284" y="284"/>
                  </a:lnTo>
                  <a:lnTo>
                    <a:pt x="272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2" y="330"/>
                  </a:lnTo>
                  <a:lnTo>
                    <a:pt x="116" y="326"/>
                  </a:lnTo>
                  <a:lnTo>
                    <a:pt x="102" y="320"/>
                  </a:lnTo>
                  <a:lnTo>
                    <a:pt x="86" y="312"/>
                  </a:lnTo>
                  <a:lnTo>
                    <a:pt x="72" y="304"/>
                  </a:lnTo>
                  <a:lnTo>
                    <a:pt x="60" y="296"/>
                  </a:lnTo>
                  <a:lnTo>
                    <a:pt x="48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2" y="232"/>
                  </a:lnTo>
                  <a:lnTo>
                    <a:pt x="8" y="216"/>
                  </a:lnTo>
                  <a:lnTo>
                    <a:pt x="2" y="200"/>
                  </a:lnTo>
                  <a:lnTo>
                    <a:pt x="0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50"/>
                  </a:lnTo>
                  <a:lnTo>
                    <a:pt x="2" y="132"/>
                  </a:lnTo>
                  <a:lnTo>
                    <a:pt x="8" y="116"/>
                  </a:lnTo>
                  <a:lnTo>
                    <a:pt x="12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48" y="48"/>
                  </a:lnTo>
                  <a:lnTo>
                    <a:pt x="60" y="38"/>
                  </a:lnTo>
                  <a:lnTo>
                    <a:pt x="72" y="28"/>
                  </a:lnTo>
                  <a:lnTo>
                    <a:pt x="86" y="20"/>
                  </a:lnTo>
                  <a:lnTo>
                    <a:pt x="102" y="12"/>
                  </a:lnTo>
                  <a:lnTo>
                    <a:pt x="116" y="8"/>
                  </a:lnTo>
                  <a:lnTo>
                    <a:pt x="132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2" y="38"/>
                  </a:lnTo>
                  <a:lnTo>
                    <a:pt x="284" y="48"/>
                  </a:lnTo>
                  <a:lnTo>
                    <a:pt x="294" y="60"/>
                  </a:lnTo>
                  <a:lnTo>
                    <a:pt x="304" y="74"/>
                  </a:lnTo>
                  <a:lnTo>
                    <a:pt x="312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2" y="166"/>
                  </a:lnTo>
                  <a:lnTo>
                    <a:pt x="332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Freeform 158"/>
            <p:cNvSpPr>
              <a:spLocks/>
            </p:cNvSpPr>
            <p:nvPr/>
          </p:nvSpPr>
          <p:spPr bwMode="auto">
            <a:xfrm>
              <a:off x="5982614" y="1113068"/>
              <a:ext cx="361970" cy="356155"/>
            </a:xfrm>
            <a:custGeom>
              <a:avLst/>
              <a:gdLst>
                <a:gd name="T0" fmla="*/ 213 w 249"/>
                <a:gd name="T1" fmla="*/ 121 h 245"/>
                <a:gd name="T2" fmla="*/ 170 w 249"/>
                <a:gd name="T3" fmla="*/ 126 h 245"/>
                <a:gd name="T4" fmla="*/ 168 w 249"/>
                <a:gd name="T5" fmla="*/ 108 h 245"/>
                <a:gd name="T6" fmla="*/ 181 w 249"/>
                <a:gd name="T7" fmla="*/ 73 h 245"/>
                <a:gd name="T8" fmla="*/ 190 w 249"/>
                <a:gd name="T9" fmla="*/ 74 h 245"/>
                <a:gd name="T10" fmla="*/ 202 w 249"/>
                <a:gd name="T11" fmla="*/ 62 h 245"/>
                <a:gd name="T12" fmla="*/ 201 w 249"/>
                <a:gd name="T13" fmla="*/ 53 h 245"/>
                <a:gd name="T14" fmla="*/ 187 w 249"/>
                <a:gd name="T15" fmla="*/ 44 h 245"/>
                <a:gd name="T16" fmla="*/ 176 w 249"/>
                <a:gd name="T17" fmla="*/ 48 h 245"/>
                <a:gd name="T18" fmla="*/ 170 w 249"/>
                <a:gd name="T19" fmla="*/ 59 h 245"/>
                <a:gd name="T20" fmla="*/ 153 w 249"/>
                <a:gd name="T21" fmla="*/ 88 h 245"/>
                <a:gd name="T22" fmla="*/ 128 w 249"/>
                <a:gd name="T23" fmla="*/ 79 h 245"/>
                <a:gd name="T24" fmla="*/ 118 w 249"/>
                <a:gd name="T25" fmla="*/ 80 h 245"/>
                <a:gd name="T26" fmla="*/ 114 w 249"/>
                <a:gd name="T27" fmla="*/ 37 h 245"/>
                <a:gd name="T28" fmla="*/ 117 w 249"/>
                <a:gd name="T29" fmla="*/ 19 h 245"/>
                <a:gd name="T30" fmla="*/ 106 w 249"/>
                <a:gd name="T31" fmla="*/ 4 h 245"/>
                <a:gd name="T32" fmla="*/ 93 w 249"/>
                <a:gd name="T33" fmla="*/ 0 h 245"/>
                <a:gd name="T34" fmla="*/ 76 w 249"/>
                <a:gd name="T35" fmla="*/ 7 h 245"/>
                <a:gd name="T36" fmla="*/ 70 w 249"/>
                <a:gd name="T37" fmla="*/ 24 h 245"/>
                <a:gd name="T38" fmla="*/ 74 w 249"/>
                <a:gd name="T39" fmla="*/ 38 h 245"/>
                <a:gd name="T40" fmla="*/ 88 w 249"/>
                <a:gd name="T41" fmla="*/ 48 h 245"/>
                <a:gd name="T42" fmla="*/ 107 w 249"/>
                <a:gd name="T43" fmla="*/ 84 h 245"/>
                <a:gd name="T44" fmla="*/ 94 w 249"/>
                <a:gd name="T45" fmla="*/ 96 h 245"/>
                <a:gd name="T46" fmla="*/ 85 w 249"/>
                <a:gd name="T47" fmla="*/ 117 h 245"/>
                <a:gd name="T48" fmla="*/ 59 w 249"/>
                <a:gd name="T49" fmla="*/ 141 h 245"/>
                <a:gd name="T50" fmla="*/ 39 w 249"/>
                <a:gd name="T51" fmla="*/ 125 h 245"/>
                <a:gd name="T52" fmla="*/ 24 w 249"/>
                <a:gd name="T53" fmla="*/ 125 h 245"/>
                <a:gd name="T54" fmla="*/ 5 w 249"/>
                <a:gd name="T55" fmla="*/ 137 h 245"/>
                <a:gd name="T56" fmla="*/ 0 w 249"/>
                <a:gd name="T57" fmla="*/ 155 h 245"/>
                <a:gd name="T58" fmla="*/ 9 w 249"/>
                <a:gd name="T59" fmla="*/ 177 h 245"/>
                <a:gd name="T60" fmla="*/ 31 w 249"/>
                <a:gd name="T61" fmla="*/ 186 h 245"/>
                <a:gd name="T62" fmla="*/ 48 w 249"/>
                <a:gd name="T63" fmla="*/ 181 h 245"/>
                <a:gd name="T64" fmla="*/ 61 w 249"/>
                <a:gd name="T65" fmla="*/ 162 h 245"/>
                <a:gd name="T66" fmla="*/ 89 w 249"/>
                <a:gd name="T67" fmla="*/ 142 h 245"/>
                <a:gd name="T68" fmla="*/ 99 w 249"/>
                <a:gd name="T69" fmla="*/ 156 h 245"/>
                <a:gd name="T70" fmla="*/ 118 w 249"/>
                <a:gd name="T71" fmla="*/ 165 h 245"/>
                <a:gd name="T72" fmla="*/ 121 w 249"/>
                <a:gd name="T73" fmla="*/ 196 h 245"/>
                <a:gd name="T74" fmla="*/ 108 w 249"/>
                <a:gd name="T75" fmla="*/ 207 h 245"/>
                <a:gd name="T76" fmla="*/ 105 w 249"/>
                <a:gd name="T77" fmla="*/ 220 h 245"/>
                <a:gd name="T78" fmla="*/ 112 w 249"/>
                <a:gd name="T79" fmla="*/ 238 h 245"/>
                <a:gd name="T80" fmla="*/ 131 w 249"/>
                <a:gd name="T81" fmla="*/ 245 h 245"/>
                <a:gd name="T82" fmla="*/ 145 w 249"/>
                <a:gd name="T83" fmla="*/ 241 h 245"/>
                <a:gd name="T84" fmla="*/ 156 w 249"/>
                <a:gd name="T85" fmla="*/ 225 h 245"/>
                <a:gd name="T86" fmla="*/ 155 w 249"/>
                <a:gd name="T87" fmla="*/ 210 h 245"/>
                <a:gd name="T88" fmla="*/ 144 w 249"/>
                <a:gd name="T89" fmla="*/ 197 h 245"/>
                <a:gd name="T90" fmla="*/ 134 w 249"/>
                <a:gd name="T91" fmla="*/ 166 h 245"/>
                <a:gd name="T92" fmla="*/ 155 w 249"/>
                <a:gd name="T93" fmla="*/ 156 h 245"/>
                <a:gd name="T94" fmla="*/ 168 w 249"/>
                <a:gd name="T95" fmla="*/ 136 h 245"/>
                <a:gd name="T96" fmla="*/ 206 w 249"/>
                <a:gd name="T97" fmla="*/ 149 h 245"/>
                <a:gd name="T98" fmla="*/ 217 w 249"/>
                <a:gd name="T99" fmla="*/ 161 h 245"/>
                <a:gd name="T100" fmla="*/ 230 w 249"/>
                <a:gd name="T101" fmla="*/ 162 h 245"/>
                <a:gd name="T102" fmla="*/ 245 w 249"/>
                <a:gd name="T103" fmla="*/ 151 h 245"/>
                <a:gd name="T104" fmla="*/ 249 w 249"/>
                <a:gd name="T105" fmla="*/ 139 h 245"/>
                <a:gd name="T106" fmla="*/ 242 w 249"/>
                <a:gd name="T107" fmla="*/ 123 h 245"/>
                <a:gd name="T108" fmla="*/ 226 w 249"/>
                <a:gd name="T109" fmla="*/ 1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9" h="245">
                  <a:moveTo>
                    <a:pt x="226" y="117"/>
                  </a:moveTo>
                  <a:lnTo>
                    <a:pt x="226" y="117"/>
                  </a:lnTo>
                  <a:lnTo>
                    <a:pt x="219" y="118"/>
                  </a:lnTo>
                  <a:lnTo>
                    <a:pt x="213" y="121"/>
                  </a:lnTo>
                  <a:lnTo>
                    <a:pt x="208" y="125"/>
                  </a:lnTo>
                  <a:lnTo>
                    <a:pt x="205" y="131"/>
                  </a:lnTo>
                  <a:lnTo>
                    <a:pt x="170" y="126"/>
                  </a:lnTo>
                  <a:lnTo>
                    <a:pt x="170" y="126"/>
                  </a:lnTo>
                  <a:lnTo>
                    <a:pt x="170" y="123"/>
                  </a:lnTo>
                  <a:lnTo>
                    <a:pt x="170" y="123"/>
                  </a:lnTo>
                  <a:lnTo>
                    <a:pt x="170" y="115"/>
                  </a:lnTo>
                  <a:lnTo>
                    <a:pt x="168" y="108"/>
                  </a:lnTo>
                  <a:lnTo>
                    <a:pt x="165" y="102"/>
                  </a:lnTo>
                  <a:lnTo>
                    <a:pt x="161" y="96"/>
                  </a:lnTo>
                  <a:lnTo>
                    <a:pt x="181" y="73"/>
                  </a:lnTo>
                  <a:lnTo>
                    <a:pt x="181" y="73"/>
                  </a:lnTo>
                  <a:lnTo>
                    <a:pt x="184" y="74"/>
                  </a:lnTo>
                  <a:lnTo>
                    <a:pt x="187" y="74"/>
                  </a:lnTo>
                  <a:lnTo>
                    <a:pt x="187" y="74"/>
                  </a:lnTo>
                  <a:lnTo>
                    <a:pt x="190" y="74"/>
                  </a:lnTo>
                  <a:lnTo>
                    <a:pt x="193" y="73"/>
                  </a:lnTo>
                  <a:lnTo>
                    <a:pt x="198" y="70"/>
                  </a:lnTo>
                  <a:lnTo>
                    <a:pt x="201" y="65"/>
                  </a:lnTo>
                  <a:lnTo>
                    <a:pt x="202" y="62"/>
                  </a:lnTo>
                  <a:lnTo>
                    <a:pt x="202" y="59"/>
                  </a:lnTo>
                  <a:lnTo>
                    <a:pt x="202" y="59"/>
                  </a:lnTo>
                  <a:lnTo>
                    <a:pt x="202" y="56"/>
                  </a:lnTo>
                  <a:lnTo>
                    <a:pt x="201" y="53"/>
                  </a:lnTo>
                  <a:lnTo>
                    <a:pt x="198" y="48"/>
                  </a:lnTo>
                  <a:lnTo>
                    <a:pt x="193" y="45"/>
                  </a:lnTo>
                  <a:lnTo>
                    <a:pt x="190" y="44"/>
                  </a:lnTo>
                  <a:lnTo>
                    <a:pt x="187" y="44"/>
                  </a:lnTo>
                  <a:lnTo>
                    <a:pt x="187" y="44"/>
                  </a:lnTo>
                  <a:lnTo>
                    <a:pt x="184" y="44"/>
                  </a:lnTo>
                  <a:lnTo>
                    <a:pt x="181" y="45"/>
                  </a:lnTo>
                  <a:lnTo>
                    <a:pt x="176" y="48"/>
                  </a:lnTo>
                  <a:lnTo>
                    <a:pt x="172" y="53"/>
                  </a:lnTo>
                  <a:lnTo>
                    <a:pt x="171" y="56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1" y="63"/>
                  </a:lnTo>
                  <a:lnTo>
                    <a:pt x="172" y="66"/>
                  </a:lnTo>
                  <a:lnTo>
                    <a:pt x="153" y="88"/>
                  </a:lnTo>
                  <a:lnTo>
                    <a:pt x="153" y="88"/>
                  </a:lnTo>
                  <a:lnTo>
                    <a:pt x="147" y="84"/>
                  </a:lnTo>
                  <a:lnTo>
                    <a:pt x="141" y="81"/>
                  </a:lnTo>
                  <a:lnTo>
                    <a:pt x="135" y="80"/>
                  </a:lnTo>
                  <a:lnTo>
                    <a:pt x="128" y="79"/>
                  </a:lnTo>
                  <a:lnTo>
                    <a:pt x="128" y="79"/>
                  </a:lnTo>
                  <a:lnTo>
                    <a:pt x="128" y="79"/>
                  </a:lnTo>
                  <a:lnTo>
                    <a:pt x="123" y="80"/>
                  </a:lnTo>
                  <a:lnTo>
                    <a:pt x="118" y="8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10" y="41"/>
                  </a:lnTo>
                  <a:lnTo>
                    <a:pt x="114" y="37"/>
                  </a:lnTo>
                  <a:lnTo>
                    <a:pt x="117" y="30"/>
                  </a:lnTo>
                  <a:lnTo>
                    <a:pt x="118" y="24"/>
                  </a:lnTo>
                  <a:lnTo>
                    <a:pt x="118" y="24"/>
                  </a:lnTo>
                  <a:lnTo>
                    <a:pt x="117" y="19"/>
                  </a:lnTo>
                  <a:lnTo>
                    <a:pt x="115" y="15"/>
                  </a:lnTo>
                  <a:lnTo>
                    <a:pt x="113" y="11"/>
                  </a:lnTo>
                  <a:lnTo>
                    <a:pt x="110" y="7"/>
                  </a:lnTo>
                  <a:lnTo>
                    <a:pt x="106" y="4"/>
                  </a:lnTo>
                  <a:lnTo>
                    <a:pt x="102" y="2"/>
                  </a:lnTo>
                  <a:lnTo>
                    <a:pt x="98" y="1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88" y="1"/>
                  </a:lnTo>
                  <a:lnTo>
                    <a:pt x="84" y="2"/>
                  </a:lnTo>
                  <a:lnTo>
                    <a:pt x="80" y="4"/>
                  </a:lnTo>
                  <a:lnTo>
                    <a:pt x="76" y="7"/>
                  </a:lnTo>
                  <a:lnTo>
                    <a:pt x="74" y="11"/>
                  </a:lnTo>
                  <a:lnTo>
                    <a:pt x="71" y="15"/>
                  </a:lnTo>
                  <a:lnTo>
                    <a:pt x="70" y="19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70" y="29"/>
                  </a:lnTo>
                  <a:lnTo>
                    <a:pt x="71" y="34"/>
                  </a:lnTo>
                  <a:lnTo>
                    <a:pt x="74" y="38"/>
                  </a:lnTo>
                  <a:lnTo>
                    <a:pt x="76" y="42"/>
                  </a:lnTo>
                  <a:lnTo>
                    <a:pt x="80" y="44"/>
                  </a:lnTo>
                  <a:lnTo>
                    <a:pt x="84" y="47"/>
                  </a:lnTo>
                  <a:lnTo>
                    <a:pt x="88" y="48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5" y="48"/>
                  </a:lnTo>
                  <a:lnTo>
                    <a:pt x="107" y="84"/>
                  </a:lnTo>
                  <a:lnTo>
                    <a:pt x="107" y="84"/>
                  </a:lnTo>
                  <a:lnTo>
                    <a:pt x="102" y="87"/>
                  </a:lnTo>
                  <a:lnTo>
                    <a:pt x="98" y="91"/>
                  </a:lnTo>
                  <a:lnTo>
                    <a:pt x="94" y="96"/>
                  </a:lnTo>
                  <a:lnTo>
                    <a:pt x="91" y="100"/>
                  </a:lnTo>
                  <a:lnTo>
                    <a:pt x="88" y="106"/>
                  </a:lnTo>
                  <a:lnTo>
                    <a:pt x="86" y="111"/>
                  </a:lnTo>
                  <a:lnTo>
                    <a:pt x="85" y="117"/>
                  </a:lnTo>
                  <a:lnTo>
                    <a:pt x="84" y="123"/>
                  </a:lnTo>
                  <a:lnTo>
                    <a:pt x="84" y="123"/>
                  </a:lnTo>
                  <a:lnTo>
                    <a:pt x="85" y="133"/>
                  </a:lnTo>
                  <a:lnTo>
                    <a:pt x="59" y="141"/>
                  </a:lnTo>
                  <a:lnTo>
                    <a:pt x="59" y="141"/>
                  </a:lnTo>
                  <a:lnTo>
                    <a:pt x="53" y="134"/>
                  </a:lnTo>
                  <a:lnTo>
                    <a:pt x="47" y="129"/>
                  </a:lnTo>
                  <a:lnTo>
                    <a:pt x="39" y="125"/>
                  </a:lnTo>
                  <a:lnTo>
                    <a:pt x="35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24" y="125"/>
                  </a:lnTo>
                  <a:lnTo>
                    <a:pt x="19" y="126"/>
                  </a:lnTo>
                  <a:lnTo>
                    <a:pt x="14" y="129"/>
                  </a:lnTo>
                  <a:lnTo>
                    <a:pt x="9" y="133"/>
                  </a:lnTo>
                  <a:lnTo>
                    <a:pt x="5" y="137"/>
                  </a:lnTo>
                  <a:lnTo>
                    <a:pt x="3" y="143"/>
                  </a:lnTo>
                  <a:lnTo>
                    <a:pt x="1" y="148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" y="162"/>
                  </a:lnTo>
                  <a:lnTo>
                    <a:pt x="3" y="167"/>
                  </a:lnTo>
                  <a:lnTo>
                    <a:pt x="5" y="172"/>
                  </a:lnTo>
                  <a:lnTo>
                    <a:pt x="9" y="177"/>
                  </a:lnTo>
                  <a:lnTo>
                    <a:pt x="14" y="181"/>
                  </a:lnTo>
                  <a:lnTo>
                    <a:pt x="19" y="183"/>
                  </a:lnTo>
                  <a:lnTo>
                    <a:pt x="24" y="185"/>
                  </a:lnTo>
                  <a:lnTo>
                    <a:pt x="31" y="186"/>
                  </a:lnTo>
                  <a:lnTo>
                    <a:pt x="31" y="186"/>
                  </a:lnTo>
                  <a:lnTo>
                    <a:pt x="37" y="185"/>
                  </a:lnTo>
                  <a:lnTo>
                    <a:pt x="42" y="183"/>
                  </a:lnTo>
                  <a:lnTo>
                    <a:pt x="48" y="181"/>
                  </a:lnTo>
                  <a:lnTo>
                    <a:pt x="52" y="177"/>
                  </a:lnTo>
                  <a:lnTo>
                    <a:pt x="56" y="172"/>
                  </a:lnTo>
                  <a:lnTo>
                    <a:pt x="60" y="167"/>
                  </a:lnTo>
                  <a:lnTo>
                    <a:pt x="61" y="162"/>
                  </a:lnTo>
                  <a:lnTo>
                    <a:pt x="62" y="155"/>
                  </a:lnTo>
                  <a:lnTo>
                    <a:pt x="62" y="155"/>
                  </a:lnTo>
                  <a:lnTo>
                    <a:pt x="62" y="151"/>
                  </a:lnTo>
                  <a:lnTo>
                    <a:pt x="89" y="142"/>
                  </a:lnTo>
                  <a:lnTo>
                    <a:pt x="89" y="142"/>
                  </a:lnTo>
                  <a:lnTo>
                    <a:pt x="92" y="147"/>
                  </a:lnTo>
                  <a:lnTo>
                    <a:pt x="95" y="151"/>
                  </a:lnTo>
                  <a:lnTo>
                    <a:pt x="99" y="156"/>
                  </a:lnTo>
                  <a:lnTo>
                    <a:pt x="103" y="159"/>
                  </a:lnTo>
                  <a:lnTo>
                    <a:pt x="107" y="162"/>
                  </a:lnTo>
                  <a:lnTo>
                    <a:pt x="112" y="164"/>
                  </a:lnTo>
                  <a:lnTo>
                    <a:pt x="118" y="165"/>
                  </a:lnTo>
                  <a:lnTo>
                    <a:pt x="124" y="166"/>
                  </a:lnTo>
                  <a:lnTo>
                    <a:pt x="125" y="194"/>
                  </a:lnTo>
                  <a:lnTo>
                    <a:pt x="125" y="194"/>
                  </a:lnTo>
                  <a:lnTo>
                    <a:pt x="121" y="196"/>
                  </a:lnTo>
                  <a:lnTo>
                    <a:pt x="117" y="198"/>
                  </a:lnTo>
                  <a:lnTo>
                    <a:pt x="113" y="200"/>
                  </a:lnTo>
                  <a:lnTo>
                    <a:pt x="110" y="203"/>
                  </a:lnTo>
                  <a:lnTo>
                    <a:pt x="108" y="207"/>
                  </a:lnTo>
                  <a:lnTo>
                    <a:pt x="106" y="210"/>
                  </a:lnTo>
                  <a:lnTo>
                    <a:pt x="105" y="215"/>
                  </a:lnTo>
                  <a:lnTo>
                    <a:pt x="105" y="220"/>
                  </a:lnTo>
                  <a:lnTo>
                    <a:pt x="105" y="220"/>
                  </a:lnTo>
                  <a:lnTo>
                    <a:pt x="105" y="225"/>
                  </a:lnTo>
                  <a:lnTo>
                    <a:pt x="107" y="230"/>
                  </a:lnTo>
                  <a:lnTo>
                    <a:pt x="109" y="234"/>
                  </a:lnTo>
                  <a:lnTo>
                    <a:pt x="112" y="238"/>
                  </a:lnTo>
                  <a:lnTo>
                    <a:pt x="117" y="241"/>
                  </a:lnTo>
                  <a:lnTo>
                    <a:pt x="121" y="243"/>
                  </a:lnTo>
                  <a:lnTo>
                    <a:pt x="126" y="245"/>
                  </a:lnTo>
                  <a:lnTo>
                    <a:pt x="131" y="245"/>
                  </a:lnTo>
                  <a:lnTo>
                    <a:pt x="131" y="245"/>
                  </a:lnTo>
                  <a:lnTo>
                    <a:pt x="136" y="245"/>
                  </a:lnTo>
                  <a:lnTo>
                    <a:pt x="141" y="243"/>
                  </a:lnTo>
                  <a:lnTo>
                    <a:pt x="145" y="241"/>
                  </a:lnTo>
                  <a:lnTo>
                    <a:pt x="149" y="238"/>
                  </a:lnTo>
                  <a:lnTo>
                    <a:pt x="152" y="234"/>
                  </a:lnTo>
                  <a:lnTo>
                    <a:pt x="154" y="230"/>
                  </a:lnTo>
                  <a:lnTo>
                    <a:pt x="156" y="225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6" y="215"/>
                  </a:lnTo>
                  <a:lnTo>
                    <a:pt x="155" y="210"/>
                  </a:lnTo>
                  <a:lnTo>
                    <a:pt x="153" y="206"/>
                  </a:lnTo>
                  <a:lnTo>
                    <a:pt x="150" y="202"/>
                  </a:lnTo>
                  <a:lnTo>
                    <a:pt x="147" y="199"/>
                  </a:lnTo>
                  <a:lnTo>
                    <a:pt x="144" y="197"/>
                  </a:lnTo>
                  <a:lnTo>
                    <a:pt x="139" y="195"/>
                  </a:lnTo>
                  <a:lnTo>
                    <a:pt x="135" y="194"/>
                  </a:lnTo>
                  <a:lnTo>
                    <a:pt x="134" y="166"/>
                  </a:lnTo>
                  <a:lnTo>
                    <a:pt x="134" y="166"/>
                  </a:lnTo>
                  <a:lnTo>
                    <a:pt x="140" y="165"/>
                  </a:lnTo>
                  <a:lnTo>
                    <a:pt x="145" y="163"/>
                  </a:lnTo>
                  <a:lnTo>
                    <a:pt x="150" y="160"/>
                  </a:lnTo>
                  <a:lnTo>
                    <a:pt x="155" y="156"/>
                  </a:lnTo>
                  <a:lnTo>
                    <a:pt x="159" y="151"/>
                  </a:lnTo>
                  <a:lnTo>
                    <a:pt x="163" y="147"/>
                  </a:lnTo>
                  <a:lnTo>
                    <a:pt x="166" y="142"/>
                  </a:lnTo>
                  <a:lnTo>
                    <a:pt x="168" y="136"/>
                  </a:lnTo>
                  <a:lnTo>
                    <a:pt x="203" y="141"/>
                  </a:lnTo>
                  <a:lnTo>
                    <a:pt x="203" y="141"/>
                  </a:lnTo>
                  <a:lnTo>
                    <a:pt x="204" y="145"/>
                  </a:lnTo>
                  <a:lnTo>
                    <a:pt x="206" y="149"/>
                  </a:lnTo>
                  <a:lnTo>
                    <a:pt x="208" y="154"/>
                  </a:lnTo>
                  <a:lnTo>
                    <a:pt x="211" y="157"/>
                  </a:lnTo>
                  <a:lnTo>
                    <a:pt x="214" y="159"/>
                  </a:lnTo>
                  <a:lnTo>
                    <a:pt x="217" y="161"/>
                  </a:lnTo>
                  <a:lnTo>
                    <a:pt x="221" y="162"/>
                  </a:lnTo>
                  <a:lnTo>
                    <a:pt x="226" y="162"/>
                  </a:lnTo>
                  <a:lnTo>
                    <a:pt x="226" y="162"/>
                  </a:lnTo>
                  <a:lnTo>
                    <a:pt x="230" y="162"/>
                  </a:lnTo>
                  <a:lnTo>
                    <a:pt x="235" y="161"/>
                  </a:lnTo>
                  <a:lnTo>
                    <a:pt x="239" y="159"/>
                  </a:lnTo>
                  <a:lnTo>
                    <a:pt x="242" y="156"/>
                  </a:lnTo>
                  <a:lnTo>
                    <a:pt x="245" y="151"/>
                  </a:lnTo>
                  <a:lnTo>
                    <a:pt x="247" y="148"/>
                  </a:lnTo>
                  <a:lnTo>
                    <a:pt x="249" y="143"/>
                  </a:lnTo>
                  <a:lnTo>
                    <a:pt x="249" y="139"/>
                  </a:lnTo>
                  <a:lnTo>
                    <a:pt x="249" y="139"/>
                  </a:lnTo>
                  <a:lnTo>
                    <a:pt x="249" y="134"/>
                  </a:lnTo>
                  <a:lnTo>
                    <a:pt x="247" y="130"/>
                  </a:lnTo>
                  <a:lnTo>
                    <a:pt x="245" y="126"/>
                  </a:lnTo>
                  <a:lnTo>
                    <a:pt x="242" y="123"/>
                  </a:lnTo>
                  <a:lnTo>
                    <a:pt x="239" y="120"/>
                  </a:lnTo>
                  <a:lnTo>
                    <a:pt x="235" y="118"/>
                  </a:lnTo>
                  <a:lnTo>
                    <a:pt x="230" y="117"/>
                  </a:lnTo>
                  <a:lnTo>
                    <a:pt x="226" y="117"/>
                  </a:lnTo>
                  <a:lnTo>
                    <a:pt x="226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8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11560" t="11560" r="11560" b="11560"/>
          <a:stretch/>
        </p:blipFill>
        <p:spPr>
          <a:xfrm>
            <a:off x="467544" y="1376824"/>
            <a:ext cx="471966" cy="468000"/>
          </a:xfrm>
          <a:prstGeom prst="ellipse">
            <a:avLst/>
          </a:prstGeom>
        </p:spPr>
      </p:pic>
      <p:sp>
        <p:nvSpPr>
          <p:cNvPr id="8" name="내용 개체 틀 2"/>
          <p:cNvSpPr>
            <a:spLocks noGrp="1"/>
          </p:cNvSpPr>
          <p:nvPr>
            <p:ph idx="12"/>
          </p:nvPr>
        </p:nvSpPr>
        <p:spPr>
          <a:xfrm>
            <a:off x="1005455" y="1220159"/>
            <a:ext cx="7848872" cy="583340"/>
          </a:xfrm>
        </p:spPr>
        <p:txBody>
          <a:bodyPr/>
          <a:lstStyle/>
          <a:p>
            <a:r>
              <a:rPr lang="ko-KR" altLang="en-US" sz="3600" dirty="0" smtClean="0">
                <a:solidFill>
                  <a:schemeClr val="accent3">
                    <a:lumMod val="50000"/>
                  </a:schemeClr>
                </a:solidFill>
              </a:rPr>
              <a:t>가상 실험실</a:t>
            </a:r>
            <a:endParaRPr lang="ko-KR" altLang="en-US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내용 개체 틀 9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28" y="2288482"/>
            <a:ext cx="6631156" cy="3721193"/>
          </a:xfr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4" name="Freeform 103">
            <a:hlinkClick r:id="rId3"/>
          </p:cNvPr>
          <p:cNvSpPr>
            <a:spLocks/>
          </p:cNvSpPr>
          <p:nvPr/>
        </p:nvSpPr>
        <p:spPr bwMode="auto">
          <a:xfrm>
            <a:off x="4378263" y="4005064"/>
            <a:ext cx="669086" cy="669087"/>
          </a:xfrm>
          <a:custGeom>
            <a:avLst/>
            <a:gdLst>
              <a:gd name="T0" fmla="*/ 334 w 334"/>
              <a:gd name="T1" fmla="*/ 166 h 334"/>
              <a:gd name="T2" fmla="*/ 330 w 334"/>
              <a:gd name="T3" fmla="*/ 200 h 334"/>
              <a:gd name="T4" fmla="*/ 320 w 334"/>
              <a:gd name="T5" fmla="*/ 232 h 334"/>
              <a:gd name="T6" fmla="*/ 306 w 334"/>
              <a:gd name="T7" fmla="*/ 260 h 334"/>
              <a:gd name="T8" fmla="*/ 284 w 334"/>
              <a:gd name="T9" fmla="*/ 284 h 334"/>
              <a:gd name="T10" fmla="*/ 260 w 334"/>
              <a:gd name="T11" fmla="*/ 304 h 334"/>
              <a:gd name="T12" fmla="*/ 232 w 334"/>
              <a:gd name="T13" fmla="*/ 320 h 334"/>
              <a:gd name="T14" fmla="*/ 200 w 334"/>
              <a:gd name="T15" fmla="*/ 330 h 334"/>
              <a:gd name="T16" fmla="*/ 166 w 334"/>
              <a:gd name="T17" fmla="*/ 334 h 334"/>
              <a:gd name="T18" fmla="*/ 150 w 334"/>
              <a:gd name="T19" fmla="*/ 332 h 334"/>
              <a:gd name="T20" fmla="*/ 118 w 334"/>
              <a:gd name="T21" fmla="*/ 326 h 334"/>
              <a:gd name="T22" fmla="*/ 88 w 334"/>
              <a:gd name="T23" fmla="*/ 312 h 334"/>
              <a:gd name="T24" fmla="*/ 60 w 334"/>
              <a:gd name="T25" fmla="*/ 296 h 334"/>
              <a:gd name="T26" fmla="*/ 38 w 334"/>
              <a:gd name="T27" fmla="*/ 272 h 334"/>
              <a:gd name="T28" fmla="*/ 20 w 334"/>
              <a:gd name="T29" fmla="*/ 246 h 334"/>
              <a:gd name="T30" fmla="*/ 8 w 334"/>
              <a:gd name="T31" fmla="*/ 216 h 334"/>
              <a:gd name="T32" fmla="*/ 2 w 334"/>
              <a:gd name="T33" fmla="*/ 184 h 334"/>
              <a:gd name="T34" fmla="*/ 0 w 334"/>
              <a:gd name="T35" fmla="*/ 166 h 334"/>
              <a:gd name="T36" fmla="*/ 4 w 334"/>
              <a:gd name="T37" fmla="*/ 132 h 334"/>
              <a:gd name="T38" fmla="*/ 14 w 334"/>
              <a:gd name="T39" fmla="*/ 102 h 334"/>
              <a:gd name="T40" fmla="*/ 28 w 334"/>
              <a:gd name="T41" fmla="*/ 74 h 334"/>
              <a:gd name="T42" fmla="*/ 50 w 334"/>
              <a:gd name="T43" fmla="*/ 48 h 334"/>
              <a:gd name="T44" fmla="*/ 74 w 334"/>
              <a:gd name="T45" fmla="*/ 28 h 334"/>
              <a:gd name="T46" fmla="*/ 102 w 334"/>
              <a:gd name="T47" fmla="*/ 12 h 334"/>
              <a:gd name="T48" fmla="*/ 134 w 334"/>
              <a:gd name="T49" fmla="*/ 4 h 334"/>
              <a:gd name="T50" fmla="*/ 166 w 334"/>
              <a:gd name="T51" fmla="*/ 0 h 334"/>
              <a:gd name="T52" fmla="*/ 184 w 334"/>
              <a:gd name="T53" fmla="*/ 0 h 334"/>
              <a:gd name="T54" fmla="*/ 216 w 334"/>
              <a:gd name="T55" fmla="*/ 8 h 334"/>
              <a:gd name="T56" fmla="*/ 246 w 334"/>
              <a:gd name="T57" fmla="*/ 20 h 334"/>
              <a:gd name="T58" fmla="*/ 274 w 334"/>
              <a:gd name="T59" fmla="*/ 38 h 334"/>
              <a:gd name="T60" fmla="*/ 296 w 334"/>
              <a:gd name="T61" fmla="*/ 60 h 334"/>
              <a:gd name="T62" fmla="*/ 314 w 334"/>
              <a:gd name="T63" fmla="*/ 86 h 334"/>
              <a:gd name="T64" fmla="*/ 326 w 334"/>
              <a:gd name="T65" fmla="*/ 116 h 334"/>
              <a:gd name="T66" fmla="*/ 332 w 334"/>
              <a:gd name="T67" fmla="*/ 150 h 334"/>
              <a:gd name="T68" fmla="*/ 334 w 334"/>
              <a:gd name="T69" fmla="*/ 166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34" h="334">
                <a:moveTo>
                  <a:pt x="334" y="166"/>
                </a:moveTo>
                <a:lnTo>
                  <a:pt x="334" y="166"/>
                </a:lnTo>
                <a:lnTo>
                  <a:pt x="332" y="184"/>
                </a:lnTo>
                <a:lnTo>
                  <a:pt x="330" y="200"/>
                </a:lnTo>
                <a:lnTo>
                  <a:pt x="326" y="216"/>
                </a:lnTo>
                <a:lnTo>
                  <a:pt x="320" y="232"/>
                </a:lnTo>
                <a:lnTo>
                  <a:pt x="314" y="246"/>
                </a:lnTo>
                <a:lnTo>
                  <a:pt x="306" y="260"/>
                </a:lnTo>
                <a:lnTo>
                  <a:pt x="296" y="272"/>
                </a:lnTo>
                <a:lnTo>
                  <a:pt x="284" y="284"/>
                </a:lnTo>
                <a:lnTo>
                  <a:pt x="274" y="296"/>
                </a:lnTo>
                <a:lnTo>
                  <a:pt x="260" y="304"/>
                </a:lnTo>
                <a:lnTo>
                  <a:pt x="246" y="312"/>
                </a:lnTo>
                <a:lnTo>
                  <a:pt x="232" y="320"/>
                </a:lnTo>
                <a:lnTo>
                  <a:pt x="216" y="326"/>
                </a:lnTo>
                <a:lnTo>
                  <a:pt x="200" y="330"/>
                </a:lnTo>
                <a:lnTo>
                  <a:pt x="184" y="332"/>
                </a:lnTo>
                <a:lnTo>
                  <a:pt x="166" y="334"/>
                </a:lnTo>
                <a:lnTo>
                  <a:pt x="166" y="334"/>
                </a:lnTo>
                <a:lnTo>
                  <a:pt x="150" y="332"/>
                </a:lnTo>
                <a:lnTo>
                  <a:pt x="134" y="330"/>
                </a:lnTo>
                <a:lnTo>
                  <a:pt x="118" y="326"/>
                </a:lnTo>
                <a:lnTo>
                  <a:pt x="102" y="320"/>
                </a:lnTo>
                <a:lnTo>
                  <a:pt x="88" y="312"/>
                </a:lnTo>
                <a:lnTo>
                  <a:pt x="74" y="304"/>
                </a:lnTo>
                <a:lnTo>
                  <a:pt x="60" y="296"/>
                </a:lnTo>
                <a:lnTo>
                  <a:pt x="50" y="284"/>
                </a:lnTo>
                <a:lnTo>
                  <a:pt x="38" y="272"/>
                </a:lnTo>
                <a:lnTo>
                  <a:pt x="28" y="260"/>
                </a:lnTo>
                <a:lnTo>
                  <a:pt x="20" y="246"/>
                </a:lnTo>
                <a:lnTo>
                  <a:pt x="14" y="232"/>
                </a:lnTo>
                <a:lnTo>
                  <a:pt x="8" y="216"/>
                </a:lnTo>
                <a:lnTo>
                  <a:pt x="4" y="200"/>
                </a:lnTo>
                <a:lnTo>
                  <a:pt x="2" y="184"/>
                </a:lnTo>
                <a:lnTo>
                  <a:pt x="0" y="166"/>
                </a:lnTo>
                <a:lnTo>
                  <a:pt x="0" y="166"/>
                </a:lnTo>
                <a:lnTo>
                  <a:pt x="2" y="150"/>
                </a:lnTo>
                <a:lnTo>
                  <a:pt x="4" y="132"/>
                </a:lnTo>
                <a:lnTo>
                  <a:pt x="8" y="116"/>
                </a:lnTo>
                <a:lnTo>
                  <a:pt x="14" y="102"/>
                </a:lnTo>
                <a:lnTo>
                  <a:pt x="20" y="86"/>
                </a:lnTo>
                <a:lnTo>
                  <a:pt x="28" y="74"/>
                </a:lnTo>
                <a:lnTo>
                  <a:pt x="38" y="60"/>
                </a:lnTo>
                <a:lnTo>
                  <a:pt x="50" y="48"/>
                </a:lnTo>
                <a:lnTo>
                  <a:pt x="60" y="38"/>
                </a:lnTo>
                <a:lnTo>
                  <a:pt x="74" y="28"/>
                </a:lnTo>
                <a:lnTo>
                  <a:pt x="88" y="20"/>
                </a:lnTo>
                <a:lnTo>
                  <a:pt x="102" y="12"/>
                </a:lnTo>
                <a:lnTo>
                  <a:pt x="118" y="8"/>
                </a:lnTo>
                <a:lnTo>
                  <a:pt x="134" y="4"/>
                </a:lnTo>
                <a:lnTo>
                  <a:pt x="150" y="0"/>
                </a:lnTo>
                <a:lnTo>
                  <a:pt x="166" y="0"/>
                </a:lnTo>
                <a:lnTo>
                  <a:pt x="166" y="0"/>
                </a:lnTo>
                <a:lnTo>
                  <a:pt x="184" y="0"/>
                </a:lnTo>
                <a:lnTo>
                  <a:pt x="200" y="4"/>
                </a:lnTo>
                <a:lnTo>
                  <a:pt x="216" y="8"/>
                </a:lnTo>
                <a:lnTo>
                  <a:pt x="232" y="12"/>
                </a:lnTo>
                <a:lnTo>
                  <a:pt x="246" y="20"/>
                </a:lnTo>
                <a:lnTo>
                  <a:pt x="260" y="28"/>
                </a:lnTo>
                <a:lnTo>
                  <a:pt x="274" y="38"/>
                </a:lnTo>
                <a:lnTo>
                  <a:pt x="284" y="48"/>
                </a:lnTo>
                <a:lnTo>
                  <a:pt x="296" y="60"/>
                </a:lnTo>
                <a:lnTo>
                  <a:pt x="306" y="74"/>
                </a:lnTo>
                <a:lnTo>
                  <a:pt x="314" y="86"/>
                </a:lnTo>
                <a:lnTo>
                  <a:pt x="320" y="102"/>
                </a:lnTo>
                <a:lnTo>
                  <a:pt x="326" y="116"/>
                </a:lnTo>
                <a:lnTo>
                  <a:pt x="330" y="132"/>
                </a:lnTo>
                <a:lnTo>
                  <a:pt x="332" y="150"/>
                </a:lnTo>
                <a:lnTo>
                  <a:pt x="334" y="166"/>
                </a:lnTo>
                <a:lnTo>
                  <a:pt x="334" y="166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Freeform 104">
            <a:hlinkClick r:id="rId3"/>
          </p:cNvPr>
          <p:cNvSpPr>
            <a:spLocks/>
          </p:cNvSpPr>
          <p:nvPr/>
        </p:nvSpPr>
        <p:spPr bwMode="auto">
          <a:xfrm>
            <a:off x="4602627" y="4157311"/>
            <a:ext cx="300488" cy="360586"/>
          </a:xfrm>
          <a:custGeom>
            <a:avLst/>
            <a:gdLst>
              <a:gd name="T0" fmla="*/ 142 w 150"/>
              <a:gd name="T1" fmla="*/ 104 h 180"/>
              <a:gd name="T2" fmla="*/ 26 w 150"/>
              <a:gd name="T3" fmla="*/ 178 h 180"/>
              <a:gd name="T4" fmla="*/ 26 w 150"/>
              <a:gd name="T5" fmla="*/ 178 h 180"/>
              <a:gd name="T6" fmla="*/ 22 w 150"/>
              <a:gd name="T7" fmla="*/ 180 h 180"/>
              <a:gd name="T8" fmla="*/ 16 w 150"/>
              <a:gd name="T9" fmla="*/ 180 h 180"/>
              <a:gd name="T10" fmla="*/ 8 w 150"/>
              <a:gd name="T11" fmla="*/ 178 h 180"/>
              <a:gd name="T12" fmla="*/ 2 w 150"/>
              <a:gd name="T13" fmla="*/ 172 h 180"/>
              <a:gd name="T14" fmla="*/ 0 w 150"/>
              <a:gd name="T15" fmla="*/ 168 h 180"/>
              <a:gd name="T16" fmla="*/ 0 w 150"/>
              <a:gd name="T17" fmla="*/ 164 h 180"/>
              <a:gd name="T18" fmla="*/ 0 w 150"/>
              <a:gd name="T19" fmla="*/ 18 h 180"/>
              <a:gd name="T20" fmla="*/ 0 w 150"/>
              <a:gd name="T21" fmla="*/ 18 h 180"/>
              <a:gd name="T22" fmla="*/ 0 w 150"/>
              <a:gd name="T23" fmla="*/ 12 h 180"/>
              <a:gd name="T24" fmla="*/ 2 w 150"/>
              <a:gd name="T25" fmla="*/ 8 h 180"/>
              <a:gd name="T26" fmla="*/ 8 w 150"/>
              <a:gd name="T27" fmla="*/ 2 h 180"/>
              <a:gd name="T28" fmla="*/ 16 w 150"/>
              <a:gd name="T29" fmla="*/ 0 h 180"/>
              <a:gd name="T30" fmla="*/ 22 w 150"/>
              <a:gd name="T31" fmla="*/ 0 h 180"/>
              <a:gd name="T32" fmla="*/ 26 w 150"/>
              <a:gd name="T33" fmla="*/ 2 h 180"/>
              <a:gd name="T34" fmla="*/ 142 w 150"/>
              <a:gd name="T35" fmla="*/ 76 h 180"/>
              <a:gd name="T36" fmla="*/ 142 w 150"/>
              <a:gd name="T37" fmla="*/ 76 h 180"/>
              <a:gd name="T38" fmla="*/ 148 w 150"/>
              <a:gd name="T39" fmla="*/ 82 h 180"/>
              <a:gd name="T40" fmla="*/ 150 w 150"/>
              <a:gd name="T41" fmla="*/ 90 h 180"/>
              <a:gd name="T42" fmla="*/ 148 w 150"/>
              <a:gd name="T43" fmla="*/ 98 h 180"/>
              <a:gd name="T44" fmla="*/ 142 w 150"/>
              <a:gd name="T45" fmla="*/ 104 h 180"/>
              <a:gd name="T46" fmla="*/ 142 w 150"/>
              <a:gd name="T47" fmla="*/ 104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0" h="180">
                <a:moveTo>
                  <a:pt x="142" y="104"/>
                </a:moveTo>
                <a:lnTo>
                  <a:pt x="26" y="178"/>
                </a:lnTo>
                <a:lnTo>
                  <a:pt x="26" y="178"/>
                </a:lnTo>
                <a:lnTo>
                  <a:pt x="22" y="180"/>
                </a:lnTo>
                <a:lnTo>
                  <a:pt x="16" y="180"/>
                </a:lnTo>
                <a:lnTo>
                  <a:pt x="8" y="178"/>
                </a:lnTo>
                <a:lnTo>
                  <a:pt x="2" y="172"/>
                </a:lnTo>
                <a:lnTo>
                  <a:pt x="0" y="168"/>
                </a:lnTo>
                <a:lnTo>
                  <a:pt x="0" y="164"/>
                </a:lnTo>
                <a:lnTo>
                  <a:pt x="0" y="18"/>
                </a:lnTo>
                <a:lnTo>
                  <a:pt x="0" y="18"/>
                </a:lnTo>
                <a:lnTo>
                  <a:pt x="0" y="12"/>
                </a:lnTo>
                <a:lnTo>
                  <a:pt x="2" y="8"/>
                </a:lnTo>
                <a:lnTo>
                  <a:pt x="8" y="2"/>
                </a:lnTo>
                <a:lnTo>
                  <a:pt x="16" y="0"/>
                </a:lnTo>
                <a:lnTo>
                  <a:pt x="22" y="0"/>
                </a:lnTo>
                <a:lnTo>
                  <a:pt x="26" y="2"/>
                </a:lnTo>
                <a:lnTo>
                  <a:pt x="142" y="76"/>
                </a:lnTo>
                <a:lnTo>
                  <a:pt x="142" y="76"/>
                </a:lnTo>
                <a:lnTo>
                  <a:pt x="148" y="82"/>
                </a:lnTo>
                <a:lnTo>
                  <a:pt x="150" y="90"/>
                </a:lnTo>
                <a:lnTo>
                  <a:pt x="148" y="98"/>
                </a:lnTo>
                <a:lnTo>
                  <a:pt x="142" y="104"/>
                </a:lnTo>
                <a:lnTo>
                  <a:pt x="142" y="1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194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6275" y="115116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600">
                <a:solidFill>
                  <a:srgbClr val="2E6107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r>
              <a:rPr lang="ko-KR" altLang="en-US" sz="4000" spc="-15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대륙 이동의 증거</a:t>
            </a:r>
            <a:endParaRPr lang="ko-KR" altLang="en-US" sz="4000" spc="-15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직사각형 31"/>
          <p:cNvSpPr>
            <a:spLocks noChangeArrowheads="1"/>
          </p:cNvSpPr>
          <p:nvPr/>
        </p:nvSpPr>
        <p:spPr bwMode="auto">
          <a:xfrm>
            <a:off x="840964" y="1675373"/>
            <a:ext cx="7691476" cy="4708981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(                                 )</a:t>
            </a: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떨어져 있는 대륙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의 해안선 모습이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비슷하게 들어 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맞는다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. </a:t>
            </a:r>
            <a:endParaRPr lang="en-US" altLang="ko-KR" sz="40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414588" y="1978880"/>
            <a:ext cx="501277" cy="515018"/>
          </a:xfrm>
          <a:prstGeom prst="roundRect">
            <a:avLst>
              <a:gd name="adj" fmla="val 606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endParaRPr lang="ko-KR" altLang="en-US" sz="4000" b="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87624" y="1805314"/>
            <a:ext cx="44644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 해안선 모습 일치 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63" y="2634561"/>
            <a:ext cx="39433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3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9" grpId="0" animBg="1"/>
      <p:bldP spid="10" grpId="0"/>
    </p:bldLst>
  </p:timing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3"/>
          <p:cNvSpPr txBox="1"/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 lvl="0">
              <a:defRPr/>
            </a:pPr>
            <a:fld id="{DC5D3380-B0A1-4205-84CC-F6B0BC551943}" type="slidenum">
              <a:rPr lang="en-US" altLang="en-US">
                <a:solidFill>
                  <a:schemeClr val="bg1">
                    <a:lumMod val="50000"/>
                  </a:schemeClr>
                </a:solidFill>
              </a:rPr>
              <a:pPr lvl="0">
                <a:defRPr/>
              </a:pPr>
              <a:t>14</a:t>
            </a:fld>
            <a:endParaRPr lang="en-US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직사각형 31"/>
          <p:cNvSpPr>
            <a:spLocks noChangeArrowheads="1"/>
          </p:cNvSpPr>
          <p:nvPr/>
        </p:nvSpPr>
        <p:spPr>
          <a:xfrm>
            <a:off x="840964" y="1052736"/>
            <a:ext cx="3515012" cy="3536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ko-KR" sz="4000" spc="-300">
                <a:solidFill>
                  <a:srgbClr val="193865"/>
                </a:solidFill>
                <a:ea typeface="맑은 고딕"/>
              </a:rPr>
              <a:t>(                      )</a:t>
            </a:r>
            <a:endParaRPr lang="en-US" altLang="ko-KR" sz="4000" spc="-300">
              <a:solidFill>
                <a:srgbClr val="193865"/>
              </a:solidFill>
              <a:ea typeface="맑은 고딕"/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3700" spc="-300">
                <a:solidFill>
                  <a:srgbClr val="193865"/>
                </a:solidFill>
                <a:ea typeface="맑은 고딕"/>
              </a:rPr>
              <a:t>북아메리카와 유럽의 산맥이 하나로 이어진다</a:t>
            </a:r>
            <a:r>
              <a:rPr lang="en-US" altLang="ko-KR" sz="3700" spc="-300">
                <a:solidFill>
                  <a:srgbClr val="193865"/>
                </a:solidFill>
                <a:ea typeface="맑은 고딕"/>
              </a:rPr>
              <a:t>.</a:t>
            </a:r>
            <a:endParaRPr lang="en-US" altLang="ko-KR" sz="3700" spc="-300">
              <a:solidFill>
                <a:srgbClr val="193865"/>
              </a:solidFill>
              <a:ea typeface="맑은 고딕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14588" y="1356243"/>
            <a:ext cx="501277" cy="515018"/>
          </a:xfrm>
          <a:prstGeom prst="roundRect">
            <a:avLst>
              <a:gd name="adj" fmla="val 606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0">
                <a:latin typeface="나눔고딕 ExtraBold"/>
                <a:ea typeface="나눔고딕 ExtraBold"/>
                <a:cs typeface="+mn-cs"/>
              </a:rPr>
              <a:t>2</a:t>
            </a:r>
            <a:endParaRPr lang="ko-KR" altLang="en-US" sz="4000" b="0">
              <a:latin typeface="나눔고딕 ExtraBold"/>
              <a:ea typeface="나눔고딕 ExtraBold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31640" y="1221337"/>
            <a:ext cx="273630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500" spc="-300">
                <a:solidFill>
                  <a:schemeClr val="accent6">
                    <a:lumMod val="75000"/>
                  </a:schemeClr>
                </a:solidFill>
                <a:ea typeface="맑은 고딕"/>
              </a:rPr>
              <a:t>산맥 분포</a:t>
            </a:r>
            <a:endParaRPr lang="ko-KR" altLang="en-US" sz="4500" spc="-300">
              <a:solidFill>
                <a:schemeClr val="accent6">
                  <a:lumMod val="75000"/>
                </a:schemeClr>
              </a:solidFill>
              <a:ea typeface="맑은 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l="7410" t="17970" r="10250" b="9960"/>
          <a:stretch>
            <a:fillRect/>
          </a:stretch>
        </p:blipFill>
        <p:spPr>
          <a:xfrm>
            <a:off x="4572000" y="980728"/>
            <a:ext cx="4018109" cy="3740998"/>
          </a:xfrm>
          <a:prstGeom prst="rect">
            <a:avLst/>
          </a:prstGeom>
        </p:spPr>
      </p:pic>
      <p:pic>
        <p:nvPicPr>
          <p:cNvPr id="12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04799" y="4730452"/>
            <a:ext cx="8534400" cy="1866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1"/>
      <p:bldP spid="11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13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65" y="2815825"/>
            <a:ext cx="4752975" cy="3686175"/>
          </a:xfrm>
          <a:prstGeom prst="rect">
            <a:avLst/>
          </a:prstGeom>
        </p:spPr>
      </p:pic>
      <p:sp>
        <p:nvSpPr>
          <p:cNvPr id="8" name="직사각형 31"/>
          <p:cNvSpPr>
            <a:spLocks noChangeArrowheads="1"/>
          </p:cNvSpPr>
          <p:nvPr/>
        </p:nvSpPr>
        <p:spPr bwMode="auto">
          <a:xfrm>
            <a:off x="827584" y="1052736"/>
            <a:ext cx="7960666" cy="4708981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(                      )</a:t>
            </a: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멀리 떨어진 대륙에 흩어져 있는 고생물 화석의 분포 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지역이 서로 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연결된다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.</a:t>
            </a:r>
            <a:endParaRPr lang="en-US" altLang="ko-KR" sz="40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401208" y="1356243"/>
            <a:ext cx="501277" cy="515018"/>
          </a:xfrm>
          <a:prstGeom prst="roundRect">
            <a:avLst>
              <a:gd name="adj" fmla="val 606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</a:t>
            </a:r>
            <a:endParaRPr lang="ko-KR" altLang="en-US" sz="4000" b="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318260" y="1221337"/>
            <a:ext cx="27363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화석 분포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895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/>
    </p:bld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idx="12" hasCustomPrompt="1"/>
          </p:nvPr>
        </p:nvSpPr>
        <p:spPr>
          <a:xfrm>
            <a:off x="457200" y="1117468"/>
            <a:ext cx="4114800" cy="429799"/>
          </a:xfrm>
        </p:spPr>
        <p:txBody>
          <a:bodyPr/>
          <a:lstStyle/>
          <a:p>
            <a:pPr>
              <a:defRPr/>
            </a:pPr>
            <a:r>
              <a:rPr lang="ko-KR" altLang="en-US"/>
              <a:t>글로소프테리스 화석</a:t>
            </a:r>
            <a:endParaRPr lang="ko-KR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rcRect r="12430"/>
          <a:stretch>
            <a:fillRect/>
          </a:stretch>
        </p:blipFill>
        <p:spPr>
          <a:xfrm rot="16222890">
            <a:off x="6709613" y="-258038"/>
            <a:ext cx="2160240" cy="2694209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rcRect b="3250"/>
          <a:stretch>
            <a:fillRect/>
          </a:stretch>
        </p:blipFill>
        <p:spPr>
          <a:xfrm>
            <a:off x="1162700" y="1700808"/>
            <a:ext cx="6505644" cy="5157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직사각형 31"/>
          <p:cNvSpPr>
            <a:spLocks noChangeArrowheads="1"/>
          </p:cNvSpPr>
          <p:nvPr/>
        </p:nvSpPr>
        <p:spPr bwMode="auto">
          <a:xfrm>
            <a:off x="840964" y="980728"/>
            <a:ext cx="7960666" cy="4708981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(                             )</a:t>
            </a: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여러 대륙에 남아 있는 빙하의 흔적이 남극 대륙을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중심으로 </a:t>
            </a:r>
            <a:endParaRPr lang="en-US" altLang="ko-KR" sz="40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모인다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.</a:t>
            </a:r>
            <a:endParaRPr lang="en-US" altLang="ko-KR" sz="40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414588" y="1284235"/>
            <a:ext cx="501277" cy="515018"/>
          </a:xfrm>
          <a:prstGeom prst="roundRect">
            <a:avLst>
              <a:gd name="adj" fmla="val 606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endParaRPr lang="ko-KR" altLang="en-US" sz="4000" b="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37323" y="1149329"/>
            <a:ext cx="37444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spc="-30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빙하 이동 흔적</a:t>
            </a:r>
            <a:endParaRPr lang="ko-KR" altLang="en-US" sz="4500" spc="-30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2866896"/>
            <a:ext cx="474345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1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/>
    </p:bld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rcRect b="13940"/>
          <a:stretch>
            <a:fillRect/>
          </a:stretch>
        </p:blipFill>
        <p:spPr>
          <a:xfrm>
            <a:off x="2699792" y="1772816"/>
            <a:ext cx="4176464" cy="4709806"/>
          </a:xfrm>
          <a:prstGeom prst="rect">
            <a:avLst/>
          </a:prstGeom>
          <a:effectLst>
            <a:outerShdw blurRad="76200" dist="76200" dir="27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5" name="텍스트 개체 틀 2"/>
          <p:cNvSpPr>
            <a:spLocks noGrp="1"/>
          </p:cNvSpPr>
          <p:nvPr>
            <p:ph idx="1" hasCustomPrompt="1"/>
          </p:nvPr>
        </p:nvSpPr>
        <p:spPr>
          <a:xfrm>
            <a:off x="457200" y="1117468"/>
            <a:ext cx="4114800" cy="429799"/>
          </a:xfrm>
        </p:spPr>
        <p:txBody>
          <a:bodyPr vert="horz" lIns="91440" tIns="45720" rIns="91440" bIns="45720">
            <a:noAutofit/>
          </a:bodyPr>
          <a:lstStyle/>
          <a:p>
            <a:pPr marL="0" indent="0">
              <a:buNone/>
              <a:defRPr/>
            </a:pPr>
            <a:r>
              <a:rPr lang="ko-KR" altLang="en-US" b="1"/>
              <a:t> 빙하에 긁힌 줄무늬</a:t>
            </a:r>
            <a:endParaRPr lang="ko-KR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/>
          <p:cNvSpPr>
            <a:spLocks noGrp="1"/>
          </p:cNvSpPr>
          <p:nvPr>
            <p:ph idx="12"/>
          </p:nvPr>
        </p:nvSpPr>
        <p:spPr>
          <a:xfrm>
            <a:off x="1005455" y="1220159"/>
            <a:ext cx="7848872" cy="583340"/>
          </a:xfrm>
        </p:spPr>
        <p:txBody>
          <a:bodyPr/>
          <a:lstStyle/>
          <a:p>
            <a:pPr lvl="0">
              <a:defRPr/>
            </a:pPr>
            <a:r>
              <a:rPr lang="ko-KR" altLang="en-US" sz="3600">
                <a:solidFill>
                  <a:schemeClr val="accent3">
                    <a:lumMod val="50000"/>
                  </a:schemeClr>
                </a:solidFill>
              </a:rPr>
              <a:t>교과 개념 플래시</a:t>
            </a:r>
            <a:endParaRPr lang="ko-KR" altLang="en-US" sz="360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내용 개체 틀 9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2030252" y="2136457"/>
            <a:ext cx="5365108" cy="4025244"/>
          </a:xfrm>
        </p:spPr>
      </p:pic>
      <p:grpSp>
        <p:nvGrpSpPr>
          <p:cNvPr id="10" name="그룹 9"/>
          <p:cNvGrpSpPr/>
          <p:nvPr/>
        </p:nvGrpSpPr>
        <p:grpSpPr>
          <a:xfrm rot="0">
            <a:off x="467544" y="1391401"/>
            <a:ext cx="450350" cy="453063"/>
            <a:chOff x="5940152" y="1068977"/>
            <a:chExt cx="450350" cy="453063"/>
          </a:xfrm>
        </p:grpSpPr>
        <p:sp>
          <p:nvSpPr>
            <p:cNvPr id="11" name="Freeform 82"/>
            <p:cNvSpPr/>
            <p:nvPr/>
          </p:nvSpPr>
          <p:spPr>
            <a:xfrm>
              <a:off x="5940152" y="1068977"/>
              <a:ext cx="450350" cy="453063"/>
            </a:xfrm>
            <a:custGeom>
              <a:avLst/>
              <a:gdLst>
                <a:gd name="T0" fmla="*/ 332 w 332"/>
                <a:gd name="T1" fmla="*/ 166 h 334"/>
                <a:gd name="T2" fmla="*/ 330 w 332"/>
                <a:gd name="T3" fmla="*/ 200 h 334"/>
                <a:gd name="T4" fmla="*/ 320 w 332"/>
                <a:gd name="T5" fmla="*/ 232 h 334"/>
                <a:gd name="T6" fmla="*/ 304 w 332"/>
                <a:gd name="T7" fmla="*/ 260 h 334"/>
                <a:gd name="T8" fmla="*/ 284 w 332"/>
                <a:gd name="T9" fmla="*/ 284 h 334"/>
                <a:gd name="T10" fmla="*/ 260 w 332"/>
                <a:gd name="T11" fmla="*/ 304 h 334"/>
                <a:gd name="T12" fmla="*/ 232 w 332"/>
                <a:gd name="T13" fmla="*/ 320 h 334"/>
                <a:gd name="T14" fmla="*/ 200 w 332"/>
                <a:gd name="T15" fmla="*/ 330 h 334"/>
                <a:gd name="T16" fmla="*/ 166 w 332"/>
                <a:gd name="T17" fmla="*/ 334 h 334"/>
                <a:gd name="T18" fmla="*/ 150 w 332"/>
                <a:gd name="T19" fmla="*/ 332 h 334"/>
                <a:gd name="T20" fmla="*/ 116 w 332"/>
                <a:gd name="T21" fmla="*/ 326 h 334"/>
                <a:gd name="T22" fmla="*/ 86 w 332"/>
                <a:gd name="T23" fmla="*/ 312 h 334"/>
                <a:gd name="T24" fmla="*/ 60 w 332"/>
                <a:gd name="T25" fmla="*/ 296 h 334"/>
                <a:gd name="T26" fmla="*/ 38 w 332"/>
                <a:gd name="T27" fmla="*/ 272 h 334"/>
                <a:gd name="T28" fmla="*/ 20 w 332"/>
                <a:gd name="T29" fmla="*/ 246 h 334"/>
                <a:gd name="T30" fmla="*/ 8 w 332"/>
                <a:gd name="T31" fmla="*/ 216 h 334"/>
                <a:gd name="T32" fmla="*/ 0 w 332"/>
                <a:gd name="T33" fmla="*/ 184 h 334"/>
                <a:gd name="T34" fmla="*/ 0 w 332"/>
                <a:gd name="T35" fmla="*/ 166 h 334"/>
                <a:gd name="T36" fmla="*/ 2 w 332"/>
                <a:gd name="T37" fmla="*/ 132 h 334"/>
                <a:gd name="T38" fmla="*/ 12 w 332"/>
                <a:gd name="T39" fmla="*/ 102 h 334"/>
                <a:gd name="T40" fmla="*/ 28 w 332"/>
                <a:gd name="T41" fmla="*/ 74 h 334"/>
                <a:gd name="T42" fmla="*/ 48 w 332"/>
                <a:gd name="T43" fmla="*/ 48 h 334"/>
                <a:gd name="T44" fmla="*/ 72 w 332"/>
                <a:gd name="T45" fmla="*/ 28 h 334"/>
                <a:gd name="T46" fmla="*/ 102 w 332"/>
                <a:gd name="T47" fmla="*/ 12 h 334"/>
                <a:gd name="T48" fmla="*/ 132 w 332"/>
                <a:gd name="T49" fmla="*/ 4 h 334"/>
                <a:gd name="T50" fmla="*/ 166 w 332"/>
                <a:gd name="T51" fmla="*/ 0 h 334"/>
                <a:gd name="T52" fmla="*/ 184 w 332"/>
                <a:gd name="T53" fmla="*/ 0 h 334"/>
                <a:gd name="T54" fmla="*/ 216 w 332"/>
                <a:gd name="T55" fmla="*/ 8 h 334"/>
                <a:gd name="T56" fmla="*/ 246 w 332"/>
                <a:gd name="T57" fmla="*/ 20 h 334"/>
                <a:gd name="T58" fmla="*/ 272 w 332"/>
                <a:gd name="T59" fmla="*/ 38 h 334"/>
                <a:gd name="T60" fmla="*/ 294 w 332"/>
                <a:gd name="T61" fmla="*/ 60 h 334"/>
                <a:gd name="T62" fmla="*/ 312 w 332"/>
                <a:gd name="T63" fmla="*/ 86 h 334"/>
                <a:gd name="T64" fmla="*/ 326 w 332"/>
                <a:gd name="T65" fmla="*/ 116 h 334"/>
                <a:gd name="T66" fmla="*/ 332 w 332"/>
                <a:gd name="T67" fmla="*/ 150 h 334"/>
                <a:gd name="T68" fmla="*/ 332 w 332"/>
                <a:gd name="T69" fmla="*/ 166 h 33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2" h="334">
                  <a:moveTo>
                    <a:pt x="332" y="166"/>
                  </a:moveTo>
                  <a:lnTo>
                    <a:pt x="332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2" y="246"/>
                  </a:lnTo>
                  <a:lnTo>
                    <a:pt x="304" y="260"/>
                  </a:lnTo>
                  <a:lnTo>
                    <a:pt x="294" y="272"/>
                  </a:lnTo>
                  <a:lnTo>
                    <a:pt x="284" y="284"/>
                  </a:lnTo>
                  <a:lnTo>
                    <a:pt x="272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2" y="330"/>
                  </a:lnTo>
                  <a:lnTo>
                    <a:pt x="116" y="326"/>
                  </a:lnTo>
                  <a:lnTo>
                    <a:pt x="102" y="320"/>
                  </a:lnTo>
                  <a:lnTo>
                    <a:pt x="86" y="312"/>
                  </a:lnTo>
                  <a:lnTo>
                    <a:pt x="72" y="304"/>
                  </a:lnTo>
                  <a:lnTo>
                    <a:pt x="60" y="296"/>
                  </a:lnTo>
                  <a:lnTo>
                    <a:pt x="48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2" y="232"/>
                  </a:lnTo>
                  <a:lnTo>
                    <a:pt x="8" y="216"/>
                  </a:lnTo>
                  <a:lnTo>
                    <a:pt x="2" y="200"/>
                  </a:lnTo>
                  <a:lnTo>
                    <a:pt x="0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50"/>
                  </a:lnTo>
                  <a:lnTo>
                    <a:pt x="2" y="132"/>
                  </a:lnTo>
                  <a:lnTo>
                    <a:pt x="8" y="116"/>
                  </a:lnTo>
                  <a:lnTo>
                    <a:pt x="12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48" y="48"/>
                  </a:lnTo>
                  <a:lnTo>
                    <a:pt x="60" y="38"/>
                  </a:lnTo>
                  <a:lnTo>
                    <a:pt x="72" y="28"/>
                  </a:lnTo>
                  <a:lnTo>
                    <a:pt x="86" y="20"/>
                  </a:lnTo>
                  <a:lnTo>
                    <a:pt x="102" y="12"/>
                  </a:lnTo>
                  <a:lnTo>
                    <a:pt x="116" y="8"/>
                  </a:lnTo>
                  <a:lnTo>
                    <a:pt x="132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2" y="38"/>
                  </a:lnTo>
                  <a:lnTo>
                    <a:pt x="284" y="48"/>
                  </a:lnTo>
                  <a:lnTo>
                    <a:pt x="294" y="60"/>
                  </a:lnTo>
                  <a:lnTo>
                    <a:pt x="304" y="74"/>
                  </a:lnTo>
                  <a:lnTo>
                    <a:pt x="312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2" y="166"/>
                  </a:lnTo>
                  <a:lnTo>
                    <a:pt x="332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2" name="Freeform 158"/>
            <p:cNvSpPr/>
            <p:nvPr/>
          </p:nvSpPr>
          <p:spPr>
            <a:xfrm>
              <a:off x="5982614" y="1113068"/>
              <a:ext cx="361970" cy="356155"/>
            </a:xfrm>
            <a:custGeom>
              <a:avLst/>
              <a:gdLst>
                <a:gd name="T0" fmla="*/ 213 w 249"/>
                <a:gd name="T1" fmla="*/ 121 h 245"/>
                <a:gd name="T2" fmla="*/ 170 w 249"/>
                <a:gd name="T3" fmla="*/ 126 h 245"/>
                <a:gd name="T4" fmla="*/ 168 w 249"/>
                <a:gd name="T5" fmla="*/ 108 h 245"/>
                <a:gd name="T6" fmla="*/ 181 w 249"/>
                <a:gd name="T7" fmla="*/ 73 h 245"/>
                <a:gd name="T8" fmla="*/ 190 w 249"/>
                <a:gd name="T9" fmla="*/ 74 h 245"/>
                <a:gd name="T10" fmla="*/ 202 w 249"/>
                <a:gd name="T11" fmla="*/ 62 h 245"/>
                <a:gd name="T12" fmla="*/ 201 w 249"/>
                <a:gd name="T13" fmla="*/ 53 h 245"/>
                <a:gd name="T14" fmla="*/ 187 w 249"/>
                <a:gd name="T15" fmla="*/ 44 h 245"/>
                <a:gd name="T16" fmla="*/ 176 w 249"/>
                <a:gd name="T17" fmla="*/ 48 h 245"/>
                <a:gd name="T18" fmla="*/ 170 w 249"/>
                <a:gd name="T19" fmla="*/ 59 h 245"/>
                <a:gd name="T20" fmla="*/ 153 w 249"/>
                <a:gd name="T21" fmla="*/ 88 h 245"/>
                <a:gd name="T22" fmla="*/ 128 w 249"/>
                <a:gd name="T23" fmla="*/ 79 h 245"/>
                <a:gd name="T24" fmla="*/ 118 w 249"/>
                <a:gd name="T25" fmla="*/ 80 h 245"/>
                <a:gd name="T26" fmla="*/ 114 w 249"/>
                <a:gd name="T27" fmla="*/ 37 h 245"/>
                <a:gd name="T28" fmla="*/ 117 w 249"/>
                <a:gd name="T29" fmla="*/ 19 h 245"/>
                <a:gd name="T30" fmla="*/ 106 w 249"/>
                <a:gd name="T31" fmla="*/ 4 h 245"/>
                <a:gd name="T32" fmla="*/ 93 w 249"/>
                <a:gd name="T33" fmla="*/ 0 h 245"/>
                <a:gd name="T34" fmla="*/ 76 w 249"/>
                <a:gd name="T35" fmla="*/ 7 h 245"/>
                <a:gd name="T36" fmla="*/ 70 w 249"/>
                <a:gd name="T37" fmla="*/ 24 h 245"/>
                <a:gd name="T38" fmla="*/ 74 w 249"/>
                <a:gd name="T39" fmla="*/ 38 h 245"/>
                <a:gd name="T40" fmla="*/ 88 w 249"/>
                <a:gd name="T41" fmla="*/ 48 h 245"/>
                <a:gd name="T42" fmla="*/ 107 w 249"/>
                <a:gd name="T43" fmla="*/ 84 h 245"/>
                <a:gd name="T44" fmla="*/ 94 w 249"/>
                <a:gd name="T45" fmla="*/ 96 h 245"/>
                <a:gd name="T46" fmla="*/ 85 w 249"/>
                <a:gd name="T47" fmla="*/ 117 h 245"/>
                <a:gd name="T48" fmla="*/ 59 w 249"/>
                <a:gd name="T49" fmla="*/ 141 h 245"/>
                <a:gd name="T50" fmla="*/ 39 w 249"/>
                <a:gd name="T51" fmla="*/ 125 h 245"/>
                <a:gd name="T52" fmla="*/ 24 w 249"/>
                <a:gd name="T53" fmla="*/ 125 h 245"/>
                <a:gd name="T54" fmla="*/ 5 w 249"/>
                <a:gd name="T55" fmla="*/ 137 h 245"/>
                <a:gd name="T56" fmla="*/ 0 w 249"/>
                <a:gd name="T57" fmla="*/ 155 h 245"/>
                <a:gd name="T58" fmla="*/ 9 w 249"/>
                <a:gd name="T59" fmla="*/ 177 h 245"/>
                <a:gd name="T60" fmla="*/ 31 w 249"/>
                <a:gd name="T61" fmla="*/ 186 h 245"/>
                <a:gd name="T62" fmla="*/ 48 w 249"/>
                <a:gd name="T63" fmla="*/ 181 h 245"/>
                <a:gd name="T64" fmla="*/ 61 w 249"/>
                <a:gd name="T65" fmla="*/ 162 h 245"/>
                <a:gd name="T66" fmla="*/ 89 w 249"/>
                <a:gd name="T67" fmla="*/ 142 h 245"/>
                <a:gd name="T68" fmla="*/ 99 w 249"/>
                <a:gd name="T69" fmla="*/ 156 h 245"/>
                <a:gd name="T70" fmla="*/ 118 w 249"/>
                <a:gd name="T71" fmla="*/ 165 h 245"/>
                <a:gd name="T72" fmla="*/ 121 w 249"/>
                <a:gd name="T73" fmla="*/ 196 h 245"/>
                <a:gd name="T74" fmla="*/ 108 w 249"/>
                <a:gd name="T75" fmla="*/ 207 h 245"/>
                <a:gd name="T76" fmla="*/ 105 w 249"/>
                <a:gd name="T77" fmla="*/ 220 h 245"/>
                <a:gd name="T78" fmla="*/ 112 w 249"/>
                <a:gd name="T79" fmla="*/ 238 h 245"/>
                <a:gd name="T80" fmla="*/ 131 w 249"/>
                <a:gd name="T81" fmla="*/ 245 h 245"/>
                <a:gd name="T82" fmla="*/ 145 w 249"/>
                <a:gd name="T83" fmla="*/ 241 h 245"/>
                <a:gd name="T84" fmla="*/ 156 w 249"/>
                <a:gd name="T85" fmla="*/ 225 h 245"/>
                <a:gd name="T86" fmla="*/ 155 w 249"/>
                <a:gd name="T87" fmla="*/ 210 h 245"/>
                <a:gd name="T88" fmla="*/ 144 w 249"/>
                <a:gd name="T89" fmla="*/ 197 h 245"/>
                <a:gd name="T90" fmla="*/ 134 w 249"/>
                <a:gd name="T91" fmla="*/ 166 h 245"/>
                <a:gd name="T92" fmla="*/ 155 w 249"/>
                <a:gd name="T93" fmla="*/ 156 h 245"/>
                <a:gd name="T94" fmla="*/ 168 w 249"/>
                <a:gd name="T95" fmla="*/ 136 h 245"/>
                <a:gd name="T96" fmla="*/ 206 w 249"/>
                <a:gd name="T97" fmla="*/ 149 h 245"/>
                <a:gd name="T98" fmla="*/ 217 w 249"/>
                <a:gd name="T99" fmla="*/ 161 h 245"/>
                <a:gd name="T100" fmla="*/ 230 w 249"/>
                <a:gd name="T101" fmla="*/ 162 h 245"/>
                <a:gd name="T102" fmla="*/ 245 w 249"/>
                <a:gd name="T103" fmla="*/ 151 h 245"/>
                <a:gd name="T104" fmla="*/ 249 w 249"/>
                <a:gd name="T105" fmla="*/ 139 h 245"/>
                <a:gd name="T106" fmla="*/ 242 w 249"/>
                <a:gd name="T107" fmla="*/ 123 h 245"/>
                <a:gd name="T108" fmla="*/ 226 w 249"/>
                <a:gd name="T109" fmla="*/ 117 h 24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9" h="245">
                  <a:moveTo>
                    <a:pt x="226" y="117"/>
                  </a:moveTo>
                  <a:lnTo>
                    <a:pt x="226" y="117"/>
                  </a:lnTo>
                  <a:lnTo>
                    <a:pt x="219" y="118"/>
                  </a:lnTo>
                  <a:lnTo>
                    <a:pt x="213" y="121"/>
                  </a:lnTo>
                  <a:lnTo>
                    <a:pt x="208" y="125"/>
                  </a:lnTo>
                  <a:lnTo>
                    <a:pt x="205" y="131"/>
                  </a:lnTo>
                  <a:lnTo>
                    <a:pt x="170" y="126"/>
                  </a:lnTo>
                  <a:lnTo>
                    <a:pt x="170" y="126"/>
                  </a:lnTo>
                  <a:lnTo>
                    <a:pt x="170" y="123"/>
                  </a:lnTo>
                  <a:lnTo>
                    <a:pt x="170" y="123"/>
                  </a:lnTo>
                  <a:lnTo>
                    <a:pt x="170" y="115"/>
                  </a:lnTo>
                  <a:lnTo>
                    <a:pt x="168" y="108"/>
                  </a:lnTo>
                  <a:lnTo>
                    <a:pt x="165" y="102"/>
                  </a:lnTo>
                  <a:lnTo>
                    <a:pt x="161" y="96"/>
                  </a:lnTo>
                  <a:lnTo>
                    <a:pt x="181" y="73"/>
                  </a:lnTo>
                  <a:lnTo>
                    <a:pt x="181" y="73"/>
                  </a:lnTo>
                  <a:lnTo>
                    <a:pt x="184" y="74"/>
                  </a:lnTo>
                  <a:lnTo>
                    <a:pt x="187" y="74"/>
                  </a:lnTo>
                  <a:lnTo>
                    <a:pt x="187" y="74"/>
                  </a:lnTo>
                  <a:lnTo>
                    <a:pt x="190" y="74"/>
                  </a:lnTo>
                  <a:lnTo>
                    <a:pt x="193" y="73"/>
                  </a:lnTo>
                  <a:lnTo>
                    <a:pt x="198" y="70"/>
                  </a:lnTo>
                  <a:lnTo>
                    <a:pt x="201" y="65"/>
                  </a:lnTo>
                  <a:lnTo>
                    <a:pt x="202" y="62"/>
                  </a:lnTo>
                  <a:lnTo>
                    <a:pt x="202" y="59"/>
                  </a:lnTo>
                  <a:lnTo>
                    <a:pt x="202" y="59"/>
                  </a:lnTo>
                  <a:lnTo>
                    <a:pt x="202" y="56"/>
                  </a:lnTo>
                  <a:lnTo>
                    <a:pt x="201" y="53"/>
                  </a:lnTo>
                  <a:lnTo>
                    <a:pt x="198" y="48"/>
                  </a:lnTo>
                  <a:lnTo>
                    <a:pt x="193" y="45"/>
                  </a:lnTo>
                  <a:lnTo>
                    <a:pt x="190" y="44"/>
                  </a:lnTo>
                  <a:lnTo>
                    <a:pt x="187" y="44"/>
                  </a:lnTo>
                  <a:lnTo>
                    <a:pt x="187" y="44"/>
                  </a:lnTo>
                  <a:lnTo>
                    <a:pt x="184" y="44"/>
                  </a:lnTo>
                  <a:lnTo>
                    <a:pt x="181" y="45"/>
                  </a:lnTo>
                  <a:lnTo>
                    <a:pt x="176" y="48"/>
                  </a:lnTo>
                  <a:lnTo>
                    <a:pt x="172" y="53"/>
                  </a:lnTo>
                  <a:lnTo>
                    <a:pt x="171" y="56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1" y="63"/>
                  </a:lnTo>
                  <a:lnTo>
                    <a:pt x="172" y="66"/>
                  </a:lnTo>
                  <a:lnTo>
                    <a:pt x="153" y="88"/>
                  </a:lnTo>
                  <a:lnTo>
                    <a:pt x="153" y="88"/>
                  </a:lnTo>
                  <a:lnTo>
                    <a:pt x="147" y="84"/>
                  </a:lnTo>
                  <a:lnTo>
                    <a:pt x="141" y="81"/>
                  </a:lnTo>
                  <a:lnTo>
                    <a:pt x="135" y="80"/>
                  </a:lnTo>
                  <a:lnTo>
                    <a:pt x="128" y="79"/>
                  </a:lnTo>
                  <a:lnTo>
                    <a:pt x="128" y="79"/>
                  </a:lnTo>
                  <a:lnTo>
                    <a:pt x="128" y="79"/>
                  </a:lnTo>
                  <a:lnTo>
                    <a:pt x="123" y="80"/>
                  </a:lnTo>
                  <a:lnTo>
                    <a:pt x="118" y="80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10" y="41"/>
                  </a:lnTo>
                  <a:lnTo>
                    <a:pt x="114" y="37"/>
                  </a:lnTo>
                  <a:lnTo>
                    <a:pt x="117" y="30"/>
                  </a:lnTo>
                  <a:lnTo>
                    <a:pt x="118" y="24"/>
                  </a:lnTo>
                  <a:lnTo>
                    <a:pt x="118" y="24"/>
                  </a:lnTo>
                  <a:lnTo>
                    <a:pt x="117" y="19"/>
                  </a:lnTo>
                  <a:lnTo>
                    <a:pt x="115" y="15"/>
                  </a:lnTo>
                  <a:lnTo>
                    <a:pt x="113" y="11"/>
                  </a:lnTo>
                  <a:lnTo>
                    <a:pt x="110" y="7"/>
                  </a:lnTo>
                  <a:lnTo>
                    <a:pt x="106" y="4"/>
                  </a:lnTo>
                  <a:lnTo>
                    <a:pt x="102" y="2"/>
                  </a:lnTo>
                  <a:lnTo>
                    <a:pt x="98" y="1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88" y="1"/>
                  </a:lnTo>
                  <a:lnTo>
                    <a:pt x="84" y="2"/>
                  </a:lnTo>
                  <a:lnTo>
                    <a:pt x="80" y="4"/>
                  </a:lnTo>
                  <a:lnTo>
                    <a:pt x="76" y="7"/>
                  </a:lnTo>
                  <a:lnTo>
                    <a:pt x="74" y="11"/>
                  </a:lnTo>
                  <a:lnTo>
                    <a:pt x="71" y="15"/>
                  </a:lnTo>
                  <a:lnTo>
                    <a:pt x="70" y="19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70" y="29"/>
                  </a:lnTo>
                  <a:lnTo>
                    <a:pt x="71" y="34"/>
                  </a:lnTo>
                  <a:lnTo>
                    <a:pt x="74" y="38"/>
                  </a:lnTo>
                  <a:lnTo>
                    <a:pt x="76" y="42"/>
                  </a:lnTo>
                  <a:lnTo>
                    <a:pt x="80" y="44"/>
                  </a:lnTo>
                  <a:lnTo>
                    <a:pt x="84" y="47"/>
                  </a:lnTo>
                  <a:lnTo>
                    <a:pt x="88" y="48"/>
                  </a:lnTo>
                  <a:lnTo>
                    <a:pt x="93" y="48"/>
                  </a:lnTo>
                  <a:lnTo>
                    <a:pt x="93" y="48"/>
                  </a:lnTo>
                  <a:lnTo>
                    <a:pt x="95" y="48"/>
                  </a:lnTo>
                  <a:lnTo>
                    <a:pt x="107" y="84"/>
                  </a:lnTo>
                  <a:lnTo>
                    <a:pt x="107" y="84"/>
                  </a:lnTo>
                  <a:lnTo>
                    <a:pt x="102" y="87"/>
                  </a:lnTo>
                  <a:lnTo>
                    <a:pt x="98" y="91"/>
                  </a:lnTo>
                  <a:lnTo>
                    <a:pt x="94" y="96"/>
                  </a:lnTo>
                  <a:lnTo>
                    <a:pt x="91" y="100"/>
                  </a:lnTo>
                  <a:lnTo>
                    <a:pt x="88" y="106"/>
                  </a:lnTo>
                  <a:lnTo>
                    <a:pt x="86" y="111"/>
                  </a:lnTo>
                  <a:lnTo>
                    <a:pt x="85" y="117"/>
                  </a:lnTo>
                  <a:lnTo>
                    <a:pt x="84" y="123"/>
                  </a:lnTo>
                  <a:lnTo>
                    <a:pt x="84" y="123"/>
                  </a:lnTo>
                  <a:lnTo>
                    <a:pt x="85" y="133"/>
                  </a:lnTo>
                  <a:lnTo>
                    <a:pt x="59" y="141"/>
                  </a:lnTo>
                  <a:lnTo>
                    <a:pt x="59" y="141"/>
                  </a:lnTo>
                  <a:lnTo>
                    <a:pt x="53" y="134"/>
                  </a:lnTo>
                  <a:lnTo>
                    <a:pt x="47" y="129"/>
                  </a:lnTo>
                  <a:lnTo>
                    <a:pt x="39" y="125"/>
                  </a:lnTo>
                  <a:lnTo>
                    <a:pt x="35" y="124"/>
                  </a:lnTo>
                  <a:lnTo>
                    <a:pt x="31" y="124"/>
                  </a:lnTo>
                  <a:lnTo>
                    <a:pt x="31" y="124"/>
                  </a:lnTo>
                  <a:lnTo>
                    <a:pt x="24" y="125"/>
                  </a:lnTo>
                  <a:lnTo>
                    <a:pt x="19" y="126"/>
                  </a:lnTo>
                  <a:lnTo>
                    <a:pt x="14" y="129"/>
                  </a:lnTo>
                  <a:lnTo>
                    <a:pt x="9" y="133"/>
                  </a:lnTo>
                  <a:lnTo>
                    <a:pt x="5" y="137"/>
                  </a:lnTo>
                  <a:lnTo>
                    <a:pt x="3" y="143"/>
                  </a:lnTo>
                  <a:lnTo>
                    <a:pt x="1" y="148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" y="162"/>
                  </a:lnTo>
                  <a:lnTo>
                    <a:pt x="3" y="167"/>
                  </a:lnTo>
                  <a:lnTo>
                    <a:pt x="5" y="172"/>
                  </a:lnTo>
                  <a:lnTo>
                    <a:pt x="9" y="177"/>
                  </a:lnTo>
                  <a:lnTo>
                    <a:pt x="14" y="181"/>
                  </a:lnTo>
                  <a:lnTo>
                    <a:pt x="19" y="183"/>
                  </a:lnTo>
                  <a:lnTo>
                    <a:pt x="24" y="185"/>
                  </a:lnTo>
                  <a:lnTo>
                    <a:pt x="31" y="186"/>
                  </a:lnTo>
                  <a:lnTo>
                    <a:pt x="31" y="186"/>
                  </a:lnTo>
                  <a:lnTo>
                    <a:pt x="37" y="185"/>
                  </a:lnTo>
                  <a:lnTo>
                    <a:pt x="42" y="183"/>
                  </a:lnTo>
                  <a:lnTo>
                    <a:pt x="48" y="181"/>
                  </a:lnTo>
                  <a:lnTo>
                    <a:pt x="52" y="177"/>
                  </a:lnTo>
                  <a:lnTo>
                    <a:pt x="56" y="172"/>
                  </a:lnTo>
                  <a:lnTo>
                    <a:pt x="60" y="167"/>
                  </a:lnTo>
                  <a:lnTo>
                    <a:pt x="61" y="162"/>
                  </a:lnTo>
                  <a:lnTo>
                    <a:pt x="62" y="155"/>
                  </a:lnTo>
                  <a:lnTo>
                    <a:pt x="62" y="155"/>
                  </a:lnTo>
                  <a:lnTo>
                    <a:pt x="62" y="151"/>
                  </a:lnTo>
                  <a:lnTo>
                    <a:pt x="89" y="142"/>
                  </a:lnTo>
                  <a:lnTo>
                    <a:pt x="89" y="142"/>
                  </a:lnTo>
                  <a:lnTo>
                    <a:pt x="92" y="147"/>
                  </a:lnTo>
                  <a:lnTo>
                    <a:pt x="95" y="151"/>
                  </a:lnTo>
                  <a:lnTo>
                    <a:pt x="99" y="156"/>
                  </a:lnTo>
                  <a:lnTo>
                    <a:pt x="103" y="159"/>
                  </a:lnTo>
                  <a:lnTo>
                    <a:pt x="107" y="162"/>
                  </a:lnTo>
                  <a:lnTo>
                    <a:pt x="112" y="164"/>
                  </a:lnTo>
                  <a:lnTo>
                    <a:pt x="118" y="165"/>
                  </a:lnTo>
                  <a:lnTo>
                    <a:pt x="124" y="166"/>
                  </a:lnTo>
                  <a:lnTo>
                    <a:pt x="125" y="194"/>
                  </a:lnTo>
                  <a:lnTo>
                    <a:pt x="125" y="194"/>
                  </a:lnTo>
                  <a:lnTo>
                    <a:pt x="121" y="196"/>
                  </a:lnTo>
                  <a:lnTo>
                    <a:pt x="117" y="198"/>
                  </a:lnTo>
                  <a:lnTo>
                    <a:pt x="113" y="200"/>
                  </a:lnTo>
                  <a:lnTo>
                    <a:pt x="110" y="203"/>
                  </a:lnTo>
                  <a:lnTo>
                    <a:pt x="108" y="207"/>
                  </a:lnTo>
                  <a:lnTo>
                    <a:pt x="106" y="210"/>
                  </a:lnTo>
                  <a:lnTo>
                    <a:pt x="105" y="215"/>
                  </a:lnTo>
                  <a:lnTo>
                    <a:pt x="105" y="220"/>
                  </a:lnTo>
                  <a:lnTo>
                    <a:pt x="105" y="220"/>
                  </a:lnTo>
                  <a:lnTo>
                    <a:pt x="105" y="225"/>
                  </a:lnTo>
                  <a:lnTo>
                    <a:pt x="107" y="230"/>
                  </a:lnTo>
                  <a:lnTo>
                    <a:pt x="109" y="234"/>
                  </a:lnTo>
                  <a:lnTo>
                    <a:pt x="112" y="238"/>
                  </a:lnTo>
                  <a:lnTo>
                    <a:pt x="117" y="241"/>
                  </a:lnTo>
                  <a:lnTo>
                    <a:pt x="121" y="243"/>
                  </a:lnTo>
                  <a:lnTo>
                    <a:pt x="126" y="245"/>
                  </a:lnTo>
                  <a:lnTo>
                    <a:pt x="131" y="245"/>
                  </a:lnTo>
                  <a:lnTo>
                    <a:pt x="131" y="245"/>
                  </a:lnTo>
                  <a:lnTo>
                    <a:pt x="136" y="245"/>
                  </a:lnTo>
                  <a:lnTo>
                    <a:pt x="141" y="243"/>
                  </a:lnTo>
                  <a:lnTo>
                    <a:pt x="145" y="241"/>
                  </a:lnTo>
                  <a:lnTo>
                    <a:pt x="149" y="238"/>
                  </a:lnTo>
                  <a:lnTo>
                    <a:pt x="152" y="234"/>
                  </a:lnTo>
                  <a:lnTo>
                    <a:pt x="154" y="230"/>
                  </a:lnTo>
                  <a:lnTo>
                    <a:pt x="156" y="225"/>
                  </a:lnTo>
                  <a:lnTo>
                    <a:pt x="156" y="220"/>
                  </a:lnTo>
                  <a:lnTo>
                    <a:pt x="156" y="220"/>
                  </a:lnTo>
                  <a:lnTo>
                    <a:pt x="156" y="215"/>
                  </a:lnTo>
                  <a:lnTo>
                    <a:pt x="155" y="210"/>
                  </a:lnTo>
                  <a:lnTo>
                    <a:pt x="153" y="206"/>
                  </a:lnTo>
                  <a:lnTo>
                    <a:pt x="150" y="202"/>
                  </a:lnTo>
                  <a:lnTo>
                    <a:pt x="147" y="199"/>
                  </a:lnTo>
                  <a:lnTo>
                    <a:pt x="144" y="197"/>
                  </a:lnTo>
                  <a:lnTo>
                    <a:pt x="139" y="195"/>
                  </a:lnTo>
                  <a:lnTo>
                    <a:pt x="135" y="194"/>
                  </a:lnTo>
                  <a:lnTo>
                    <a:pt x="134" y="166"/>
                  </a:lnTo>
                  <a:lnTo>
                    <a:pt x="134" y="166"/>
                  </a:lnTo>
                  <a:lnTo>
                    <a:pt x="140" y="165"/>
                  </a:lnTo>
                  <a:lnTo>
                    <a:pt x="145" y="163"/>
                  </a:lnTo>
                  <a:lnTo>
                    <a:pt x="150" y="160"/>
                  </a:lnTo>
                  <a:lnTo>
                    <a:pt x="155" y="156"/>
                  </a:lnTo>
                  <a:lnTo>
                    <a:pt x="159" y="151"/>
                  </a:lnTo>
                  <a:lnTo>
                    <a:pt x="163" y="147"/>
                  </a:lnTo>
                  <a:lnTo>
                    <a:pt x="166" y="142"/>
                  </a:lnTo>
                  <a:lnTo>
                    <a:pt x="168" y="136"/>
                  </a:lnTo>
                  <a:lnTo>
                    <a:pt x="203" y="141"/>
                  </a:lnTo>
                  <a:lnTo>
                    <a:pt x="203" y="141"/>
                  </a:lnTo>
                  <a:lnTo>
                    <a:pt x="204" y="145"/>
                  </a:lnTo>
                  <a:lnTo>
                    <a:pt x="206" y="149"/>
                  </a:lnTo>
                  <a:lnTo>
                    <a:pt x="208" y="154"/>
                  </a:lnTo>
                  <a:lnTo>
                    <a:pt x="211" y="157"/>
                  </a:lnTo>
                  <a:lnTo>
                    <a:pt x="214" y="159"/>
                  </a:lnTo>
                  <a:lnTo>
                    <a:pt x="217" y="161"/>
                  </a:lnTo>
                  <a:lnTo>
                    <a:pt x="221" y="162"/>
                  </a:lnTo>
                  <a:lnTo>
                    <a:pt x="226" y="162"/>
                  </a:lnTo>
                  <a:lnTo>
                    <a:pt x="226" y="162"/>
                  </a:lnTo>
                  <a:lnTo>
                    <a:pt x="230" y="162"/>
                  </a:lnTo>
                  <a:lnTo>
                    <a:pt x="235" y="161"/>
                  </a:lnTo>
                  <a:lnTo>
                    <a:pt x="239" y="159"/>
                  </a:lnTo>
                  <a:lnTo>
                    <a:pt x="242" y="156"/>
                  </a:lnTo>
                  <a:lnTo>
                    <a:pt x="245" y="151"/>
                  </a:lnTo>
                  <a:lnTo>
                    <a:pt x="247" y="148"/>
                  </a:lnTo>
                  <a:lnTo>
                    <a:pt x="249" y="143"/>
                  </a:lnTo>
                  <a:lnTo>
                    <a:pt x="249" y="139"/>
                  </a:lnTo>
                  <a:lnTo>
                    <a:pt x="249" y="139"/>
                  </a:lnTo>
                  <a:lnTo>
                    <a:pt x="249" y="134"/>
                  </a:lnTo>
                  <a:lnTo>
                    <a:pt x="247" y="130"/>
                  </a:lnTo>
                  <a:lnTo>
                    <a:pt x="245" y="126"/>
                  </a:lnTo>
                  <a:lnTo>
                    <a:pt x="242" y="123"/>
                  </a:lnTo>
                  <a:lnTo>
                    <a:pt x="239" y="120"/>
                  </a:lnTo>
                  <a:lnTo>
                    <a:pt x="235" y="118"/>
                  </a:lnTo>
                  <a:lnTo>
                    <a:pt x="230" y="117"/>
                  </a:lnTo>
                  <a:lnTo>
                    <a:pt x="226" y="117"/>
                  </a:lnTo>
                  <a:lnTo>
                    <a:pt x="226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42524" y="2852936"/>
            <a:ext cx="8149956" cy="1390301"/>
            <a:chOff x="697435" y="1916832"/>
            <a:chExt cx="6119834" cy="1390301"/>
          </a:xfrm>
          <a:effectLst/>
        </p:grpSpPr>
        <p:sp>
          <p:nvSpPr>
            <p:cNvPr id="5" name="모서리가 둥근 직사각형 4"/>
            <p:cNvSpPr/>
            <p:nvPr/>
          </p:nvSpPr>
          <p:spPr>
            <a:xfrm>
              <a:off x="697435" y="1916832"/>
              <a:ext cx="6119834" cy="1390301"/>
            </a:xfrm>
            <a:prstGeom prst="roundRect">
              <a:avLst>
                <a:gd name="adj" fmla="val 50000"/>
              </a:avLst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spc="-15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56089" y="2202376"/>
              <a:ext cx="5204719" cy="7945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1800" b="0">
                  <a:solidFill>
                    <a:schemeClr val="lt1"/>
                  </a:solidFill>
                  <a:latin typeface="+mn-lt"/>
                  <a:ea typeface="+mn-ea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ko-KR" altLang="en-US" sz="3600" b="1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대륙 이동을 뒷받침하는 다양한 증거를 설명할 수 있다</a:t>
              </a:r>
              <a:r>
                <a:rPr lang="en-US" altLang="ko-KR" sz="3600" b="1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en-US" altLang="ko-KR" sz="3600" b="1" spc="-15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타원 13"/>
          <p:cNvSpPr/>
          <p:nvPr/>
        </p:nvSpPr>
        <p:spPr>
          <a:xfrm>
            <a:off x="1030554" y="3223375"/>
            <a:ext cx="553569" cy="5535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5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25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2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2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1 0.00416 L 0.00347 0.00416 " pathEditMode="relative" rAng="0" ptsTypes="AA">
                                      <p:cBhvr>
                                        <p:cTn id="12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528217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600">
                <a:solidFill>
                  <a:srgbClr val="2E6107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r>
              <a:rPr lang="ko-KR" altLang="en-US" sz="4000" spc="-15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대륙 이동설</a:t>
            </a:r>
            <a:endParaRPr lang="ko-KR" altLang="en-US" sz="4000" spc="-15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16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직사각형 31"/>
          <p:cNvSpPr>
            <a:spLocks noChangeArrowheads="1"/>
          </p:cNvSpPr>
          <p:nvPr/>
        </p:nvSpPr>
        <p:spPr bwMode="auto">
          <a:xfrm>
            <a:off x="467544" y="2294870"/>
            <a:ext cx="5832648" cy="3785652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대륙이 모여 있다가 오랜 시간에 걸쳐 갈라지고 이동하여 현재와 같이 대륙이 분포하게 되었다는 학설</a:t>
            </a:r>
            <a:r>
              <a:rPr lang="en-US" altLang="ko-KR" sz="40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.</a:t>
            </a:r>
            <a:endParaRPr lang="en-US" altLang="ko-KR" sz="40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708920"/>
            <a:ext cx="268605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98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17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253151" y="2720702"/>
            <a:ext cx="432436" cy="432436"/>
            <a:chOff x="5351388" y="3146410"/>
            <a:chExt cx="354598" cy="354598"/>
          </a:xfrm>
        </p:grpSpPr>
        <p:sp>
          <p:nvSpPr>
            <p:cNvPr id="8" name="타원 7"/>
            <p:cNvSpPr/>
            <p:nvPr/>
          </p:nvSpPr>
          <p:spPr>
            <a:xfrm>
              <a:off x="5351388" y="3146410"/>
              <a:ext cx="354598" cy="3545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  <a:ea typeface="맑은 고딕" panose="020B0503020000020004" pitchFamily="50" charset="-127"/>
              </a:endParaRPr>
            </a:p>
          </p:txBody>
        </p:sp>
        <p:grpSp>
          <p:nvGrpSpPr>
            <p:cNvPr id="11" name="그룹 10"/>
            <p:cNvGrpSpPr/>
            <p:nvPr/>
          </p:nvGrpSpPr>
          <p:grpSpPr>
            <a:xfrm>
              <a:off x="5429468" y="3203059"/>
              <a:ext cx="223838" cy="241300"/>
              <a:chOff x="4933329" y="3026554"/>
              <a:chExt cx="223838" cy="241300"/>
            </a:xfrm>
          </p:grpSpPr>
          <p:sp>
            <p:nvSpPr>
              <p:cNvPr id="12" name="Freeform 11"/>
              <p:cNvSpPr>
                <a:spLocks/>
              </p:cNvSpPr>
              <p:nvPr userDrawn="1"/>
            </p:nvSpPr>
            <p:spPr bwMode="auto">
              <a:xfrm>
                <a:off x="5012704" y="3026554"/>
                <a:ext cx="144463" cy="241300"/>
              </a:xfrm>
              <a:custGeom>
                <a:avLst/>
                <a:gdLst>
                  <a:gd name="T0" fmla="*/ 16 w 91"/>
                  <a:gd name="T1" fmla="*/ 152 h 152"/>
                  <a:gd name="T2" fmla="*/ 16 w 91"/>
                  <a:gd name="T3" fmla="*/ 152 h 152"/>
                  <a:gd name="T4" fmla="*/ 10 w 91"/>
                  <a:gd name="T5" fmla="*/ 151 h 152"/>
                  <a:gd name="T6" fmla="*/ 5 w 91"/>
                  <a:gd name="T7" fmla="*/ 147 h 152"/>
                  <a:gd name="T8" fmla="*/ 5 w 91"/>
                  <a:gd name="T9" fmla="*/ 147 h 152"/>
                  <a:gd name="T10" fmla="*/ 1 w 91"/>
                  <a:gd name="T11" fmla="*/ 141 h 152"/>
                  <a:gd name="T12" fmla="*/ 0 w 91"/>
                  <a:gd name="T13" fmla="*/ 136 h 152"/>
                  <a:gd name="T14" fmla="*/ 1 w 91"/>
                  <a:gd name="T15" fmla="*/ 130 h 152"/>
                  <a:gd name="T16" fmla="*/ 5 w 91"/>
                  <a:gd name="T17" fmla="*/ 124 h 152"/>
                  <a:gd name="T18" fmla="*/ 53 w 91"/>
                  <a:gd name="T19" fmla="*/ 75 h 152"/>
                  <a:gd name="T20" fmla="*/ 5 w 91"/>
                  <a:gd name="T21" fmla="*/ 28 h 152"/>
                  <a:gd name="T22" fmla="*/ 5 w 91"/>
                  <a:gd name="T23" fmla="*/ 28 h 152"/>
                  <a:gd name="T24" fmla="*/ 1 w 91"/>
                  <a:gd name="T25" fmla="*/ 22 h 152"/>
                  <a:gd name="T26" fmla="*/ 0 w 91"/>
                  <a:gd name="T27" fmla="*/ 16 h 152"/>
                  <a:gd name="T28" fmla="*/ 1 w 91"/>
                  <a:gd name="T29" fmla="*/ 9 h 152"/>
                  <a:gd name="T30" fmla="*/ 5 w 91"/>
                  <a:gd name="T31" fmla="*/ 5 h 152"/>
                  <a:gd name="T32" fmla="*/ 5 w 91"/>
                  <a:gd name="T33" fmla="*/ 5 h 152"/>
                  <a:gd name="T34" fmla="*/ 10 w 91"/>
                  <a:gd name="T35" fmla="*/ 1 h 152"/>
                  <a:gd name="T36" fmla="*/ 16 w 91"/>
                  <a:gd name="T37" fmla="*/ 0 h 152"/>
                  <a:gd name="T38" fmla="*/ 22 w 91"/>
                  <a:gd name="T39" fmla="*/ 1 h 152"/>
                  <a:gd name="T40" fmla="*/ 27 w 91"/>
                  <a:gd name="T41" fmla="*/ 5 h 152"/>
                  <a:gd name="T42" fmla="*/ 86 w 91"/>
                  <a:gd name="T43" fmla="*/ 64 h 152"/>
                  <a:gd name="T44" fmla="*/ 86 w 91"/>
                  <a:gd name="T45" fmla="*/ 64 h 152"/>
                  <a:gd name="T46" fmla="*/ 90 w 91"/>
                  <a:gd name="T47" fmla="*/ 70 h 152"/>
                  <a:gd name="T48" fmla="*/ 91 w 91"/>
                  <a:gd name="T49" fmla="*/ 75 h 152"/>
                  <a:gd name="T50" fmla="*/ 90 w 91"/>
                  <a:gd name="T51" fmla="*/ 82 h 152"/>
                  <a:gd name="T52" fmla="*/ 86 w 91"/>
                  <a:gd name="T53" fmla="*/ 87 h 152"/>
                  <a:gd name="T54" fmla="*/ 27 w 91"/>
                  <a:gd name="T55" fmla="*/ 147 h 152"/>
                  <a:gd name="T56" fmla="*/ 27 w 91"/>
                  <a:gd name="T57" fmla="*/ 147 h 152"/>
                  <a:gd name="T58" fmla="*/ 22 w 91"/>
                  <a:gd name="T59" fmla="*/ 151 h 152"/>
                  <a:gd name="T60" fmla="*/ 16 w 91"/>
                  <a:gd name="T61" fmla="*/ 152 h 152"/>
                  <a:gd name="T62" fmla="*/ 16 w 91"/>
                  <a:gd name="T63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1" h="152">
                    <a:moveTo>
                      <a:pt x="16" y="152"/>
                    </a:moveTo>
                    <a:lnTo>
                      <a:pt x="16" y="152"/>
                    </a:lnTo>
                    <a:lnTo>
                      <a:pt x="10" y="151"/>
                    </a:lnTo>
                    <a:lnTo>
                      <a:pt x="5" y="147"/>
                    </a:lnTo>
                    <a:lnTo>
                      <a:pt x="5" y="147"/>
                    </a:lnTo>
                    <a:lnTo>
                      <a:pt x="1" y="141"/>
                    </a:lnTo>
                    <a:lnTo>
                      <a:pt x="0" y="136"/>
                    </a:lnTo>
                    <a:lnTo>
                      <a:pt x="1" y="130"/>
                    </a:lnTo>
                    <a:lnTo>
                      <a:pt x="5" y="124"/>
                    </a:lnTo>
                    <a:lnTo>
                      <a:pt x="53" y="75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10" y="1"/>
                    </a:lnTo>
                    <a:lnTo>
                      <a:pt x="16" y="0"/>
                    </a:lnTo>
                    <a:lnTo>
                      <a:pt x="22" y="1"/>
                    </a:lnTo>
                    <a:lnTo>
                      <a:pt x="27" y="5"/>
                    </a:lnTo>
                    <a:lnTo>
                      <a:pt x="86" y="64"/>
                    </a:lnTo>
                    <a:lnTo>
                      <a:pt x="86" y="64"/>
                    </a:lnTo>
                    <a:lnTo>
                      <a:pt x="90" y="70"/>
                    </a:lnTo>
                    <a:lnTo>
                      <a:pt x="91" y="75"/>
                    </a:lnTo>
                    <a:lnTo>
                      <a:pt x="90" y="82"/>
                    </a:lnTo>
                    <a:lnTo>
                      <a:pt x="86" y="87"/>
                    </a:lnTo>
                    <a:lnTo>
                      <a:pt x="27" y="147"/>
                    </a:lnTo>
                    <a:lnTo>
                      <a:pt x="27" y="147"/>
                    </a:lnTo>
                    <a:lnTo>
                      <a:pt x="22" y="151"/>
                    </a:lnTo>
                    <a:lnTo>
                      <a:pt x="16" y="152"/>
                    </a:lnTo>
                    <a:lnTo>
                      <a:pt x="16" y="15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ea typeface="맑은 고딕" panose="020B0503020000020004" pitchFamily="50" charset="-127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 userDrawn="1"/>
            </p:nvSpPr>
            <p:spPr bwMode="auto">
              <a:xfrm>
                <a:off x="4933329" y="3123391"/>
                <a:ext cx="214313" cy="46038"/>
              </a:xfrm>
              <a:custGeom>
                <a:avLst/>
                <a:gdLst>
                  <a:gd name="T0" fmla="*/ 121 w 135"/>
                  <a:gd name="T1" fmla="*/ 29 h 29"/>
                  <a:gd name="T2" fmla="*/ 15 w 135"/>
                  <a:gd name="T3" fmla="*/ 29 h 29"/>
                  <a:gd name="T4" fmla="*/ 15 w 135"/>
                  <a:gd name="T5" fmla="*/ 29 h 29"/>
                  <a:gd name="T6" fmla="*/ 9 w 135"/>
                  <a:gd name="T7" fmla="*/ 28 h 29"/>
                  <a:gd name="T8" fmla="*/ 4 w 135"/>
                  <a:gd name="T9" fmla="*/ 26 h 29"/>
                  <a:gd name="T10" fmla="*/ 1 w 135"/>
                  <a:gd name="T11" fmla="*/ 20 h 29"/>
                  <a:gd name="T12" fmla="*/ 0 w 135"/>
                  <a:gd name="T13" fmla="*/ 14 h 29"/>
                  <a:gd name="T14" fmla="*/ 0 w 135"/>
                  <a:gd name="T15" fmla="*/ 14 h 29"/>
                  <a:gd name="T16" fmla="*/ 1 w 135"/>
                  <a:gd name="T17" fmla="*/ 9 h 29"/>
                  <a:gd name="T18" fmla="*/ 4 w 135"/>
                  <a:gd name="T19" fmla="*/ 4 h 29"/>
                  <a:gd name="T20" fmla="*/ 9 w 135"/>
                  <a:gd name="T21" fmla="*/ 1 h 29"/>
                  <a:gd name="T22" fmla="*/ 15 w 135"/>
                  <a:gd name="T23" fmla="*/ 0 h 29"/>
                  <a:gd name="T24" fmla="*/ 121 w 135"/>
                  <a:gd name="T25" fmla="*/ 0 h 29"/>
                  <a:gd name="T26" fmla="*/ 121 w 135"/>
                  <a:gd name="T27" fmla="*/ 0 h 29"/>
                  <a:gd name="T28" fmla="*/ 126 w 135"/>
                  <a:gd name="T29" fmla="*/ 1 h 29"/>
                  <a:gd name="T30" fmla="*/ 131 w 135"/>
                  <a:gd name="T31" fmla="*/ 4 h 29"/>
                  <a:gd name="T32" fmla="*/ 134 w 135"/>
                  <a:gd name="T33" fmla="*/ 9 h 29"/>
                  <a:gd name="T34" fmla="*/ 135 w 135"/>
                  <a:gd name="T35" fmla="*/ 14 h 29"/>
                  <a:gd name="T36" fmla="*/ 135 w 135"/>
                  <a:gd name="T37" fmla="*/ 14 h 29"/>
                  <a:gd name="T38" fmla="*/ 134 w 135"/>
                  <a:gd name="T39" fmla="*/ 20 h 29"/>
                  <a:gd name="T40" fmla="*/ 131 w 135"/>
                  <a:gd name="T41" fmla="*/ 26 h 29"/>
                  <a:gd name="T42" fmla="*/ 126 w 135"/>
                  <a:gd name="T43" fmla="*/ 28 h 29"/>
                  <a:gd name="T44" fmla="*/ 121 w 135"/>
                  <a:gd name="T45" fmla="*/ 29 h 29"/>
                  <a:gd name="T46" fmla="*/ 121 w 135"/>
                  <a:gd name="T4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29">
                    <a:moveTo>
                      <a:pt x="121" y="29"/>
                    </a:moveTo>
                    <a:lnTo>
                      <a:pt x="15" y="29"/>
                    </a:lnTo>
                    <a:lnTo>
                      <a:pt x="15" y="29"/>
                    </a:lnTo>
                    <a:lnTo>
                      <a:pt x="9" y="28"/>
                    </a:lnTo>
                    <a:lnTo>
                      <a:pt x="4" y="26"/>
                    </a:lnTo>
                    <a:lnTo>
                      <a:pt x="1" y="20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5" y="0"/>
                    </a:lnTo>
                    <a:lnTo>
                      <a:pt x="121" y="0"/>
                    </a:lnTo>
                    <a:lnTo>
                      <a:pt x="121" y="0"/>
                    </a:lnTo>
                    <a:lnTo>
                      <a:pt x="126" y="1"/>
                    </a:lnTo>
                    <a:lnTo>
                      <a:pt x="131" y="4"/>
                    </a:lnTo>
                    <a:lnTo>
                      <a:pt x="134" y="9"/>
                    </a:lnTo>
                    <a:lnTo>
                      <a:pt x="135" y="14"/>
                    </a:lnTo>
                    <a:lnTo>
                      <a:pt x="135" y="14"/>
                    </a:lnTo>
                    <a:lnTo>
                      <a:pt x="134" y="20"/>
                    </a:lnTo>
                    <a:lnTo>
                      <a:pt x="131" y="26"/>
                    </a:lnTo>
                    <a:lnTo>
                      <a:pt x="126" y="28"/>
                    </a:lnTo>
                    <a:lnTo>
                      <a:pt x="121" y="29"/>
                    </a:lnTo>
                    <a:lnTo>
                      <a:pt x="121" y="29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611560" y="1112433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600">
                <a:solidFill>
                  <a:srgbClr val="2E6107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r>
              <a:rPr lang="ko-KR" altLang="en-US" sz="4000" spc="-15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대륙 이동 모습</a:t>
            </a:r>
            <a:endParaRPr lang="ko-KR" altLang="en-US" sz="4000" spc="-15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724" y="1915205"/>
            <a:ext cx="3514909" cy="209993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370" y="4770592"/>
            <a:ext cx="3364886" cy="191670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915205"/>
            <a:ext cx="3402792" cy="2043430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 rot="8161981">
            <a:off x="6211734" y="4484567"/>
            <a:ext cx="432436" cy="432436"/>
            <a:chOff x="5351388" y="3146410"/>
            <a:chExt cx="354598" cy="354598"/>
          </a:xfrm>
        </p:grpSpPr>
        <p:sp>
          <p:nvSpPr>
            <p:cNvPr id="15" name="타원 14"/>
            <p:cNvSpPr/>
            <p:nvPr/>
          </p:nvSpPr>
          <p:spPr>
            <a:xfrm>
              <a:off x="5351388" y="3146410"/>
              <a:ext cx="354598" cy="3545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  <a:ea typeface="맑은 고딕" panose="020B0503020000020004" pitchFamily="50" charset="-127"/>
              </a:endParaRPr>
            </a:p>
          </p:txBody>
        </p:sp>
        <p:grpSp>
          <p:nvGrpSpPr>
            <p:cNvPr id="16" name="그룹 15"/>
            <p:cNvGrpSpPr/>
            <p:nvPr/>
          </p:nvGrpSpPr>
          <p:grpSpPr>
            <a:xfrm>
              <a:off x="5429468" y="3203059"/>
              <a:ext cx="223838" cy="241300"/>
              <a:chOff x="4933329" y="3026554"/>
              <a:chExt cx="223838" cy="241300"/>
            </a:xfrm>
          </p:grpSpPr>
          <p:sp>
            <p:nvSpPr>
              <p:cNvPr id="17" name="Freeform 11"/>
              <p:cNvSpPr>
                <a:spLocks/>
              </p:cNvSpPr>
              <p:nvPr userDrawn="1"/>
            </p:nvSpPr>
            <p:spPr bwMode="auto">
              <a:xfrm>
                <a:off x="5012704" y="3026554"/>
                <a:ext cx="144463" cy="241300"/>
              </a:xfrm>
              <a:custGeom>
                <a:avLst/>
                <a:gdLst>
                  <a:gd name="T0" fmla="*/ 16 w 91"/>
                  <a:gd name="T1" fmla="*/ 152 h 152"/>
                  <a:gd name="T2" fmla="*/ 16 w 91"/>
                  <a:gd name="T3" fmla="*/ 152 h 152"/>
                  <a:gd name="T4" fmla="*/ 10 w 91"/>
                  <a:gd name="T5" fmla="*/ 151 h 152"/>
                  <a:gd name="T6" fmla="*/ 5 w 91"/>
                  <a:gd name="T7" fmla="*/ 147 h 152"/>
                  <a:gd name="T8" fmla="*/ 5 w 91"/>
                  <a:gd name="T9" fmla="*/ 147 h 152"/>
                  <a:gd name="T10" fmla="*/ 1 w 91"/>
                  <a:gd name="T11" fmla="*/ 141 h 152"/>
                  <a:gd name="T12" fmla="*/ 0 w 91"/>
                  <a:gd name="T13" fmla="*/ 136 h 152"/>
                  <a:gd name="T14" fmla="*/ 1 w 91"/>
                  <a:gd name="T15" fmla="*/ 130 h 152"/>
                  <a:gd name="T16" fmla="*/ 5 w 91"/>
                  <a:gd name="T17" fmla="*/ 124 h 152"/>
                  <a:gd name="T18" fmla="*/ 53 w 91"/>
                  <a:gd name="T19" fmla="*/ 75 h 152"/>
                  <a:gd name="T20" fmla="*/ 5 w 91"/>
                  <a:gd name="T21" fmla="*/ 28 h 152"/>
                  <a:gd name="T22" fmla="*/ 5 w 91"/>
                  <a:gd name="T23" fmla="*/ 28 h 152"/>
                  <a:gd name="T24" fmla="*/ 1 w 91"/>
                  <a:gd name="T25" fmla="*/ 22 h 152"/>
                  <a:gd name="T26" fmla="*/ 0 w 91"/>
                  <a:gd name="T27" fmla="*/ 16 h 152"/>
                  <a:gd name="T28" fmla="*/ 1 w 91"/>
                  <a:gd name="T29" fmla="*/ 9 h 152"/>
                  <a:gd name="T30" fmla="*/ 5 w 91"/>
                  <a:gd name="T31" fmla="*/ 5 h 152"/>
                  <a:gd name="T32" fmla="*/ 5 w 91"/>
                  <a:gd name="T33" fmla="*/ 5 h 152"/>
                  <a:gd name="T34" fmla="*/ 10 w 91"/>
                  <a:gd name="T35" fmla="*/ 1 h 152"/>
                  <a:gd name="T36" fmla="*/ 16 w 91"/>
                  <a:gd name="T37" fmla="*/ 0 h 152"/>
                  <a:gd name="T38" fmla="*/ 22 w 91"/>
                  <a:gd name="T39" fmla="*/ 1 h 152"/>
                  <a:gd name="T40" fmla="*/ 27 w 91"/>
                  <a:gd name="T41" fmla="*/ 5 h 152"/>
                  <a:gd name="T42" fmla="*/ 86 w 91"/>
                  <a:gd name="T43" fmla="*/ 64 h 152"/>
                  <a:gd name="T44" fmla="*/ 86 w 91"/>
                  <a:gd name="T45" fmla="*/ 64 h 152"/>
                  <a:gd name="T46" fmla="*/ 90 w 91"/>
                  <a:gd name="T47" fmla="*/ 70 h 152"/>
                  <a:gd name="T48" fmla="*/ 91 w 91"/>
                  <a:gd name="T49" fmla="*/ 75 h 152"/>
                  <a:gd name="T50" fmla="*/ 90 w 91"/>
                  <a:gd name="T51" fmla="*/ 82 h 152"/>
                  <a:gd name="T52" fmla="*/ 86 w 91"/>
                  <a:gd name="T53" fmla="*/ 87 h 152"/>
                  <a:gd name="T54" fmla="*/ 27 w 91"/>
                  <a:gd name="T55" fmla="*/ 147 h 152"/>
                  <a:gd name="T56" fmla="*/ 27 w 91"/>
                  <a:gd name="T57" fmla="*/ 147 h 152"/>
                  <a:gd name="T58" fmla="*/ 22 w 91"/>
                  <a:gd name="T59" fmla="*/ 151 h 152"/>
                  <a:gd name="T60" fmla="*/ 16 w 91"/>
                  <a:gd name="T61" fmla="*/ 152 h 152"/>
                  <a:gd name="T62" fmla="*/ 16 w 91"/>
                  <a:gd name="T63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1" h="152">
                    <a:moveTo>
                      <a:pt x="16" y="152"/>
                    </a:moveTo>
                    <a:lnTo>
                      <a:pt x="16" y="152"/>
                    </a:lnTo>
                    <a:lnTo>
                      <a:pt x="10" y="151"/>
                    </a:lnTo>
                    <a:lnTo>
                      <a:pt x="5" y="147"/>
                    </a:lnTo>
                    <a:lnTo>
                      <a:pt x="5" y="147"/>
                    </a:lnTo>
                    <a:lnTo>
                      <a:pt x="1" y="141"/>
                    </a:lnTo>
                    <a:lnTo>
                      <a:pt x="0" y="136"/>
                    </a:lnTo>
                    <a:lnTo>
                      <a:pt x="1" y="130"/>
                    </a:lnTo>
                    <a:lnTo>
                      <a:pt x="5" y="124"/>
                    </a:lnTo>
                    <a:lnTo>
                      <a:pt x="53" y="75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10" y="1"/>
                    </a:lnTo>
                    <a:lnTo>
                      <a:pt x="16" y="0"/>
                    </a:lnTo>
                    <a:lnTo>
                      <a:pt x="22" y="1"/>
                    </a:lnTo>
                    <a:lnTo>
                      <a:pt x="27" y="5"/>
                    </a:lnTo>
                    <a:lnTo>
                      <a:pt x="86" y="64"/>
                    </a:lnTo>
                    <a:lnTo>
                      <a:pt x="86" y="64"/>
                    </a:lnTo>
                    <a:lnTo>
                      <a:pt x="90" y="70"/>
                    </a:lnTo>
                    <a:lnTo>
                      <a:pt x="91" y="75"/>
                    </a:lnTo>
                    <a:lnTo>
                      <a:pt x="90" y="82"/>
                    </a:lnTo>
                    <a:lnTo>
                      <a:pt x="86" y="87"/>
                    </a:lnTo>
                    <a:lnTo>
                      <a:pt x="27" y="147"/>
                    </a:lnTo>
                    <a:lnTo>
                      <a:pt x="27" y="147"/>
                    </a:lnTo>
                    <a:lnTo>
                      <a:pt x="22" y="151"/>
                    </a:lnTo>
                    <a:lnTo>
                      <a:pt x="16" y="152"/>
                    </a:lnTo>
                    <a:lnTo>
                      <a:pt x="16" y="15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 userDrawn="1"/>
            </p:nvSpPr>
            <p:spPr bwMode="auto">
              <a:xfrm>
                <a:off x="4933329" y="3123391"/>
                <a:ext cx="214313" cy="46038"/>
              </a:xfrm>
              <a:custGeom>
                <a:avLst/>
                <a:gdLst>
                  <a:gd name="T0" fmla="*/ 121 w 135"/>
                  <a:gd name="T1" fmla="*/ 29 h 29"/>
                  <a:gd name="T2" fmla="*/ 15 w 135"/>
                  <a:gd name="T3" fmla="*/ 29 h 29"/>
                  <a:gd name="T4" fmla="*/ 15 w 135"/>
                  <a:gd name="T5" fmla="*/ 29 h 29"/>
                  <a:gd name="T6" fmla="*/ 9 w 135"/>
                  <a:gd name="T7" fmla="*/ 28 h 29"/>
                  <a:gd name="T8" fmla="*/ 4 w 135"/>
                  <a:gd name="T9" fmla="*/ 26 h 29"/>
                  <a:gd name="T10" fmla="*/ 1 w 135"/>
                  <a:gd name="T11" fmla="*/ 20 h 29"/>
                  <a:gd name="T12" fmla="*/ 0 w 135"/>
                  <a:gd name="T13" fmla="*/ 14 h 29"/>
                  <a:gd name="T14" fmla="*/ 0 w 135"/>
                  <a:gd name="T15" fmla="*/ 14 h 29"/>
                  <a:gd name="T16" fmla="*/ 1 w 135"/>
                  <a:gd name="T17" fmla="*/ 9 h 29"/>
                  <a:gd name="T18" fmla="*/ 4 w 135"/>
                  <a:gd name="T19" fmla="*/ 4 h 29"/>
                  <a:gd name="T20" fmla="*/ 9 w 135"/>
                  <a:gd name="T21" fmla="*/ 1 h 29"/>
                  <a:gd name="T22" fmla="*/ 15 w 135"/>
                  <a:gd name="T23" fmla="*/ 0 h 29"/>
                  <a:gd name="T24" fmla="*/ 121 w 135"/>
                  <a:gd name="T25" fmla="*/ 0 h 29"/>
                  <a:gd name="T26" fmla="*/ 121 w 135"/>
                  <a:gd name="T27" fmla="*/ 0 h 29"/>
                  <a:gd name="T28" fmla="*/ 126 w 135"/>
                  <a:gd name="T29" fmla="*/ 1 h 29"/>
                  <a:gd name="T30" fmla="*/ 131 w 135"/>
                  <a:gd name="T31" fmla="*/ 4 h 29"/>
                  <a:gd name="T32" fmla="*/ 134 w 135"/>
                  <a:gd name="T33" fmla="*/ 9 h 29"/>
                  <a:gd name="T34" fmla="*/ 135 w 135"/>
                  <a:gd name="T35" fmla="*/ 14 h 29"/>
                  <a:gd name="T36" fmla="*/ 135 w 135"/>
                  <a:gd name="T37" fmla="*/ 14 h 29"/>
                  <a:gd name="T38" fmla="*/ 134 w 135"/>
                  <a:gd name="T39" fmla="*/ 20 h 29"/>
                  <a:gd name="T40" fmla="*/ 131 w 135"/>
                  <a:gd name="T41" fmla="*/ 26 h 29"/>
                  <a:gd name="T42" fmla="*/ 126 w 135"/>
                  <a:gd name="T43" fmla="*/ 28 h 29"/>
                  <a:gd name="T44" fmla="*/ 121 w 135"/>
                  <a:gd name="T45" fmla="*/ 29 h 29"/>
                  <a:gd name="T46" fmla="*/ 121 w 135"/>
                  <a:gd name="T4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29">
                    <a:moveTo>
                      <a:pt x="121" y="29"/>
                    </a:moveTo>
                    <a:lnTo>
                      <a:pt x="15" y="29"/>
                    </a:lnTo>
                    <a:lnTo>
                      <a:pt x="15" y="29"/>
                    </a:lnTo>
                    <a:lnTo>
                      <a:pt x="9" y="28"/>
                    </a:lnTo>
                    <a:lnTo>
                      <a:pt x="4" y="26"/>
                    </a:lnTo>
                    <a:lnTo>
                      <a:pt x="1" y="20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5" y="0"/>
                    </a:lnTo>
                    <a:lnTo>
                      <a:pt x="121" y="0"/>
                    </a:lnTo>
                    <a:lnTo>
                      <a:pt x="121" y="0"/>
                    </a:lnTo>
                    <a:lnTo>
                      <a:pt x="126" y="1"/>
                    </a:lnTo>
                    <a:lnTo>
                      <a:pt x="131" y="4"/>
                    </a:lnTo>
                    <a:lnTo>
                      <a:pt x="134" y="9"/>
                    </a:lnTo>
                    <a:lnTo>
                      <a:pt x="135" y="14"/>
                    </a:lnTo>
                    <a:lnTo>
                      <a:pt x="135" y="14"/>
                    </a:lnTo>
                    <a:lnTo>
                      <a:pt x="134" y="20"/>
                    </a:lnTo>
                    <a:lnTo>
                      <a:pt x="131" y="26"/>
                    </a:lnTo>
                    <a:lnTo>
                      <a:pt x="126" y="28"/>
                    </a:lnTo>
                    <a:lnTo>
                      <a:pt x="121" y="29"/>
                    </a:lnTo>
                    <a:lnTo>
                      <a:pt x="121" y="29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9" name="직사각형 31"/>
          <p:cNvSpPr>
            <a:spLocks noChangeArrowheads="1"/>
          </p:cNvSpPr>
          <p:nvPr/>
        </p:nvSpPr>
        <p:spPr bwMode="auto">
          <a:xfrm>
            <a:off x="635609" y="3749014"/>
            <a:ext cx="4320480" cy="907941"/>
          </a:xfrm>
          <a:prstGeom prst="rect">
            <a:avLst/>
          </a:prstGeom>
          <a:noFill/>
          <a:extLst/>
        </p:spPr>
        <p:txBody>
          <a:bodyPr wrap="square" bIns="0" rtlCol="0">
            <a:spAutoFit/>
          </a:bodyPr>
          <a:lstStyle/>
          <a:p>
            <a:pPr algn="just"/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약 </a:t>
            </a:r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3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억 </a:t>
            </a:r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3500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만 년 전</a:t>
            </a:r>
            <a:endParaRPr lang="en-US" altLang="ko-KR" sz="2800" spc="-300" dirty="0" smtClean="0">
              <a:solidFill>
                <a:srgbClr val="193865"/>
              </a:solidFill>
              <a:ea typeface="맑은 고딕" panose="020B0503020000020004" pitchFamily="50" charset="-127"/>
            </a:endParaRPr>
          </a:p>
          <a:p>
            <a:pPr algn="just"/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~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약 </a:t>
            </a:r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억 </a:t>
            </a:r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7500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만 년 전</a:t>
            </a:r>
            <a:endParaRPr lang="en-US" altLang="ko-KR" sz="28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20" name="직사각형 31"/>
          <p:cNvSpPr>
            <a:spLocks noChangeArrowheads="1"/>
          </p:cNvSpPr>
          <p:nvPr/>
        </p:nvSpPr>
        <p:spPr bwMode="auto">
          <a:xfrm>
            <a:off x="5568695" y="3870663"/>
            <a:ext cx="4320480" cy="477054"/>
          </a:xfrm>
          <a:prstGeom prst="rect">
            <a:avLst/>
          </a:prstGeom>
          <a:noFill/>
          <a:extLst/>
        </p:spPr>
        <p:txBody>
          <a:bodyPr wrap="square" bIns="0" rtlCol="0">
            <a:spAutoFit/>
          </a:bodyPr>
          <a:lstStyle/>
          <a:p>
            <a:pPr algn="just"/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약 </a:t>
            </a:r>
            <a:r>
              <a:rPr lang="en-US" altLang="ko-KR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6000</a:t>
            </a:r>
            <a:r>
              <a:rPr lang="ko-KR" altLang="en-US" sz="2800" spc="-300" dirty="0" smtClean="0">
                <a:solidFill>
                  <a:srgbClr val="193865"/>
                </a:solidFill>
                <a:ea typeface="맑은 고딕" panose="020B0503020000020004" pitchFamily="50" charset="-127"/>
              </a:rPr>
              <a:t>만 년 전</a:t>
            </a:r>
            <a:endParaRPr lang="en-US" altLang="ko-KR" sz="28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  <p:sp>
        <p:nvSpPr>
          <p:cNvPr id="21" name="직사각형 31"/>
          <p:cNvSpPr>
            <a:spLocks noChangeArrowheads="1"/>
          </p:cNvSpPr>
          <p:nvPr/>
        </p:nvSpPr>
        <p:spPr bwMode="auto">
          <a:xfrm>
            <a:off x="6720894" y="5799587"/>
            <a:ext cx="1019458" cy="477054"/>
          </a:xfrm>
          <a:prstGeom prst="rect">
            <a:avLst/>
          </a:prstGeom>
          <a:noFill/>
          <a:extLst/>
        </p:spPr>
        <p:txBody>
          <a:bodyPr wrap="square" bIns="0" rtlCol="0">
            <a:spAutoFit/>
          </a:bodyPr>
          <a:lstStyle/>
          <a:p>
            <a:pPr algn="just"/>
            <a:r>
              <a:rPr lang="ko-KR" altLang="en-US" sz="2800" spc="-300" smtClean="0">
                <a:solidFill>
                  <a:srgbClr val="193865"/>
                </a:solidFill>
                <a:ea typeface="맑은 고딕" panose="020B0503020000020004" pitchFamily="50" charset="-127"/>
              </a:rPr>
              <a:t>현재</a:t>
            </a:r>
            <a:endParaRPr lang="en-US" altLang="ko-KR" sz="2800" spc="-300" dirty="0">
              <a:solidFill>
                <a:srgbClr val="193865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2939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31"/>
          <p:cNvSpPr>
            <a:spLocks noChangeArrowheads="1"/>
          </p:cNvSpPr>
          <p:nvPr/>
        </p:nvSpPr>
        <p:spPr bwMode="auto">
          <a:xfrm>
            <a:off x="683568" y="1196752"/>
            <a:ext cx="8177439" cy="691600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깨진 도자기 조각을 어떻게 맞추지</a:t>
            </a:r>
            <a:r>
              <a:rPr lang="en-US" altLang="ko-KR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?</a:t>
            </a:r>
            <a:endParaRPr lang="en-US" altLang="ko-KR" sz="3600" dirty="0">
              <a:solidFill>
                <a:srgbClr val="58137F"/>
              </a:solidFill>
              <a:ea typeface="맑은 고딕" panose="020B0503020000020004" pitchFamily="50" charset="-127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464498" y="1497269"/>
            <a:ext cx="192732" cy="18445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657230" y="2204864"/>
            <a:ext cx="8019226" cy="3830432"/>
          </a:xfrm>
          <a:prstGeom prst="roundRect">
            <a:avLst>
              <a:gd name="adj" fmla="val 6862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defRPr/>
            </a:pPr>
            <a:r>
              <a:rPr lang="ko-KR" altLang="en-US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깨진 도자기 조각의 가장자리 모습을 비교하여 원래의 위치를 찾을 수 있다</a:t>
            </a:r>
            <a:r>
              <a:rPr lang="en-US" altLang="ko-KR" sz="3200" spc="-150" dirty="0" smtClean="0">
                <a:solidFill>
                  <a:schemeClr val="accent6">
                    <a:lumMod val="75000"/>
                  </a:schemeClr>
                </a:solidFill>
                <a:ea typeface="맑은 고딕" panose="020B0503020000020004" pitchFamily="50" charset="-127"/>
              </a:rPr>
              <a:t>.</a:t>
            </a:r>
            <a:endParaRPr lang="en-US" altLang="ko-KR" sz="3200" spc="-150" dirty="0">
              <a:solidFill>
                <a:schemeClr val="accent6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17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3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 rot="0">
            <a:off x="395536" y="1484784"/>
            <a:ext cx="8603545" cy="2086725"/>
            <a:chOff x="450329" y="1504561"/>
            <a:chExt cx="8603545" cy="2086725"/>
          </a:xfrm>
        </p:grpSpPr>
        <p:sp>
          <p:nvSpPr>
            <p:cNvPr id="11" name="TextBox 10"/>
            <p:cNvSpPr txBox="1"/>
            <p:nvPr/>
          </p:nvSpPr>
          <p:spPr>
            <a:xfrm>
              <a:off x="862995" y="1504561"/>
              <a:ext cx="8190879" cy="2086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>
                <a:lnSpc>
                  <a:spcPts val="3000"/>
                </a:lnSpc>
                <a:defRPr sz="2200">
                  <a:solidFill>
                    <a:srgbClr val="58137f"/>
                  </a:solidFill>
                  <a:latin typeface="나눔고딕 ExtraBold"/>
                  <a:ea typeface="나눔고딕 ExtraBold"/>
                </a:defRPr>
              </a:lvl1pPr>
            </a:lstStyle>
            <a:p>
              <a:pPr>
                <a:lnSpc>
                  <a:spcPct val="120000"/>
                </a:lnSpc>
                <a:defRPr/>
              </a:pPr>
              <a:r>
                <a:rPr lang="ko-KR" altLang="en-US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베게너가 제시한 대륙 이동의 증거에는 </a:t>
              </a:r>
              <a:r>
                <a:rPr lang="en-US" altLang="ko-KR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(             ) </a:t>
              </a:r>
              <a:r>
                <a:rPr lang="ko-KR" altLang="en-US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모습 일치</a:t>
              </a:r>
              <a:r>
                <a:rPr lang="en-US" altLang="ko-KR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, </a:t>
              </a:r>
              <a:r>
                <a:rPr lang="ko-KR" altLang="en-US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산맥 분포</a:t>
              </a:r>
              <a:r>
                <a:rPr lang="en-US" altLang="ko-KR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, </a:t>
              </a:r>
              <a:r>
                <a:rPr lang="ko-KR" altLang="en-US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화석 분포</a:t>
              </a:r>
              <a:r>
                <a:rPr lang="en-US" altLang="ko-KR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, (           ) </a:t>
              </a:r>
              <a:r>
                <a:rPr lang="ko-KR" altLang="en-US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이동 흔적 등이 있다</a:t>
              </a:r>
              <a:r>
                <a:rPr lang="en-US" altLang="ko-KR" sz="3600" spc="-150">
                  <a:solidFill>
                    <a:schemeClr val="tx1"/>
                  </a:solidFill>
                  <a:latin typeface="맑은 고딕"/>
                  <a:ea typeface="맑은 고딕"/>
                </a:rPr>
                <a:t>.</a:t>
              </a:r>
              <a:endParaRPr lang="en-US" altLang="ko-KR" sz="3600" spc="-150">
                <a:solidFill>
                  <a:schemeClr val="tx1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450329" y="1638921"/>
              <a:ext cx="435496" cy="478896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>
                  <a:latin typeface="맑은 고딕"/>
                  <a:ea typeface="맑은 고딕"/>
                </a:rPr>
                <a:t>1</a:t>
              </a:r>
              <a:endParaRPr lang="ko-KR" altLang="en-US" sz="2500" spc="-150">
                <a:latin typeface="맑은 고딕"/>
                <a:ea typeface="맑은 고딕"/>
              </a:endParaRPr>
            </a:p>
          </p:txBody>
        </p:sp>
      </p:grpSp>
      <p:sp>
        <p:nvSpPr>
          <p:cNvPr id="17" name="슬라이드 번호 개체 틀 3"/>
          <p:cNvSpPr txBox="1"/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 lvl="0">
              <a:defRPr/>
            </a:pPr>
            <a:fld id="{DC5D3380-B0A1-4205-84CC-F6B0BC551943}" type="slidenum">
              <a:rPr lang="en-US" altLang="en-US">
                <a:solidFill>
                  <a:schemeClr val="bg1">
                    <a:lumMod val="50000"/>
                  </a:schemeClr>
                </a:solidFill>
              </a:rPr>
              <a:pPr lvl="0">
                <a:defRPr/>
              </a:pPr>
              <a:t>19</a:t>
            </a:fld>
            <a:endParaRPr lang="en-US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2084143"/>
            <a:ext cx="165473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800">
                <a:solidFill>
                  <a:srgbClr val="c00000"/>
                </a:solidFill>
                <a:latin typeface="나눔고딕 ExtraBold"/>
                <a:ea typeface="나눔고딕 ExtraBold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ko-KR" altLang="en-US" sz="3000" spc="-150">
                <a:solidFill>
                  <a:schemeClr val="accent6"/>
                </a:solidFill>
                <a:latin typeface="맑은 고딕"/>
                <a:ea typeface="맑은 고딕"/>
              </a:rPr>
              <a:t>해안선</a:t>
            </a:r>
            <a:endParaRPr lang="ko-KR" altLang="en-US" sz="3000" spc="-150">
              <a:solidFill>
                <a:schemeClr val="accent6"/>
              </a:solidFill>
              <a:latin typeface="맑은 고딕"/>
              <a:ea typeface="맑은 고딕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3214" y="2780928"/>
            <a:ext cx="165473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800">
                <a:solidFill>
                  <a:srgbClr val="c00000"/>
                </a:solidFill>
                <a:latin typeface="나눔고딕 ExtraBold"/>
                <a:ea typeface="나눔고딕 ExtraBold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ko-KR" altLang="en-US" sz="3000" spc="-150">
                <a:solidFill>
                  <a:schemeClr val="accent6"/>
                </a:solidFill>
                <a:latin typeface="맑은 고딕"/>
                <a:ea typeface="맑은 고딕"/>
              </a:rPr>
              <a:t>빙하</a:t>
            </a:r>
            <a:endParaRPr lang="ko-KR" altLang="en-US" sz="3000" spc="-150">
              <a:solidFill>
                <a:schemeClr val="accent6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450329" y="1340768"/>
            <a:ext cx="8586167" cy="2751522"/>
            <a:chOff x="450329" y="1503314"/>
            <a:chExt cx="8586167" cy="2751522"/>
          </a:xfrm>
        </p:grpSpPr>
        <p:sp>
          <p:nvSpPr>
            <p:cNvPr id="11" name="TextBox 10"/>
            <p:cNvSpPr txBox="1"/>
            <p:nvPr/>
          </p:nvSpPr>
          <p:spPr>
            <a:xfrm>
              <a:off x="845617" y="1503314"/>
              <a:ext cx="8190879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>
                <a:lnSpc>
                  <a:spcPts val="3000"/>
                </a:lnSpc>
                <a:defRPr sz="2200">
                  <a:solidFill>
                    <a:srgbClr val="58137F"/>
                  </a:solidFill>
                  <a:latin typeface="나눔고딕 ExtraBold" pitchFamily="50" charset="-127"/>
                  <a:ea typeface="나눔고딕 ExtraBold" pitchFamily="50" charset="-127"/>
                </a:defRPr>
              </a:lvl1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ko-KR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</a:t>
              </a:r>
              <a:r>
                <a:rPr lang="ko-KR" altLang="en-US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과학적 사고력</a:t>
              </a:r>
              <a:r>
                <a:rPr lang="en-US" altLang="ko-KR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 </a:t>
              </a:r>
              <a:r>
                <a:rPr lang="ko-KR" altLang="en-US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오늘날 열대나 온대 지방에 속하는 아프리카</a:t>
              </a:r>
              <a:r>
                <a:rPr lang="en-US" altLang="ko-KR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남아메리카</a:t>
              </a:r>
              <a:r>
                <a:rPr lang="en-US" altLang="ko-KR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인도 지역 등에서 빙하의 흔적이 발견되는 까닭을 설명해 보자</a:t>
              </a:r>
              <a:r>
                <a:rPr lang="en-US" altLang="ko-KR" sz="3600" spc="-15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endParaRPr lang="en-US" altLang="ko-KR" sz="3600" spc="-15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 bwMode="auto">
            <a:xfrm>
              <a:off x="450329" y="1638921"/>
              <a:ext cx="435496" cy="47889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lang="ko-KR" altLang="en-US" sz="2500" spc="-15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20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55687" y="4092291"/>
            <a:ext cx="7907858" cy="2149822"/>
          </a:xfrm>
          <a:prstGeom prst="roundRect">
            <a:avLst>
              <a:gd name="adj" fmla="val 4863"/>
            </a:avLst>
          </a:prstGeom>
          <a:gradFill>
            <a:gsLst>
              <a:gs pos="74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ln w="3175">
            <a:solidFill>
              <a:schemeClr val="bg1">
                <a:lumMod val="65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935404" y="4011114"/>
            <a:ext cx="7748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ts val="3000"/>
              </a:lnSpc>
              <a:defRPr sz="2800">
                <a:solidFill>
                  <a:srgbClr val="C00000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2400" spc="-150" dirty="0" smtClean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과거 이 지역들은 남극 대륙을 중심으로 모여 있다가 갈라지고 이동하였기 때문이다</a:t>
            </a:r>
            <a:r>
              <a:rPr lang="en-US" altLang="ko-KR" sz="2400" spc="-150" dirty="0" smtClean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400" spc="-150" dirty="0" smtClean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따라서 각 대륙들이 모여 있을 때 형성된 빙하의 흔적이 오늘날 열대나 온대 지방에 속하는 지역에서 발견된다</a:t>
            </a:r>
            <a:r>
              <a:rPr lang="en-US" altLang="ko-KR" sz="2400" spc="-150" dirty="0" smtClean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400" spc="-150" dirty="0">
              <a:solidFill>
                <a:schemeClr val="accent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730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 flipH="1">
            <a:off x="1470844" y="2442512"/>
            <a:ext cx="5045371" cy="45719"/>
            <a:chOff x="1043608" y="2420888"/>
            <a:chExt cx="7344816" cy="72008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1043608" y="2420888"/>
              <a:ext cx="7344816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 userDrawn="1"/>
          </p:nvSpPr>
          <p:spPr>
            <a:xfrm>
              <a:off x="6444208" y="2420888"/>
              <a:ext cx="1944124" cy="7200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7416270" y="2420888"/>
              <a:ext cx="972062" cy="720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68039" y="1701108"/>
            <a:ext cx="5048177" cy="72289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2600" spc="-6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다음 시간</a:t>
            </a:r>
            <a:r>
              <a:rPr lang="ko-KR" altLang="en-US" sz="2200" spc="-60" dirty="0" smtClean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에 배울 </a:t>
            </a:r>
            <a:r>
              <a:rPr lang="ko-KR" altLang="en-US" sz="2600" spc="-60" dirty="0" smtClean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내용</a:t>
            </a:r>
            <a:r>
              <a:rPr lang="ko-KR" altLang="en-US" sz="2200" spc="-60" dirty="0" smtClean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을 알아봅시다</a:t>
            </a:r>
            <a:r>
              <a:rPr lang="en-US" altLang="ko-KR" sz="22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1" name="Freeform 10">
            <a:hlinkClick r:id="" action="ppaction://hlinkshowjump?jump=firstslide"/>
          </p:cNvPr>
          <p:cNvSpPr>
            <a:spLocks/>
          </p:cNvSpPr>
          <p:nvPr/>
        </p:nvSpPr>
        <p:spPr bwMode="auto">
          <a:xfrm>
            <a:off x="6675189" y="6346882"/>
            <a:ext cx="601675" cy="394486"/>
          </a:xfrm>
          <a:custGeom>
            <a:avLst/>
            <a:gdLst>
              <a:gd name="T0" fmla="*/ 244 w 363"/>
              <a:gd name="T1" fmla="*/ 0 h 238"/>
              <a:gd name="T2" fmla="*/ 118 w 363"/>
              <a:gd name="T3" fmla="*/ 0 h 238"/>
              <a:gd name="T4" fmla="*/ 94 w 363"/>
              <a:gd name="T5" fmla="*/ 2 h 238"/>
              <a:gd name="T6" fmla="*/ 72 w 363"/>
              <a:gd name="T7" fmla="*/ 9 h 238"/>
              <a:gd name="T8" fmla="*/ 52 w 363"/>
              <a:gd name="T9" fmla="*/ 20 h 238"/>
              <a:gd name="T10" fmla="*/ 34 w 363"/>
              <a:gd name="T11" fmla="*/ 35 h 238"/>
              <a:gd name="T12" fmla="*/ 19 w 363"/>
              <a:gd name="T13" fmla="*/ 52 h 238"/>
              <a:gd name="T14" fmla="*/ 9 w 363"/>
              <a:gd name="T15" fmla="*/ 73 h 238"/>
              <a:gd name="T16" fmla="*/ 2 w 363"/>
              <a:gd name="T17" fmla="*/ 95 h 238"/>
              <a:gd name="T18" fmla="*/ 0 w 363"/>
              <a:gd name="T19" fmla="*/ 118 h 238"/>
              <a:gd name="T20" fmla="*/ 0 w 363"/>
              <a:gd name="T21" fmla="*/ 131 h 238"/>
              <a:gd name="T22" fmla="*/ 5 w 363"/>
              <a:gd name="T23" fmla="*/ 154 h 238"/>
              <a:gd name="T24" fmla="*/ 14 w 363"/>
              <a:gd name="T25" fmla="*/ 175 h 238"/>
              <a:gd name="T26" fmla="*/ 26 w 363"/>
              <a:gd name="T27" fmla="*/ 195 h 238"/>
              <a:gd name="T28" fmla="*/ 43 w 363"/>
              <a:gd name="T29" fmla="*/ 211 h 238"/>
              <a:gd name="T30" fmla="*/ 61 w 363"/>
              <a:gd name="T31" fmla="*/ 223 h 238"/>
              <a:gd name="T32" fmla="*/ 83 w 363"/>
              <a:gd name="T33" fmla="*/ 232 h 238"/>
              <a:gd name="T34" fmla="*/ 106 w 363"/>
              <a:gd name="T35" fmla="*/ 237 h 238"/>
              <a:gd name="T36" fmla="*/ 118 w 363"/>
              <a:gd name="T37" fmla="*/ 238 h 238"/>
              <a:gd name="T38" fmla="*/ 244 w 363"/>
              <a:gd name="T39" fmla="*/ 238 h 238"/>
              <a:gd name="T40" fmla="*/ 267 w 363"/>
              <a:gd name="T41" fmla="*/ 235 h 238"/>
              <a:gd name="T42" fmla="*/ 290 w 363"/>
              <a:gd name="T43" fmla="*/ 228 h 238"/>
              <a:gd name="T44" fmla="*/ 311 w 363"/>
              <a:gd name="T45" fmla="*/ 218 h 238"/>
              <a:gd name="T46" fmla="*/ 328 w 363"/>
              <a:gd name="T47" fmla="*/ 203 h 238"/>
              <a:gd name="T48" fmla="*/ 343 w 363"/>
              <a:gd name="T49" fmla="*/ 186 h 238"/>
              <a:gd name="T50" fmla="*/ 354 w 363"/>
              <a:gd name="T51" fmla="*/ 165 h 238"/>
              <a:gd name="T52" fmla="*/ 361 w 363"/>
              <a:gd name="T53" fmla="*/ 142 h 238"/>
              <a:gd name="T54" fmla="*/ 363 w 363"/>
              <a:gd name="T55" fmla="*/ 118 h 238"/>
              <a:gd name="T56" fmla="*/ 362 w 363"/>
              <a:gd name="T57" fmla="*/ 107 h 238"/>
              <a:gd name="T58" fmla="*/ 357 w 363"/>
              <a:gd name="T59" fmla="*/ 83 h 238"/>
              <a:gd name="T60" fmla="*/ 348 w 363"/>
              <a:gd name="T61" fmla="*/ 63 h 238"/>
              <a:gd name="T62" fmla="*/ 336 w 363"/>
              <a:gd name="T63" fmla="*/ 43 h 238"/>
              <a:gd name="T64" fmla="*/ 320 w 363"/>
              <a:gd name="T65" fmla="*/ 27 h 238"/>
              <a:gd name="T66" fmla="*/ 300 w 363"/>
              <a:gd name="T67" fmla="*/ 15 h 238"/>
              <a:gd name="T68" fmla="*/ 279 w 363"/>
              <a:gd name="T69" fmla="*/ 6 h 238"/>
              <a:gd name="T70" fmla="*/ 256 w 363"/>
              <a:gd name="T71" fmla="*/ 1 h 238"/>
              <a:gd name="T72" fmla="*/ 244 w 363"/>
              <a:gd name="T73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3" h="238">
                <a:moveTo>
                  <a:pt x="244" y="0"/>
                </a:moveTo>
                <a:lnTo>
                  <a:pt x="244" y="0"/>
                </a:lnTo>
                <a:lnTo>
                  <a:pt x="118" y="0"/>
                </a:lnTo>
                <a:lnTo>
                  <a:pt x="118" y="0"/>
                </a:lnTo>
                <a:lnTo>
                  <a:pt x="106" y="1"/>
                </a:lnTo>
                <a:lnTo>
                  <a:pt x="94" y="2"/>
                </a:lnTo>
                <a:lnTo>
                  <a:pt x="83" y="6"/>
                </a:lnTo>
                <a:lnTo>
                  <a:pt x="72" y="9"/>
                </a:lnTo>
                <a:lnTo>
                  <a:pt x="61" y="15"/>
                </a:lnTo>
                <a:lnTo>
                  <a:pt x="52" y="20"/>
                </a:lnTo>
                <a:lnTo>
                  <a:pt x="43" y="27"/>
                </a:lnTo>
                <a:lnTo>
                  <a:pt x="34" y="35"/>
                </a:lnTo>
                <a:lnTo>
                  <a:pt x="26" y="43"/>
                </a:lnTo>
                <a:lnTo>
                  <a:pt x="19" y="52"/>
                </a:lnTo>
                <a:lnTo>
                  <a:pt x="14" y="63"/>
                </a:lnTo>
                <a:lnTo>
                  <a:pt x="9" y="73"/>
                </a:lnTo>
                <a:lnTo>
                  <a:pt x="5" y="83"/>
                </a:lnTo>
                <a:lnTo>
                  <a:pt x="2" y="95"/>
                </a:lnTo>
                <a:lnTo>
                  <a:pt x="0" y="107"/>
                </a:lnTo>
                <a:lnTo>
                  <a:pt x="0" y="118"/>
                </a:lnTo>
                <a:lnTo>
                  <a:pt x="0" y="118"/>
                </a:lnTo>
                <a:lnTo>
                  <a:pt x="0" y="131"/>
                </a:lnTo>
                <a:lnTo>
                  <a:pt x="2" y="142"/>
                </a:lnTo>
                <a:lnTo>
                  <a:pt x="5" y="154"/>
                </a:lnTo>
                <a:lnTo>
                  <a:pt x="9" y="165"/>
                </a:lnTo>
                <a:lnTo>
                  <a:pt x="14" y="175"/>
                </a:lnTo>
                <a:lnTo>
                  <a:pt x="19" y="186"/>
                </a:lnTo>
                <a:lnTo>
                  <a:pt x="26" y="195"/>
                </a:lnTo>
                <a:lnTo>
                  <a:pt x="34" y="203"/>
                </a:lnTo>
                <a:lnTo>
                  <a:pt x="43" y="211"/>
                </a:lnTo>
                <a:lnTo>
                  <a:pt x="52" y="218"/>
                </a:lnTo>
                <a:lnTo>
                  <a:pt x="61" y="223"/>
                </a:lnTo>
                <a:lnTo>
                  <a:pt x="72" y="228"/>
                </a:lnTo>
                <a:lnTo>
                  <a:pt x="83" y="232"/>
                </a:lnTo>
                <a:lnTo>
                  <a:pt x="94" y="235"/>
                </a:lnTo>
                <a:lnTo>
                  <a:pt x="106" y="237"/>
                </a:lnTo>
                <a:lnTo>
                  <a:pt x="118" y="238"/>
                </a:lnTo>
                <a:lnTo>
                  <a:pt x="118" y="238"/>
                </a:lnTo>
                <a:lnTo>
                  <a:pt x="244" y="238"/>
                </a:lnTo>
                <a:lnTo>
                  <a:pt x="244" y="238"/>
                </a:lnTo>
                <a:lnTo>
                  <a:pt x="256" y="237"/>
                </a:lnTo>
                <a:lnTo>
                  <a:pt x="267" y="235"/>
                </a:lnTo>
                <a:lnTo>
                  <a:pt x="279" y="232"/>
                </a:lnTo>
                <a:lnTo>
                  <a:pt x="290" y="228"/>
                </a:lnTo>
                <a:lnTo>
                  <a:pt x="300" y="223"/>
                </a:lnTo>
                <a:lnTo>
                  <a:pt x="311" y="218"/>
                </a:lnTo>
                <a:lnTo>
                  <a:pt x="320" y="211"/>
                </a:lnTo>
                <a:lnTo>
                  <a:pt x="328" y="203"/>
                </a:lnTo>
                <a:lnTo>
                  <a:pt x="336" y="195"/>
                </a:lnTo>
                <a:lnTo>
                  <a:pt x="343" y="186"/>
                </a:lnTo>
                <a:lnTo>
                  <a:pt x="348" y="175"/>
                </a:lnTo>
                <a:lnTo>
                  <a:pt x="354" y="165"/>
                </a:lnTo>
                <a:lnTo>
                  <a:pt x="357" y="154"/>
                </a:lnTo>
                <a:lnTo>
                  <a:pt x="361" y="142"/>
                </a:lnTo>
                <a:lnTo>
                  <a:pt x="362" y="131"/>
                </a:lnTo>
                <a:lnTo>
                  <a:pt x="363" y="118"/>
                </a:lnTo>
                <a:lnTo>
                  <a:pt x="363" y="118"/>
                </a:lnTo>
                <a:lnTo>
                  <a:pt x="362" y="107"/>
                </a:lnTo>
                <a:lnTo>
                  <a:pt x="361" y="95"/>
                </a:lnTo>
                <a:lnTo>
                  <a:pt x="357" y="83"/>
                </a:lnTo>
                <a:lnTo>
                  <a:pt x="354" y="73"/>
                </a:lnTo>
                <a:lnTo>
                  <a:pt x="348" y="63"/>
                </a:lnTo>
                <a:lnTo>
                  <a:pt x="343" y="52"/>
                </a:lnTo>
                <a:lnTo>
                  <a:pt x="336" y="43"/>
                </a:lnTo>
                <a:lnTo>
                  <a:pt x="328" y="35"/>
                </a:lnTo>
                <a:lnTo>
                  <a:pt x="320" y="27"/>
                </a:lnTo>
                <a:lnTo>
                  <a:pt x="311" y="20"/>
                </a:lnTo>
                <a:lnTo>
                  <a:pt x="300" y="15"/>
                </a:lnTo>
                <a:lnTo>
                  <a:pt x="290" y="9"/>
                </a:lnTo>
                <a:lnTo>
                  <a:pt x="279" y="6"/>
                </a:lnTo>
                <a:lnTo>
                  <a:pt x="267" y="2"/>
                </a:lnTo>
                <a:lnTo>
                  <a:pt x="256" y="1"/>
                </a:lnTo>
                <a:lnTo>
                  <a:pt x="244" y="0"/>
                </a:lnTo>
                <a:lnTo>
                  <a:pt x="244" y="0"/>
                </a:lnTo>
                <a:close/>
              </a:path>
            </a:pathLst>
          </a:custGeom>
          <a:solidFill>
            <a:srgbClr val="009E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300"/>
          </a:p>
        </p:txBody>
      </p:sp>
      <p:grpSp>
        <p:nvGrpSpPr>
          <p:cNvPr id="22" name="그룹 21"/>
          <p:cNvGrpSpPr/>
          <p:nvPr/>
        </p:nvGrpSpPr>
        <p:grpSpPr>
          <a:xfrm>
            <a:off x="6810126" y="6402445"/>
            <a:ext cx="306638" cy="265200"/>
            <a:chOff x="8435975" y="6436891"/>
            <a:chExt cx="293688" cy="254000"/>
          </a:xfrm>
        </p:grpSpPr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8435975" y="6436891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8485188" y="6514678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  <p:sp>
          <p:nvSpPr>
            <p:cNvPr id="25" name="Rectangle 15"/>
            <p:cNvSpPr>
              <a:spLocks noChangeArrowheads="1"/>
            </p:cNvSpPr>
            <p:nvPr userDrawn="1"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300"/>
            </a:p>
          </p:txBody>
        </p:sp>
      </p:grpSp>
      <p:sp>
        <p:nvSpPr>
          <p:cNvPr id="26" name="타원 25">
            <a:hlinkClick r:id="" action="ppaction://hlinkshowjump?jump=firstslide"/>
          </p:cNvPr>
          <p:cNvSpPr/>
          <p:nvPr/>
        </p:nvSpPr>
        <p:spPr>
          <a:xfrm>
            <a:off x="6666571" y="6330937"/>
            <a:ext cx="610671" cy="388316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/>
          </a:p>
        </p:txBody>
      </p:sp>
      <p:sp>
        <p:nvSpPr>
          <p:cNvPr id="29" name="직사각형 19"/>
          <p:cNvSpPr>
            <a:spLocks noChangeArrowheads="1"/>
          </p:cNvSpPr>
          <p:nvPr/>
        </p:nvSpPr>
        <p:spPr bwMode="auto">
          <a:xfrm>
            <a:off x="7228506" y="6397931"/>
            <a:ext cx="179221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8000" indent="-457200" algn="just">
              <a:defRPr/>
            </a:pPr>
            <a:r>
              <a:rPr lang="ko-KR" altLang="en-US" sz="1300" dirty="0" smtClean="0">
                <a:solidFill>
                  <a:srgbClr val="0D0D0D"/>
                </a:solidFill>
                <a:ea typeface="맑은 고딕" pitchFamily="50" charset="-127"/>
              </a:rPr>
              <a:t>첫 화면으로 돌아가기</a:t>
            </a:r>
            <a:endParaRPr lang="ko-KR" altLang="en-US" sz="1300" dirty="0">
              <a:solidFill>
                <a:srgbClr val="0D0D0D"/>
              </a:solidFill>
              <a:ea typeface="맑은 고딕" pitchFamily="50" charset="-127"/>
            </a:endParaRPr>
          </a:p>
        </p:txBody>
      </p:sp>
      <p:sp>
        <p:nvSpPr>
          <p:cNvPr id="37" name="타원 36">
            <a:hlinkClick r:id="" action="ppaction://hlinkshowjump?jump=firstslide"/>
          </p:cNvPr>
          <p:cNvSpPr/>
          <p:nvPr/>
        </p:nvSpPr>
        <p:spPr>
          <a:xfrm>
            <a:off x="7314964" y="6340462"/>
            <a:ext cx="1743858" cy="388316"/>
          </a:xfrm>
          <a:prstGeom prst="ellipse">
            <a:avLst/>
          </a:prstGeom>
          <a:solidFill>
            <a:srgbClr val="FFFFFF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00"/>
          </a:p>
        </p:txBody>
      </p:sp>
      <p:sp>
        <p:nvSpPr>
          <p:cNvPr id="27" name="TextBox 26"/>
          <p:cNvSpPr txBox="1"/>
          <p:nvPr/>
        </p:nvSpPr>
        <p:spPr>
          <a:xfrm>
            <a:off x="1649841" y="3505540"/>
            <a:ext cx="3669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/>
            <a:r>
              <a:rPr lang="en-US" altLang="ko-KR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지권의 운동</a:t>
            </a:r>
            <a:endParaRPr lang="ko-KR" altLang="en-US" sz="4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1654493" y="2853236"/>
            <a:ext cx="3049801" cy="56585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I. </a:t>
            </a:r>
            <a:r>
              <a:rPr lang="ko-KR" altLang="en-US" sz="30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지권의 변화</a:t>
            </a:r>
            <a:endParaRPr lang="ko-KR" altLang="en-US" sz="3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49841" y="4238965"/>
            <a:ext cx="50523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eaLnBrk="1" hangingPunct="1"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/>
            <a:r>
              <a:rPr lang="ko-KR" altLang="en-US" sz="4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ko-KR" altLang="en-US" sz="3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판의 이동과 경계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2" name="Picture 2" descr="\\Kimmy00\멀티미디어개발과\98_개인폴더\배아라치\임시\메인_다각형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559" y="1236991"/>
            <a:ext cx="2520280" cy="237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9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1"/>
          <p:cNvSpPr>
            <a:spLocks noChangeArrowheads="1"/>
          </p:cNvSpPr>
          <p:nvPr/>
        </p:nvSpPr>
        <p:spPr bwMode="auto">
          <a:xfrm>
            <a:off x="662381" y="5085184"/>
            <a:ext cx="8177439" cy="691600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깨진 도자기 조각을 어떻게 맞추지</a:t>
            </a:r>
            <a:r>
              <a:rPr lang="en-US" altLang="ko-KR" sz="3600" dirty="0" smtClean="0">
                <a:solidFill>
                  <a:srgbClr val="58137F"/>
                </a:solidFill>
                <a:ea typeface="맑은 고딕" panose="020B0503020000020004" pitchFamily="50" charset="-127"/>
              </a:rPr>
              <a:t>?</a:t>
            </a:r>
            <a:endParaRPr lang="en-US" altLang="ko-KR" sz="3600" dirty="0">
              <a:solidFill>
                <a:srgbClr val="58137F"/>
              </a:solidFill>
              <a:ea typeface="맑은 고딕" panose="020B0503020000020004" pitchFamily="50" charset="-127"/>
            </a:endParaRPr>
          </a:p>
        </p:txBody>
      </p:sp>
      <p:sp>
        <p:nvSpPr>
          <p:cNvPr id="31" name="타원 30"/>
          <p:cNvSpPr/>
          <p:nvPr/>
        </p:nvSpPr>
        <p:spPr>
          <a:xfrm>
            <a:off x="443311" y="5385701"/>
            <a:ext cx="192732" cy="184455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3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5021" y="1412777"/>
            <a:ext cx="4773955" cy="344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60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 rot="0">
            <a:off x="467544" y="1401712"/>
            <a:ext cx="453062" cy="453063"/>
            <a:chOff x="1482725" y="4162425"/>
            <a:chExt cx="530225" cy="530225"/>
          </a:xfrm>
        </p:grpSpPr>
        <p:sp>
          <p:nvSpPr>
            <p:cNvPr id="6" name="Freeform 103"/>
            <p:cNvSpPr/>
            <p:nvPr/>
          </p:nvSpPr>
          <p:spPr>
            <a:xfrm>
              <a:off x="1482725" y="4162425"/>
              <a:ext cx="530225" cy="530225"/>
            </a:xfrm>
            <a:custGeom>
              <a:avLst/>
              <a:gdLst>
                <a:gd name="T0" fmla="*/ 334 w 334"/>
                <a:gd name="T1" fmla="*/ 166 h 334"/>
                <a:gd name="T2" fmla="*/ 330 w 334"/>
                <a:gd name="T3" fmla="*/ 200 h 334"/>
                <a:gd name="T4" fmla="*/ 320 w 334"/>
                <a:gd name="T5" fmla="*/ 232 h 334"/>
                <a:gd name="T6" fmla="*/ 306 w 334"/>
                <a:gd name="T7" fmla="*/ 260 h 334"/>
                <a:gd name="T8" fmla="*/ 284 w 334"/>
                <a:gd name="T9" fmla="*/ 284 h 334"/>
                <a:gd name="T10" fmla="*/ 260 w 334"/>
                <a:gd name="T11" fmla="*/ 304 h 334"/>
                <a:gd name="T12" fmla="*/ 232 w 334"/>
                <a:gd name="T13" fmla="*/ 320 h 334"/>
                <a:gd name="T14" fmla="*/ 200 w 334"/>
                <a:gd name="T15" fmla="*/ 330 h 334"/>
                <a:gd name="T16" fmla="*/ 166 w 334"/>
                <a:gd name="T17" fmla="*/ 334 h 334"/>
                <a:gd name="T18" fmla="*/ 150 w 334"/>
                <a:gd name="T19" fmla="*/ 332 h 334"/>
                <a:gd name="T20" fmla="*/ 118 w 334"/>
                <a:gd name="T21" fmla="*/ 326 h 334"/>
                <a:gd name="T22" fmla="*/ 88 w 334"/>
                <a:gd name="T23" fmla="*/ 312 h 334"/>
                <a:gd name="T24" fmla="*/ 60 w 334"/>
                <a:gd name="T25" fmla="*/ 296 h 334"/>
                <a:gd name="T26" fmla="*/ 38 w 334"/>
                <a:gd name="T27" fmla="*/ 272 h 334"/>
                <a:gd name="T28" fmla="*/ 20 w 334"/>
                <a:gd name="T29" fmla="*/ 246 h 334"/>
                <a:gd name="T30" fmla="*/ 8 w 334"/>
                <a:gd name="T31" fmla="*/ 216 h 334"/>
                <a:gd name="T32" fmla="*/ 2 w 334"/>
                <a:gd name="T33" fmla="*/ 184 h 334"/>
                <a:gd name="T34" fmla="*/ 0 w 334"/>
                <a:gd name="T35" fmla="*/ 166 h 334"/>
                <a:gd name="T36" fmla="*/ 4 w 334"/>
                <a:gd name="T37" fmla="*/ 132 h 334"/>
                <a:gd name="T38" fmla="*/ 14 w 334"/>
                <a:gd name="T39" fmla="*/ 102 h 334"/>
                <a:gd name="T40" fmla="*/ 28 w 334"/>
                <a:gd name="T41" fmla="*/ 74 h 334"/>
                <a:gd name="T42" fmla="*/ 50 w 334"/>
                <a:gd name="T43" fmla="*/ 48 h 334"/>
                <a:gd name="T44" fmla="*/ 74 w 334"/>
                <a:gd name="T45" fmla="*/ 28 h 334"/>
                <a:gd name="T46" fmla="*/ 102 w 334"/>
                <a:gd name="T47" fmla="*/ 12 h 334"/>
                <a:gd name="T48" fmla="*/ 134 w 334"/>
                <a:gd name="T49" fmla="*/ 4 h 334"/>
                <a:gd name="T50" fmla="*/ 166 w 334"/>
                <a:gd name="T51" fmla="*/ 0 h 334"/>
                <a:gd name="T52" fmla="*/ 184 w 334"/>
                <a:gd name="T53" fmla="*/ 0 h 334"/>
                <a:gd name="T54" fmla="*/ 216 w 334"/>
                <a:gd name="T55" fmla="*/ 8 h 334"/>
                <a:gd name="T56" fmla="*/ 246 w 334"/>
                <a:gd name="T57" fmla="*/ 20 h 334"/>
                <a:gd name="T58" fmla="*/ 274 w 334"/>
                <a:gd name="T59" fmla="*/ 38 h 334"/>
                <a:gd name="T60" fmla="*/ 296 w 334"/>
                <a:gd name="T61" fmla="*/ 60 h 334"/>
                <a:gd name="T62" fmla="*/ 314 w 334"/>
                <a:gd name="T63" fmla="*/ 86 h 334"/>
                <a:gd name="T64" fmla="*/ 326 w 334"/>
                <a:gd name="T65" fmla="*/ 116 h 334"/>
                <a:gd name="T66" fmla="*/ 332 w 334"/>
                <a:gd name="T67" fmla="*/ 150 h 334"/>
                <a:gd name="T68" fmla="*/ 334 w 334"/>
                <a:gd name="T69" fmla="*/ 166 h 33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4" h="334">
                  <a:moveTo>
                    <a:pt x="334" y="166"/>
                  </a:moveTo>
                  <a:lnTo>
                    <a:pt x="334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4" y="246"/>
                  </a:lnTo>
                  <a:lnTo>
                    <a:pt x="306" y="260"/>
                  </a:lnTo>
                  <a:lnTo>
                    <a:pt x="296" y="272"/>
                  </a:lnTo>
                  <a:lnTo>
                    <a:pt x="284" y="284"/>
                  </a:lnTo>
                  <a:lnTo>
                    <a:pt x="274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4" y="330"/>
                  </a:lnTo>
                  <a:lnTo>
                    <a:pt x="118" y="326"/>
                  </a:lnTo>
                  <a:lnTo>
                    <a:pt x="102" y="320"/>
                  </a:lnTo>
                  <a:lnTo>
                    <a:pt x="88" y="312"/>
                  </a:lnTo>
                  <a:lnTo>
                    <a:pt x="74" y="304"/>
                  </a:lnTo>
                  <a:lnTo>
                    <a:pt x="60" y="296"/>
                  </a:lnTo>
                  <a:lnTo>
                    <a:pt x="50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4" y="232"/>
                  </a:lnTo>
                  <a:lnTo>
                    <a:pt x="8" y="216"/>
                  </a:lnTo>
                  <a:lnTo>
                    <a:pt x="4" y="200"/>
                  </a:lnTo>
                  <a:lnTo>
                    <a:pt x="2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2" y="150"/>
                  </a:lnTo>
                  <a:lnTo>
                    <a:pt x="4" y="132"/>
                  </a:lnTo>
                  <a:lnTo>
                    <a:pt x="8" y="116"/>
                  </a:lnTo>
                  <a:lnTo>
                    <a:pt x="14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50" y="48"/>
                  </a:lnTo>
                  <a:lnTo>
                    <a:pt x="60" y="38"/>
                  </a:lnTo>
                  <a:lnTo>
                    <a:pt x="74" y="28"/>
                  </a:lnTo>
                  <a:lnTo>
                    <a:pt x="88" y="20"/>
                  </a:lnTo>
                  <a:lnTo>
                    <a:pt x="102" y="12"/>
                  </a:lnTo>
                  <a:lnTo>
                    <a:pt x="118" y="8"/>
                  </a:lnTo>
                  <a:lnTo>
                    <a:pt x="134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4" y="38"/>
                  </a:lnTo>
                  <a:lnTo>
                    <a:pt x="284" y="48"/>
                  </a:lnTo>
                  <a:lnTo>
                    <a:pt x="296" y="60"/>
                  </a:lnTo>
                  <a:lnTo>
                    <a:pt x="306" y="74"/>
                  </a:lnTo>
                  <a:lnTo>
                    <a:pt x="314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4" y="166"/>
                  </a:lnTo>
                  <a:lnTo>
                    <a:pt x="334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Freeform 104"/>
            <p:cNvSpPr/>
            <p:nvPr/>
          </p:nvSpPr>
          <p:spPr>
            <a:xfrm>
              <a:off x="1660525" y="4283075"/>
              <a:ext cx="238125" cy="285750"/>
            </a:xfrm>
            <a:custGeom>
              <a:avLst/>
              <a:gdLst>
                <a:gd name="T0" fmla="*/ 142 w 150"/>
                <a:gd name="T1" fmla="*/ 104 h 180"/>
                <a:gd name="T2" fmla="*/ 26 w 150"/>
                <a:gd name="T3" fmla="*/ 178 h 180"/>
                <a:gd name="T4" fmla="*/ 26 w 150"/>
                <a:gd name="T5" fmla="*/ 178 h 180"/>
                <a:gd name="T6" fmla="*/ 22 w 150"/>
                <a:gd name="T7" fmla="*/ 180 h 180"/>
                <a:gd name="T8" fmla="*/ 16 w 150"/>
                <a:gd name="T9" fmla="*/ 180 h 180"/>
                <a:gd name="T10" fmla="*/ 8 w 150"/>
                <a:gd name="T11" fmla="*/ 178 h 180"/>
                <a:gd name="T12" fmla="*/ 2 w 150"/>
                <a:gd name="T13" fmla="*/ 172 h 180"/>
                <a:gd name="T14" fmla="*/ 0 w 150"/>
                <a:gd name="T15" fmla="*/ 168 h 180"/>
                <a:gd name="T16" fmla="*/ 0 w 150"/>
                <a:gd name="T17" fmla="*/ 164 h 180"/>
                <a:gd name="T18" fmla="*/ 0 w 150"/>
                <a:gd name="T19" fmla="*/ 18 h 180"/>
                <a:gd name="T20" fmla="*/ 0 w 150"/>
                <a:gd name="T21" fmla="*/ 18 h 180"/>
                <a:gd name="T22" fmla="*/ 0 w 150"/>
                <a:gd name="T23" fmla="*/ 12 h 180"/>
                <a:gd name="T24" fmla="*/ 2 w 150"/>
                <a:gd name="T25" fmla="*/ 8 h 180"/>
                <a:gd name="T26" fmla="*/ 8 w 150"/>
                <a:gd name="T27" fmla="*/ 2 h 180"/>
                <a:gd name="T28" fmla="*/ 16 w 150"/>
                <a:gd name="T29" fmla="*/ 0 h 180"/>
                <a:gd name="T30" fmla="*/ 22 w 150"/>
                <a:gd name="T31" fmla="*/ 0 h 180"/>
                <a:gd name="T32" fmla="*/ 26 w 150"/>
                <a:gd name="T33" fmla="*/ 2 h 180"/>
                <a:gd name="T34" fmla="*/ 142 w 150"/>
                <a:gd name="T35" fmla="*/ 76 h 180"/>
                <a:gd name="T36" fmla="*/ 142 w 150"/>
                <a:gd name="T37" fmla="*/ 76 h 180"/>
                <a:gd name="T38" fmla="*/ 148 w 150"/>
                <a:gd name="T39" fmla="*/ 82 h 180"/>
                <a:gd name="T40" fmla="*/ 150 w 150"/>
                <a:gd name="T41" fmla="*/ 90 h 180"/>
                <a:gd name="T42" fmla="*/ 148 w 150"/>
                <a:gd name="T43" fmla="*/ 98 h 180"/>
                <a:gd name="T44" fmla="*/ 142 w 150"/>
                <a:gd name="T45" fmla="*/ 104 h 180"/>
                <a:gd name="T46" fmla="*/ 142 w 150"/>
                <a:gd name="T47" fmla="*/ 104 h 18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0" h="180">
                  <a:moveTo>
                    <a:pt x="142" y="104"/>
                  </a:moveTo>
                  <a:lnTo>
                    <a:pt x="26" y="178"/>
                  </a:lnTo>
                  <a:lnTo>
                    <a:pt x="26" y="178"/>
                  </a:lnTo>
                  <a:lnTo>
                    <a:pt x="22" y="180"/>
                  </a:lnTo>
                  <a:lnTo>
                    <a:pt x="16" y="180"/>
                  </a:lnTo>
                  <a:lnTo>
                    <a:pt x="8" y="178"/>
                  </a:lnTo>
                  <a:lnTo>
                    <a:pt x="2" y="172"/>
                  </a:lnTo>
                  <a:lnTo>
                    <a:pt x="0" y="168"/>
                  </a:lnTo>
                  <a:lnTo>
                    <a:pt x="0" y="164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8" y="2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8" y="82"/>
                  </a:lnTo>
                  <a:lnTo>
                    <a:pt x="150" y="90"/>
                  </a:lnTo>
                  <a:lnTo>
                    <a:pt x="148" y="98"/>
                  </a:lnTo>
                  <a:lnTo>
                    <a:pt x="142" y="104"/>
                  </a:lnTo>
                  <a:lnTo>
                    <a:pt x="142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8" name="내용 개체 틀 2"/>
          <p:cNvSpPr>
            <a:spLocks noGrp="1"/>
          </p:cNvSpPr>
          <p:nvPr>
            <p:ph idx="12"/>
          </p:nvPr>
        </p:nvSpPr>
        <p:spPr>
          <a:xfrm>
            <a:off x="1005455" y="1220159"/>
            <a:ext cx="7848872" cy="583340"/>
          </a:xfrm>
        </p:spPr>
        <p:txBody>
          <a:bodyPr/>
          <a:lstStyle/>
          <a:p>
            <a:pPr lvl="0">
              <a:defRPr/>
            </a:pPr>
            <a:r>
              <a:rPr lang="ko-KR" altLang="en-US" sz="3600">
                <a:solidFill>
                  <a:schemeClr val="accent3">
                    <a:lumMod val="50000"/>
                  </a:schemeClr>
                </a:solidFill>
              </a:rPr>
              <a:t>생생 개념 영상</a:t>
            </a:r>
            <a:endParaRPr lang="ko-KR" altLang="en-US" sz="360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내용 개체 틀 9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1133213" y="1991542"/>
            <a:ext cx="7159187" cy="4027043"/>
          </a:xfrm>
        </p:spPr>
      </p:pic>
      <p:grpSp>
        <p:nvGrpSpPr>
          <p:cNvPr id="10" name="그룹 9"/>
          <p:cNvGrpSpPr/>
          <p:nvPr/>
        </p:nvGrpSpPr>
        <p:grpSpPr>
          <a:xfrm rot="0">
            <a:off x="4351469" y="4365104"/>
            <a:ext cx="669086" cy="669087"/>
            <a:chOff x="1482725" y="4162425"/>
            <a:chExt cx="530225" cy="530225"/>
          </a:xfrm>
        </p:grpSpPr>
        <p:sp>
          <p:nvSpPr>
            <p:cNvPr id="11" name="Freeform 103">
              <a:hlinkClick r:id="rId2" action="ppaction://hlinkfile"/>
            </p:cNvPr>
            <p:cNvSpPr/>
            <p:nvPr/>
          </p:nvSpPr>
          <p:spPr>
            <a:xfrm>
              <a:off x="1482725" y="4162425"/>
              <a:ext cx="530225" cy="530225"/>
            </a:xfrm>
            <a:custGeom>
              <a:avLst/>
              <a:gdLst>
                <a:gd name="T0" fmla="*/ 334 w 334"/>
                <a:gd name="T1" fmla="*/ 166 h 334"/>
                <a:gd name="T2" fmla="*/ 330 w 334"/>
                <a:gd name="T3" fmla="*/ 200 h 334"/>
                <a:gd name="T4" fmla="*/ 320 w 334"/>
                <a:gd name="T5" fmla="*/ 232 h 334"/>
                <a:gd name="T6" fmla="*/ 306 w 334"/>
                <a:gd name="T7" fmla="*/ 260 h 334"/>
                <a:gd name="T8" fmla="*/ 284 w 334"/>
                <a:gd name="T9" fmla="*/ 284 h 334"/>
                <a:gd name="T10" fmla="*/ 260 w 334"/>
                <a:gd name="T11" fmla="*/ 304 h 334"/>
                <a:gd name="T12" fmla="*/ 232 w 334"/>
                <a:gd name="T13" fmla="*/ 320 h 334"/>
                <a:gd name="T14" fmla="*/ 200 w 334"/>
                <a:gd name="T15" fmla="*/ 330 h 334"/>
                <a:gd name="T16" fmla="*/ 166 w 334"/>
                <a:gd name="T17" fmla="*/ 334 h 334"/>
                <a:gd name="T18" fmla="*/ 150 w 334"/>
                <a:gd name="T19" fmla="*/ 332 h 334"/>
                <a:gd name="T20" fmla="*/ 118 w 334"/>
                <a:gd name="T21" fmla="*/ 326 h 334"/>
                <a:gd name="T22" fmla="*/ 88 w 334"/>
                <a:gd name="T23" fmla="*/ 312 h 334"/>
                <a:gd name="T24" fmla="*/ 60 w 334"/>
                <a:gd name="T25" fmla="*/ 296 h 334"/>
                <a:gd name="T26" fmla="*/ 38 w 334"/>
                <a:gd name="T27" fmla="*/ 272 h 334"/>
                <a:gd name="T28" fmla="*/ 20 w 334"/>
                <a:gd name="T29" fmla="*/ 246 h 334"/>
                <a:gd name="T30" fmla="*/ 8 w 334"/>
                <a:gd name="T31" fmla="*/ 216 h 334"/>
                <a:gd name="T32" fmla="*/ 2 w 334"/>
                <a:gd name="T33" fmla="*/ 184 h 334"/>
                <a:gd name="T34" fmla="*/ 0 w 334"/>
                <a:gd name="T35" fmla="*/ 166 h 334"/>
                <a:gd name="T36" fmla="*/ 4 w 334"/>
                <a:gd name="T37" fmla="*/ 132 h 334"/>
                <a:gd name="T38" fmla="*/ 14 w 334"/>
                <a:gd name="T39" fmla="*/ 102 h 334"/>
                <a:gd name="T40" fmla="*/ 28 w 334"/>
                <a:gd name="T41" fmla="*/ 74 h 334"/>
                <a:gd name="T42" fmla="*/ 50 w 334"/>
                <a:gd name="T43" fmla="*/ 48 h 334"/>
                <a:gd name="T44" fmla="*/ 74 w 334"/>
                <a:gd name="T45" fmla="*/ 28 h 334"/>
                <a:gd name="T46" fmla="*/ 102 w 334"/>
                <a:gd name="T47" fmla="*/ 12 h 334"/>
                <a:gd name="T48" fmla="*/ 134 w 334"/>
                <a:gd name="T49" fmla="*/ 4 h 334"/>
                <a:gd name="T50" fmla="*/ 166 w 334"/>
                <a:gd name="T51" fmla="*/ 0 h 334"/>
                <a:gd name="T52" fmla="*/ 184 w 334"/>
                <a:gd name="T53" fmla="*/ 0 h 334"/>
                <a:gd name="T54" fmla="*/ 216 w 334"/>
                <a:gd name="T55" fmla="*/ 8 h 334"/>
                <a:gd name="T56" fmla="*/ 246 w 334"/>
                <a:gd name="T57" fmla="*/ 20 h 334"/>
                <a:gd name="T58" fmla="*/ 274 w 334"/>
                <a:gd name="T59" fmla="*/ 38 h 334"/>
                <a:gd name="T60" fmla="*/ 296 w 334"/>
                <a:gd name="T61" fmla="*/ 60 h 334"/>
                <a:gd name="T62" fmla="*/ 314 w 334"/>
                <a:gd name="T63" fmla="*/ 86 h 334"/>
                <a:gd name="T64" fmla="*/ 326 w 334"/>
                <a:gd name="T65" fmla="*/ 116 h 334"/>
                <a:gd name="T66" fmla="*/ 332 w 334"/>
                <a:gd name="T67" fmla="*/ 150 h 334"/>
                <a:gd name="T68" fmla="*/ 334 w 334"/>
                <a:gd name="T69" fmla="*/ 166 h 33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4" h="334">
                  <a:moveTo>
                    <a:pt x="334" y="166"/>
                  </a:moveTo>
                  <a:lnTo>
                    <a:pt x="334" y="166"/>
                  </a:lnTo>
                  <a:lnTo>
                    <a:pt x="332" y="184"/>
                  </a:lnTo>
                  <a:lnTo>
                    <a:pt x="330" y="200"/>
                  </a:lnTo>
                  <a:lnTo>
                    <a:pt x="326" y="216"/>
                  </a:lnTo>
                  <a:lnTo>
                    <a:pt x="320" y="232"/>
                  </a:lnTo>
                  <a:lnTo>
                    <a:pt x="314" y="246"/>
                  </a:lnTo>
                  <a:lnTo>
                    <a:pt x="306" y="260"/>
                  </a:lnTo>
                  <a:lnTo>
                    <a:pt x="296" y="272"/>
                  </a:lnTo>
                  <a:lnTo>
                    <a:pt x="284" y="284"/>
                  </a:lnTo>
                  <a:lnTo>
                    <a:pt x="274" y="296"/>
                  </a:lnTo>
                  <a:lnTo>
                    <a:pt x="260" y="304"/>
                  </a:lnTo>
                  <a:lnTo>
                    <a:pt x="246" y="312"/>
                  </a:lnTo>
                  <a:lnTo>
                    <a:pt x="232" y="320"/>
                  </a:lnTo>
                  <a:lnTo>
                    <a:pt x="216" y="326"/>
                  </a:lnTo>
                  <a:lnTo>
                    <a:pt x="200" y="330"/>
                  </a:lnTo>
                  <a:lnTo>
                    <a:pt x="184" y="332"/>
                  </a:lnTo>
                  <a:lnTo>
                    <a:pt x="166" y="334"/>
                  </a:lnTo>
                  <a:lnTo>
                    <a:pt x="166" y="334"/>
                  </a:lnTo>
                  <a:lnTo>
                    <a:pt x="150" y="332"/>
                  </a:lnTo>
                  <a:lnTo>
                    <a:pt x="134" y="330"/>
                  </a:lnTo>
                  <a:lnTo>
                    <a:pt x="118" y="326"/>
                  </a:lnTo>
                  <a:lnTo>
                    <a:pt x="102" y="320"/>
                  </a:lnTo>
                  <a:lnTo>
                    <a:pt x="88" y="312"/>
                  </a:lnTo>
                  <a:lnTo>
                    <a:pt x="74" y="304"/>
                  </a:lnTo>
                  <a:lnTo>
                    <a:pt x="60" y="296"/>
                  </a:lnTo>
                  <a:lnTo>
                    <a:pt x="50" y="284"/>
                  </a:lnTo>
                  <a:lnTo>
                    <a:pt x="38" y="272"/>
                  </a:lnTo>
                  <a:lnTo>
                    <a:pt x="28" y="260"/>
                  </a:lnTo>
                  <a:lnTo>
                    <a:pt x="20" y="246"/>
                  </a:lnTo>
                  <a:lnTo>
                    <a:pt x="14" y="232"/>
                  </a:lnTo>
                  <a:lnTo>
                    <a:pt x="8" y="216"/>
                  </a:lnTo>
                  <a:lnTo>
                    <a:pt x="4" y="200"/>
                  </a:lnTo>
                  <a:lnTo>
                    <a:pt x="2" y="184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2" y="150"/>
                  </a:lnTo>
                  <a:lnTo>
                    <a:pt x="4" y="132"/>
                  </a:lnTo>
                  <a:lnTo>
                    <a:pt x="8" y="116"/>
                  </a:lnTo>
                  <a:lnTo>
                    <a:pt x="14" y="102"/>
                  </a:lnTo>
                  <a:lnTo>
                    <a:pt x="20" y="86"/>
                  </a:lnTo>
                  <a:lnTo>
                    <a:pt x="28" y="74"/>
                  </a:lnTo>
                  <a:lnTo>
                    <a:pt x="38" y="60"/>
                  </a:lnTo>
                  <a:lnTo>
                    <a:pt x="50" y="48"/>
                  </a:lnTo>
                  <a:lnTo>
                    <a:pt x="60" y="38"/>
                  </a:lnTo>
                  <a:lnTo>
                    <a:pt x="74" y="28"/>
                  </a:lnTo>
                  <a:lnTo>
                    <a:pt x="88" y="20"/>
                  </a:lnTo>
                  <a:lnTo>
                    <a:pt x="102" y="12"/>
                  </a:lnTo>
                  <a:lnTo>
                    <a:pt x="118" y="8"/>
                  </a:lnTo>
                  <a:lnTo>
                    <a:pt x="134" y="4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84" y="0"/>
                  </a:lnTo>
                  <a:lnTo>
                    <a:pt x="200" y="4"/>
                  </a:lnTo>
                  <a:lnTo>
                    <a:pt x="216" y="8"/>
                  </a:lnTo>
                  <a:lnTo>
                    <a:pt x="232" y="12"/>
                  </a:lnTo>
                  <a:lnTo>
                    <a:pt x="246" y="20"/>
                  </a:lnTo>
                  <a:lnTo>
                    <a:pt x="260" y="28"/>
                  </a:lnTo>
                  <a:lnTo>
                    <a:pt x="274" y="38"/>
                  </a:lnTo>
                  <a:lnTo>
                    <a:pt x="284" y="48"/>
                  </a:lnTo>
                  <a:lnTo>
                    <a:pt x="296" y="60"/>
                  </a:lnTo>
                  <a:lnTo>
                    <a:pt x="306" y="74"/>
                  </a:lnTo>
                  <a:lnTo>
                    <a:pt x="314" y="86"/>
                  </a:lnTo>
                  <a:lnTo>
                    <a:pt x="320" y="102"/>
                  </a:lnTo>
                  <a:lnTo>
                    <a:pt x="326" y="116"/>
                  </a:lnTo>
                  <a:lnTo>
                    <a:pt x="330" y="132"/>
                  </a:lnTo>
                  <a:lnTo>
                    <a:pt x="332" y="150"/>
                  </a:lnTo>
                  <a:lnTo>
                    <a:pt x="334" y="166"/>
                  </a:lnTo>
                  <a:lnTo>
                    <a:pt x="334" y="16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12" name="Freeform 104">
              <a:hlinkClick r:id="rId2" action="ppaction://hlinkfile"/>
            </p:cNvPr>
            <p:cNvSpPr/>
            <p:nvPr/>
          </p:nvSpPr>
          <p:spPr>
            <a:xfrm>
              <a:off x="1660525" y="4283075"/>
              <a:ext cx="238125" cy="285750"/>
            </a:xfrm>
            <a:custGeom>
              <a:avLst/>
              <a:gdLst>
                <a:gd name="T0" fmla="*/ 142 w 150"/>
                <a:gd name="T1" fmla="*/ 104 h 180"/>
                <a:gd name="T2" fmla="*/ 26 w 150"/>
                <a:gd name="T3" fmla="*/ 178 h 180"/>
                <a:gd name="T4" fmla="*/ 26 w 150"/>
                <a:gd name="T5" fmla="*/ 178 h 180"/>
                <a:gd name="T6" fmla="*/ 22 w 150"/>
                <a:gd name="T7" fmla="*/ 180 h 180"/>
                <a:gd name="T8" fmla="*/ 16 w 150"/>
                <a:gd name="T9" fmla="*/ 180 h 180"/>
                <a:gd name="T10" fmla="*/ 8 w 150"/>
                <a:gd name="T11" fmla="*/ 178 h 180"/>
                <a:gd name="T12" fmla="*/ 2 w 150"/>
                <a:gd name="T13" fmla="*/ 172 h 180"/>
                <a:gd name="T14" fmla="*/ 0 w 150"/>
                <a:gd name="T15" fmla="*/ 168 h 180"/>
                <a:gd name="T16" fmla="*/ 0 w 150"/>
                <a:gd name="T17" fmla="*/ 164 h 180"/>
                <a:gd name="T18" fmla="*/ 0 w 150"/>
                <a:gd name="T19" fmla="*/ 18 h 180"/>
                <a:gd name="T20" fmla="*/ 0 w 150"/>
                <a:gd name="T21" fmla="*/ 18 h 180"/>
                <a:gd name="T22" fmla="*/ 0 w 150"/>
                <a:gd name="T23" fmla="*/ 12 h 180"/>
                <a:gd name="T24" fmla="*/ 2 w 150"/>
                <a:gd name="T25" fmla="*/ 8 h 180"/>
                <a:gd name="T26" fmla="*/ 8 w 150"/>
                <a:gd name="T27" fmla="*/ 2 h 180"/>
                <a:gd name="T28" fmla="*/ 16 w 150"/>
                <a:gd name="T29" fmla="*/ 0 h 180"/>
                <a:gd name="T30" fmla="*/ 22 w 150"/>
                <a:gd name="T31" fmla="*/ 0 h 180"/>
                <a:gd name="T32" fmla="*/ 26 w 150"/>
                <a:gd name="T33" fmla="*/ 2 h 180"/>
                <a:gd name="T34" fmla="*/ 142 w 150"/>
                <a:gd name="T35" fmla="*/ 76 h 180"/>
                <a:gd name="T36" fmla="*/ 142 w 150"/>
                <a:gd name="T37" fmla="*/ 76 h 180"/>
                <a:gd name="T38" fmla="*/ 148 w 150"/>
                <a:gd name="T39" fmla="*/ 82 h 180"/>
                <a:gd name="T40" fmla="*/ 150 w 150"/>
                <a:gd name="T41" fmla="*/ 90 h 180"/>
                <a:gd name="T42" fmla="*/ 148 w 150"/>
                <a:gd name="T43" fmla="*/ 98 h 180"/>
                <a:gd name="T44" fmla="*/ 142 w 150"/>
                <a:gd name="T45" fmla="*/ 104 h 180"/>
                <a:gd name="T46" fmla="*/ 142 w 150"/>
                <a:gd name="T47" fmla="*/ 104 h 18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0" h="180">
                  <a:moveTo>
                    <a:pt x="142" y="104"/>
                  </a:moveTo>
                  <a:lnTo>
                    <a:pt x="26" y="178"/>
                  </a:lnTo>
                  <a:lnTo>
                    <a:pt x="26" y="178"/>
                  </a:lnTo>
                  <a:lnTo>
                    <a:pt x="22" y="180"/>
                  </a:lnTo>
                  <a:lnTo>
                    <a:pt x="16" y="180"/>
                  </a:lnTo>
                  <a:lnTo>
                    <a:pt x="8" y="178"/>
                  </a:lnTo>
                  <a:lnTo>
                    <a:pt x="2" y="172"/>
                  </a:lnTo>
                  <a:lnTo>
                    <a:pt x="0" y="168"/>
                  </a:lnTo>
                  <a:lnTo>
                    <a:pt x="0" y="164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8" y="2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142" y="76"/>
                  </a:lnTo>
                  <a:lnTo>
                    <a:pt x="142" y="76"/>
                  </a:lnTo>
                  <a:lnTo>
                    <a:pt x="148" y="82"/>
                  </a:lnTo>
                  <a:lnTo>
                    <a:pt x="150" y="90"/>
                  </a:lnTo>
                  <a:lnTo>
                    <a:pt x="148" y="98"/>
                  </a:lnTo>
                  <a:lnTo>
                    <a:pt x="142" y="104"/>
                  </a:lnTo>
                  <a:lnTo>
                    <a:pt x="142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맑은 고딕"/>
                <a:ea typeface="맑은 고딕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4156" y="1207650"/>
            <a:ext cx="7875688" cy="5389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9592" y="1628800"/>
            <a:ext cx="72728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600">
                <a:solidFill>
                  <a:srgbClr val="2E6107"/>
                </a:soli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r>
              <a:rPr lang="ko-KR" altLang="en-US" sz="3800" spc="-15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서로 떨어져 있는 대륙의 해안선이 잘 들어맞을까</a:t>
            </a:r>
            <a:r>
              <a:rPr lang="en-US" altLang="ko-KR" sz="3800" spc="-15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3800" spc="-15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/>
          <p:cNvSpPr txBox="1">
            <a:spLocks/>
          </p:cNvSpPr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fld id="{DC5D3380-B0A1-4205-84CC-F6B0BC551943}" type="slidenum">
              <a:rPr lang="ko-KR" altLang="en-US" smtClean="0">
                <a:solidFill>
                  <a:schemeClr val="bg1">
                    <a:lumMod val="50000"/>
                  </a:schemeClr>
                </a:solidFill>
              </a:rPr>
              <a:pPr/>
              <a:t>5</a:t>
            </a:fld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491880" y="3861048"/>
            <a:ext cx="1872208" cy="57068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061719" y="3907587"/>
            <a:ext cx="130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300" dirty="0" smtClean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해 보기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3635896" y="3955069"/>
            <a:ext cx="321099" cy="368486"/>
            <a:chOff x="467693" y="890296"/>
            <a:chExt cx="321099" cy="368486"/>
          </a:xfrm>
        </p:grpSpPr>
        <p:sp>
          <p:nvSpPr>
            <p:cNvPr id="15" name="Freeform 61"/>
            <p:cNvSpPr>
              <a:spLocks/>
            </p:cNvSpPr>
            <p:nvPr userDrawn="1"/>
          </p:nvSpPr>
          <p:spPr bwMode="auto">
            <a:xfrm rot="1017475">
              <a:off x="467693" y="890296"/>
              <a:ext cx="299940" cy="299941"/>
            </a:xfrm>
            <a:custGeom>
              <a:avLst/>
              <a:gdLst>
                <a:gd name="T0" fmla="*/ 212 w 212"/>
                <a:gd name="T1" fmla="*/ 106 h 212"/>
                <a:gd name="T2" fmla="*/ 212 w 212"/>
                <a:gd name="T3" fmla="*/ 106 h 212"/>
                <a:gd name="T4" fmla="*/ 210 w 212"/>
                <a:gd name="T5" fmla="*/ 126 h 212"/>
                <a:gd name="T6" fmla="*/ 204 w 212"/>
                <a:gd name="T7" fmla="*/ 146 h 212"/>
                <a:gd name="T8" fmla="*/ 194 w 212"/>
                <a:gd name="T9" fmla="*/ 164 h 212"/>
                <a:gd name="T10" fmla="*/ 180 w 212"/>
                <a:gd name="T11" fmla="*/ 180 h 212"/>
                <a:gd name="T12" fmla="*/ 164 w 212"/>
                <a:gd name="T13" fmla="*/ 194 h 212"/>
                <a:gd name="T14" fmla="*/ 146 w 212"/>
                <a:gd name="T15" fmla="*/ 204 h 212"/>
                <a:gd name="T16" fmla="*/ 126 w 212"/>
                <a:gd name="T17" fmla="*/ 210 h 212"/>
                <a:gd name="T18" fmla="*/ 106 w 212"/>
                <a:gd name="T19" fmla="*/ 212 h 212"/>
                <a:gd name="T20" fmla="*/ 106 w 212"/>
                <a:gd name="T21" fmla="*/ 212 h 212"/>
                <a:gd name="T22" fmla="*/ 84 w 212"/>
                <a:gd name="T23" fmla="*/ 210 h 212"/>
                <a:gd name="T24" fmla="*/ 64 w 212"/>
                <a:gd name="T25" fmla="*/ 204 h 212"/>
                <a:gd name="T26" fmla="*/ 46 w 212"/>
                <a:gd name="T27" fmla="*/ 194 h 212"/>
                <a:gd name="T28" fmla="*/ 30 w 212"/>
                <a:gd name="T29" fmla="*/ 180 h 212"/>
                <a:gd name="T30" fmla="*/ 18 w 212"/>
                <a:gd name="T31" fmla="*/ 164 h 212"/>
                <a:gd name="T32" fmla="*/ 8 w 212"/>
                <a:gd name="T33" fmla="*/ 146 h 212"/>
                <a:gd name="T34" fmla="*/ 2 w 212"/>
                <a:gd name="T35" fmla="*/ 126 h 212"/>
                <a:gd name="T36" fmla="*/ 0 w 212"/>
                <a:gd name="T37" fmla="*/ 106 h 212"/>
                <a:gd name="T38" fmla="*/ 0 w 212"/>
                <a:gd name="T39" fmla="*/ 106 h 212"/>
                <a:gd name="T40" fmla="*/ 2 w 212"/>
                <a:gd name="T41" fmla="*/ 84 h 212"/>
                <a:gd name="T42" fmla="*/ 8 w 212"/>
                <a:gd name="T43" fmla="*/ 64 h 212"/>
                <a:gd name="T44" fmla="*/ 18 w 212"/>
                <a:gd name="T45" fmla="*/ 46 h 212"/>
                <a:gd name="T46" fmla="*/ 30 w 212"/>
                <a:gd name="T47" fmla="*/ 30 h 212"/>
                <a:gd name="T48" fmla="*/ 46 w 212"/>
                <a:gd name="T49" fmla="*/ 18 h 212"/>
                <a:gd name="T50" fmla="*/ 64 w 212"/>
                <a:gd name="T51" fmla="*/ 8 h 212"/>
                <a:gd name="T52" fmla="*/ 84 w 212"/>
                <a:gd name="T53" fmla="*/ 2 h 212"/>
                <a:gd name="T54" fmla="*/ 106 w 212"/>
                <a:gd name="T55" fmla="*/ 0 h 212"/>
                <a:gd name="T56" fmla="*/ 106 w 212"/>
                <a:gd name="T57" fmla="*/ 0 h 212"/>
                <a:gd name="T58" fmla="*/ 126 w 212"/>
                <a:gd name="T59" fmla="*/ 2 h 212"/>
                <a:gd name="T60" fmla="*/ 146 w 212"/>
                <a:gd name="T61" fmla="*/ 8 h 212"/>
                <a:gd name="T62" fmla="*/ 164 w 212"/>
                <a:gd name="T63" fmla="*/ 18 h 212"/>
                <a:gd name="T64" fmla="*/ 180 w 212"/>
                <a:gd name="T65" fmla="*/ 30 h 212"/>
                <a:gd name="T66" fmla="*/ 194 w 212"/>
                <a:gd name="T67" fmla="*/ 46 h 212"/>
                <a:gd name="T68" fmla="*/ 204 w 212"/>
                <a:gd name="T69" fmla="*/ 64 h 212"/>
                <a:gd name="T70" fmla="*/ 210 w 212"/>
                <a:gd name="T71" fmla="*/ 84 h 212"/>
                <a:gd name="T72" fmla="*/ 212 w 212"/>
                <a:gd name="T73" fmla="*/ 106 h 212"/>
                <a:gd name="T74" fmla="*/ 212 w 212"/>
                <a:gd name="T75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62"/>
            <p:cNvSpPr>
              <a:spLocks/>
            </p:cNvSpPr>
            <p:nvPr userDrawn="1"/>
          </p:nvSpPr>
          <p:spPr bwMode="auto">
            <a:xfrm rot="1017475">
              <a:off x="521869" y="944120"/>
              <a:ext cx="192414" cy="189586"/>
            </a:xfrm>
            <a:custGeom>
              <a:avLst/>
              <a:gdLst>
                <a:gd name="T0" fmla="*/ 136 w 136"/>
                <a:gd name="T1" fmla="*/ 68 h 134"/>
                <a:gd name="T2" fmla="*/ 136 w 136"/>
                <a:gd name="T3" fmla="*/ 68 h 134"/>
                <a:gd name="T4" fmla="*/ 134 w 136"/>
                <a:gd name="T5" fmla="*/ 80 h 134"/>
                <a:gd name="T6" fmla="*/ 130 w 136"/>
                <a:gd name="T7" fmla="*/ 94 h 134"/>
                <a:gd name="T8" fmla="*/ 124 w 136"/>
                <a:gd name="T9" fmla="*/ 106 h 134"/>
                <a:gd name="T10" fmla="*/ 116 w 136"/>
                <a:gd name="T11" fmla="*/ 116 h 134"/>
                <a:gd name="T12" fmla="*/ 106 w 136"/>
                <a:gd name="T13" fmla="*/ 124 h 134"/>
                <a:gd name="T14" fmla="*/ 94 w 136"/>
                <a:gd name="T15" fmla="*/ 130 h 134"/>
                <a:gd name="T16" fmla="*/ 82 w 136"/>
                <a:gd name="T17" fmla="*/ 134 h 134"/>
                <a:gd name="T18" fmla="*/ 68 w 136"/>
                <a:gd name="T19" fmla="*/ 134 h 134"/>
                <a:gd name="T20" fmla="*/ 68 w 136"/>
                <a:gd name="T21" fmla="*/ 134 h 134"/>
                <a:gd name="T22" fmla="*/ 54 w 136"/>
                <a:gd name="T23" fmla="*/ 134 h 134"/>
                <a:gd name="T24" fmla="*/ 42 w 136"/>
                <a:gd name="T25" fmla="*/ 130 h 134"/>
                <a:gd name="T26" fmla="*/ 30 w 136"/>
                <a:gd name="T27" fmla="*/ 124 h 134"/>
                <a:gd name="T28" fmla="*/ 20 w 136"/>
                <a:gd name="T29" fmla="*/ 116 h 134"/>
                <a:gd name="T30" fmla="*/ 12 w 136"/>
                <a:gd name="T31" fmla="*/ 106 h 134"/>
                <a:gd name="T32" fmla="*/ 6 w 136"/>
                <a:gd name="T33" fmla="*/ 94 h 134"/>
                <a:gd name="T34" fmla="*/ 2 w 136"/>
                <a:gd name="T35" fmla="*/ 80 h 134"/>
                <a:gd name="T36" fmla="*/ 0 w 136"/>
                <a:gd name="T37" fmla="*/ 68 h 134"/>
                <a:gd name="T38" fmla="*/ 0 w 136"/>
                <a:gd name="T39" fmla="*/ 68 h 134"/>
                <a:gd name="T40" fmla="*/ 2 w 136"/>
                <a:gd name="T41" fmla="*/ 54 h 134"/>
                <a:gd name="T42" fmla="*/ 6 w 136"/>
                <a:gd name="T43" fmla="*/ 42 h 134"/>
                <a:gd name="T44" fmla="*/ 12 w 136"/>
                <a:gd name="T45" fmla="*/ 30 h 134"/>
                <a:gd name="T46" fmla="*/ 20 w 136"/>
                <a:gd name="T47" fmla="*/ 20 h 134"/>
                <a:gd name="T48" fmla="*/ 30 w 136"/>
                <a:gd name="T49" fmla="*/ 12 h 134"/>
                <a:gd name="T50" fmla="*/ 42 w 136"/>
                <a:gd name="T51" fmla="*/ 6 h 134"/>
                <a:gd name="T52" fmla="*/ 54 w 136"/>
                <a:gd name="T53" fmla="*/ 2 h 134"/>
                <a:gd name="T54" fmla="*/ 68 w 136"/>
                <a:gd name="T55" fmla="*/ 0 h 134"/>
                <a:gd name="T56" fmla="*/ 68 w 136"/>
                <a:gd name="T57" fmla="*/ 0 h 134"/>
                <a:gd name="T58" fmla="*/ 82 w 136"/>
                <a:gd name="T59" fmla="*/ 2 h 134"/>
                <a:gd name="T60" fmla="*/ 94 w 136"/>
                <a:gd name="T61" fmla="*/ 6 h 134"/>
                <a:gd name="T62" fmla="*/ 106 w 136"/>
                <a:gd name="T63" fmla="*/ 12 h 134"/>
                <a:gd name="T64" fmla="*/ 116 w 136"/>
                <a:gd name="T65" fmla="*/ 20 h 134"/>
                <a:gd name="T66" fmla="*/ 124 w 136"/>
                <a:gd name="T67" fmla="*/ 30 h 134"/>
                <a:gd name="T68" fmla="*/ 130 w 136"/>
                <a:gd name="T69" fmla="*/ 42 h 134"/>
                <a:gd name="T70" fmla="*/ 134 w 136"/>
                <a:gd name="T71" fmla="*/ 54 h 134"/>
                <a:gd name="T72" fmla="*/ 136 w 136"/>
                <a:gd name="T73" fmla="*/ 68 h 134"/>
                <a:gd name="T74" fmla="*/ 136 w 136"/>
                <a:gd name="T75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모서리가 둥근 직사각형 20"/>
            <p:cNvSpPr/>
            <p:nvPr userDrawn="1"/>
          </p:nvSpPr>
          <p:spPr>
            <a:xfrm rot="2817475">
              <a:off x="681379" y="1151368"/>
              <a:ext cx="156728" cy="5809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087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"/>
                            </p:stCondLst>
                            <p:childTnLst>
                              <p:par>
                                <p:cTn id="47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2" grpId="1" animBg="1"/>
      <p:bldP spid="12" grpId="2" animBg="1"/>
      <p:bldP spid="12" grpId="3" animBg="1"/>
      <p:bldP spid="13" grpId="0"/>
      <p:bldP spid="13" grpId="1"/>
      <p:bldP spid="13" grpId="2"/>
      <p:bldP spid="13" grpId="3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2"/>
          </p:nvPr>
        </p:nvSpPr>
        <p:spPr>
          <a:xfrm>
            <a:off x="446856" y="1383456"/>
            <a:ext cx="8249306" cy="429799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 </a:t>
            </a:r>
            <a:r>
              <a:rPr lang="ko-KR" altLang="en-US"/>
              <a:t>부록에 제시된 대륙 그림을 가위로 오려내어 대륙 조각을 서로 맞추어 본다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7" name="TextBox 18"/>
          <p:cNvSpPr txBox="1">
            <a:spLocks noChangeArrowheads="1"/>
          </p:cNvSpPr>
          <p:nvPr/>
        </p:nvSpPr>
        <p:spPr>
          <a:xfrm>
            <a:off x="2339752" y="440876"/>
            <a:ext cx="6552728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>
                <a:solidFill>
                  <a:schemeClr val="accent3">
                    <a:lumMod val="50000"/>
                  </a:schemeClr>
                </a:solidFill>
                <a:latin typeface="맑은 고딕"/>
                <a:ea typeface="맑은 고딕"/>
                <a:cs typeface="+mn-cs"/>
              </a:rPr>
              <a:t>대륙의 해안선 맞추기 </a:t>
            </a:r>
            <a:r>
              <a:rPr kumimoji="0" lang="en-US" altLang="ko-KR" sz="3000" spc="-150">
                <a:solidFill>
                  <a:schemeClr val="accent3">
                    <a:lumMod val="50000"/>
                  </a:schemeClr>
                </a:solidFill>
                <a:latin typeface="맑은 고딕"/>
                <a:ea typeface="맑은 고딕"/>
                <a:cs typeface="+mn-cs"/>
              </a:rPr>
              <a:t>(46p, </a:t>
            </a:r>
            <a:r>
              <a:rPr kumimoji="0" lang="ko-KR" altLang="en-US" sz="3000" spc="-150">
                <a:solidFill>
                  <a:schemeClr val="accent3">
                    <a:lumMod val="50000"/>
                  </a:schemeClr>
                </a:solidFill>
                <a:latin typeface="맑은 고딕"/>
                <a:ea typeface="맑은 고딕"/>
                <a:cs typeface="+mn-cs"/>
              </a:rPr>
              <a:t>부록 </a:t>
            </a:r>
            <a:r>
              <a:rPr kumimoji="0" lang="en-US" altLang="ko-KR" sz="3000" spc="-150">
                <a:solidFill>
                  <a:schemeClr val="accent3">
                    <a:lumMod val="50000"/>
                  </a:schemeClr>
                </a:solidFill>
                <a:latin typeface="맑은 고딕"/>
                <a:ea typeface="맑은 고딕"/>
                <a:cs typeface="+mn-cs"/>
              </a:rPr>
              <a:t>257p)</a:t>
            </a:r>
            <a:endParaRPr kumimoji="0" lang="en-US" altLang="ko-KR" sz="3000" spc="-150">
              <a:solidFill>
                <a:schemeClr val="accent3">
                  <a:lumMod val="50000"/>
                </a:schemeClr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6" name="슬라이드 번호 개체 틀 3"/>
          <p:cNvSpPr txBox="1"/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 lvl="0">
              <a:defRPr/>
            </a:pPr>
            <a:r>
              <a:rPr lang="en-US" altLang="ko-KR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331639" y="2708920"/>
            <a:ext cx="6469779" cy="36105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1" build="p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402284" y="715433"/>
            <a:ext cx="5698107" cy="58819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8"/>
          <p:cNvSpPr txBox="1">
            <a:spLocks noChangeArrowheads="1"/>
          </p:cNvSpPr>
          <p:nvPr/>
        </p:nvSpPr>
        <p:spPr>
          <a:xfrm>
            <a:off x="2339752" y="440876"/>
            <a:ext cx="6552728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>
              <a:defRPr/>
            </a:pPr>
            <a:r>
              <a:rPr kumimoji="0" lang="ko-KR" altLang="en-US" sz="3000" spc="-150">
                <a:solidFill>
                  <a:schemeClr val="accent3">
                    <a:lumMod val="50000"/>
                  </a:schemeClr>
                </a:solidFill>
                <a:latin typeface="맑은 고딕"/>
                <a:ea typeface="맑은 고딕"/>
                <a:cs typeface="+mn-cs"/>
              </a:rPr>
              <a:t>대륙의 해안선 맞추기</a:t>
            </a:r>
            <a:endParaRPr kumimoji="0" lang="ko-KR" altLang="en-US" sz="3000" spc="-150">
              <a:solidFill>
                <a:schemeClr val="accent3">
                  <a:lumMod val="50000"/>
                </a:schemeClr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899592" y="2930936"/>
            <a:ext cx="7344816" cy="664595"/>
          </a:xfrm>
          <a:prstGeom prst="roundRect">
            <a:avLst>
              <a:gd name="adj" fmla="val 6862"/>
            </a:avLst>
          </a:prstGeom>
          <a:solidFill>
            <a:schemeClr val="bg1"/>
          </a:solid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>
              <a:lnSpc>
                <a:spcPct val="120000"/>
              </a:lnSpc>
              <a:defRPr/>
            </a:pPr>
            <a:r>
              <a:rPr lang="ko-KR" altLang="en-US" sz="2600" spc="-150">
                <a:solidFill>
                  <a:schemeClr val="accent6"/>
                </a:solidFill>
                <a:ea typeface="맑은 고딕"/>
              </a:rPr>
              <a:t>남아메리카 대륙의 동쪽 해안선</a:t>
            </a:r>
            <a:endParaRPr lang="en-US" altLang="ko-KR" sz="2600" spc="-150">
              <a:solidFill>
                <a:schemeClr val="accent6"/>
              </a:solidFill>
              <a:ea typeface="맑은 고딕"/>
            </a:endParaRPr>
          </a:p>
        </p:txBody>
      </p:sp>
      <p:grpSp>
        <p:nvGrpSpPr>
          <p:cNvPr id="12" name="그룹 11"/>
          <p:cNvGrpSpPr/>
          <p:nvPr/>
        </p:nvGrpSpPr>
        <p:grpSpPr>
          <a:xfrm rot="0">
            <a:off x="580497" y="1844824"/>
            <a:ext cx="8115665" cy="1052596"/>
            <a:chOff x="580496" y="3933056"/>
            <a:chExt cx="8115665" cy="1052596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580496" y="4099234"/>
              <a:ext cx="259154" cy="22136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06372" y="3933056"/>
              <a:ext cx="7889789" cy="10525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eaLnBrk="0" hangingPunct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ko-KR" altLang="en-US" sz="2600" b="0">
                  <a:solidFill>
                    <a:prstClr val="black"/>
                  </a:solidFill>
                  <a:ea typeface="맑은 고딕"/>
                </a:rPr>
                <a:t>아프리카 대륙의 서쪽 해안선과 비슷하게 들어맞는 부분은 어디인가</a:t>
              </a:r>
              <a:r>
                <a:rPr lang="en-US" altLang="ko-KR" sz="2600" b="0">
                  <a:solidFill>
                    <a:prstClr val="black"/>
                  </a:solidFill>
                  <a:ea typeface="맑은 고딕"/>
                </a:rPr>
                <a:t>?</a:t>
              </a:r>
              <a:endParaRPr lang="ko-KR" altLang="en-US" sz="2600" b="0">
                <a:solidFill>
                  <a:prstClr val="black"/>
                </a:solidFill>
                <a:ea typeface="맑은 고딕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 rot="0">
            <a:off x="543188" y="3779207"/>
            <a:ext cx="8115665" cy="1052596"/>
            <a:chOff x="580496" y="3933056"/>
            <a:chExt cx="8115665" cy="1052596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80496" y="4099234"/>
              <a:ext cx="259154" cy="2213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06372" y="3933056"/>
              <a:ext cx="7889789" cy="10525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eaLnBrk="0" hangingPunct="0">
                <a:lnSpc>
                  <a:spcPct val="120000"/>
                </a:lnSpc>
                <a:spcBef>
                  <a:spcPct val="20000"/>
                </a:spcBef>
                <a:defRPr/>
              </a:pPr>
              <a:r>
                <a:rPr lang="ko-KR" altLang="en-US" sz="2600" b="0">
                  <a:solidFill>
                    <a:prstClr val="black"/>
                  </a:solidFill>
                  <a:ea typeface="맑은 고딕"/>
                </a:rPr>
                <a:t>아프리카 대륙의 북서쪽 해안선과 비슷하게 들어맞는 부분은 어디인가</a:t>
              </a:r>
              <a:r>
                <a:rPr lang="en-US" altLang="ko-KR" sz="2600" b="0">
                  <a:solidFill>
                    <a:prstClr val="black"/>
                  </a:solidFill>
                  <a:ea typeface="맑은 고딕"/>
                </a:rPr>
                <a:t>?</a:t>
              </a:r>
              <a:endParaRPr lang="ko-KR" altLang="en-US" sz="2600" b="0">
                <a:solidFill>
                  <a:prstClr val="black"/>
                </a:solidFill>
                <a:ea typeface="맑은 고딕"/>
              </a:endParaRPr>
            </a:p>
          </p:txBody>
        </p:sp>
      </p:grpSp>
      <p:sp>
        <p:nvSpPr>
          <p:cNvPr id="14" name="모서리가 둥근 직사각형 13"/>
          <p:cNvSpPr/>
          <p:nvPr/>
        </p:nvSpPr>
        <p:spPr>
          <a:xfrm>
            <a:off x="899592" y="4860711"/>
            <a:ext cx="7344816" cy="664595"/>
          </a:xfrm>
          <a:prstGeom prst="roundRect">
            <a:avLst>
              <a:gd name="adj" fmla="val 6862"/>
            </a:avLst>
          </a:prstGeom>
          <a:solidFill>
            <a:schemeClr val="bg1"/>
          </a:solidFill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>
              <a:lnSpc>
                <a:spcPct val="120000"/>
              </a:lnSpc>
              <a:defRPr/>
            </a:pPr>
            <a:r>
              <a:rPr lang="ko-KR" altLang="en-US" sz="2600" spc="-150">
                <a:solidFill>
                  <a:schemeClr val="accent6"/>
                </a:solidFill>
                <a:ea typeface="맑은 고딕"/>
              </a:rPr>
              <a:t>북아메리카 대륙의 동쪽 해안선</a:t>
            </a:r>
            <a:endParaRPr lang="en-US" altLang="ko-KR" sz="2600" spc="-150">
              <a:solidFill>
                <a:schemeClr val="accent6"/>
              </a:solidFill>
              <a:ea typeface="맑은 고딕"/>
            </a:endParaRPr>
          </a:p>
        </p:txBody>
      </p:sp>
      <p:sp>
        <p:nvSpPr>
          <p:cNvPr id="15" name="슬라이드 번호 개체 틀 3"/>
          <p:cNvSpPr txBox="1"/>
          <p:nvPr/>
        </p:nvSpPr>
        <p:spPr>
          <a:xfrm>
            <a:off x="8532440" y="6319438"/>
            <a:ext cx="61156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맑은 고딕"/>
                <a:ea typeface="굴림"/>
                <a:cs typeface="+mn-cs"/>
              </a:defRPr>
            </a:lvl9pPr>
          </a:lstStyle>
          <a:p>
            <a:pPr lvl="0">
              <a:defRPr/>
            </a:pPr>
            <a:r>
              <a:rPr lang="en-US" altLang="ko-KR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ko-KR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1" animBg="1"/>
      <p:bldP spid="14" grpId="2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Shake.</ep:Company>
  <ep:Words>335</ep:Words>
  <ep:PresentationFormat>화면 슬라이드 쇼(4:3)</ep:PresentationFormat>
  <ep:Paragraphs>78</ep:Paragraphs>
  <ep:Slides>25</ep:Slides>
  <ep:Notes>5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25</vt:i4>
      </vt:variant>
    </vt:vector>
  </ep:HeadingPairs>
  <ep:TitlesOfParts>
    <vt:vector size="27" baseType="lpstr">
      <vt:lpstr>2_디자인 사용자 지정</vt:lpstr>
      <vt:lpstr>테마1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2010-06-11T03:37:03.000</dcterms:created>
  <dc:creator>이서진</dc:creator>
  <cp:lastModifiedBy>user</cp:lastModifiedBy>
  <dcterms:modified xsi:type="dcterms:W3CDTF">2022-04-14T01:48:48.951</dcterms:modified>
  <cp:revision>253</cp:revision>
  <dc:title>슬라이드 1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