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715000" type="screen16x1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4" y="-17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35DFC-0E8B-4AB4-8445-FEDD1021399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0A47B-669C-459E-8522-68FDA43BE1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00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89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51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79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43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290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24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97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17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02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3" y="227542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783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37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A8617-F358-49C2-81E3-8BAA56469D60}" type="datetimeFigureOut">
              <a:rPr lang="ko-KR" altLang="en-US" smtClean="0"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DDCBD-4A22-4501-8D4E-3C052E02A4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83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2820"/>
            <a:ext cx="9144000" cy="57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0" y="-2282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128" y="1519538"/>
            <a:ext cx="2919743" cy="2675923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1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21196"/>
            <a:ext cx="2846597" cy="74974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30" y="1417340"/>
            <a:ext cx="8472740" cy="1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9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126"/>
            <a:ext cx="9176995" cy="5727424"/>
          </a:xfrm>
          <a:prstGeom prst="rect">
            <a:avLst/>
          </a:prstGeom>
        </p:spPr>
      </p:pic>
      <p:sp>
        <p:nvSpPr>
          <p:cNvPr id="24" name="직사각형 23"/>
          <p:cNvSpPr/>
          <p:nvPr/>
        </p:nvSpPr>
        <p:spPr>
          <a:xfrm>
            <a:off x="0" y="-238844"/>
            <a:ext cx="9180512" cy="5953844"/>
          </a:xfrm>
          <a:prstGeom prst="rect">
            <a:avLst/>
          </a:prstGeom>
          <a:solidFill>
            <a:srgbClr val="00206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649588"/>
            <a:ext cx="6692855" cy="177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2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\Downloads\patrick-hendry-181408-unspla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7" y="0"/>
            <a:ext cx="9156995" cy="574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-36512" y="-22820"/>
            <a:ext cx="9180512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직선 연결선 33"/>
          <p:cNvCxnSpPr/>
          <p:nvPr/>
        </p:nvCxnSpPr>
        <p:spPr>
          <a:xfrm>
            <a:off x="-36512" y="2929508"/>
            <a:ext cx="9180512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9468"/>
            <a:ext cx="2029800" cy="1615307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56624"/>
            <a:ext cx="1371487" cy="159702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56624"/>
            <a:ext cx="2243143" cy="159702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556624"/>
            <a:ext cx="2084660" cy="159702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" y="24885"/>
            <a:ext cx="2322384" cy="117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84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0" y="2282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>
            <a:off x="2046016" y="341114"/>
            <a:ext cx="324000" cy="0"/>
          </a:xfrm>
          <a:prstGeom prst="line">
            <a:avLst/>
          </a:prstGeom>
          <a:ln>
            <a:solidFill>
              <a:schemeClr val="accent4">
                <a:lumMod val="50000"/>
                <a:alpha val="43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721596"/>
            <a:ext cx="8015578" cy="162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861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" y="163538"/>
            <a:ext cx="4071792" cy="74974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5" y="1757263"/>
            <a:ext cx="8216729" cy="2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9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0" y="-22628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>
            <a:off x="2046016" y="341114"/>
            <a:ext cx="324000" cy="0"/>
          </a:xfrm>
          <a:prstGeom prst="line">
            <a:avLst/>
          </a:prstGeom>
          <a:ln>
            <a:solidFill>
              <a:schemeClr val="accent4">
                <a:lumMod val="50000"/>
                <a:alpha val="43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721596"/>
            <a:ext cx="7832713" cy="162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37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251520" y="841276"/>
            <a:ext cx="2376264" cy="3171001"/>
            <a:chOff x="251520" y="841276"/>
            <a:chExt cx="2376264" cy="3171001"/>
          </a:xfrm>
        </p:grpSpPr>
        <p:pic>
          <p:nvPicPr>
            <p:cNvPr id="5122" name="Picture 2" descr="C:\Users\com\Downloads\안소영-removebg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1" b="100000" l="669" r="9933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841276"/>
              <a:ext cx="2376264" cy="3171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직사각형 7"/>
            <p:cNvSpPr/>
            <p:nvPr/>
          </p:nvSpPr>
          <p:spPr>
            <a:xfrm>
              <a:off x="251520" y="841276"/>
              <a:ext cx="2376264" cy="316835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4" y="19522"/>
            <a:ext cx="2852692" cy="74974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721" y="1338583"/>
            <a:ext cx="6497799" cy="1590925"/>
          </a:xfrm>
          <a:prstGeom prst="rect">
            <a:avLst/>
          </a:prstGeom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"/>
          <a:stretch/>
        </p:blipFill>
        <p:spPr bwMode="auto">
          <a:xfrm>
            <a:off x="5292080" y="3073524"/>
            <a:ext cx="1596599" cy="23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73524"/>
            <a:ext cx="1938575" cy="23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4788024" y="3073524"/>
            <a:ext cx="14401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804248" y="3073524"/>
            <a:ext cx="72008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788" y="3073524"/>
            <a:ext cx="1631291" cy="237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39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7136" y="-8124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>
            <a:off x="2046016" y="341114"/>
            <a:ext cx="324000" cy="0"/>
          </a:xfrm>
          <a:prstGeom prst="line">
            <a:avLst/>
          </a:prstGeom>
          <a:ln>
            <a:solidFill>
              <a:schemeClr val="accent4">
                <a:lumMod val="50000"/>
                <a:alpha val="43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649588"/>
            <a:ext cx="7838809" cy="163968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751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20524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821" y="91530"/>
            <a:ext cx="2846597" cy="74974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5" y="2199186"/>
            <a:ext cx="8271589" cy="131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5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0" y="22820"/>
            <a:ext cx="9144000" cy="5715000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>
            <a:off x="2046016" y="341114"/>
            <a:ext cx="324000" cy="0"/>
          </a:xfrm>
          <a:prstGeom prst="line">
            <a:avLst/>
          </a:prstGeom>
          <a:ln>
            <a:solidFill>
              <a:schemeClr val="accent4">
                <a:lumMod val="50000"/>
                <a:alpha val="43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7" y="-22820"/>
            <a:ext cx="859465" cy="337081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649588"/>
            <a:ext cx="7838809" cy="163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88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bg1"/>
            </a:solidFill>
            <a:latin typeface="DX경필고딕B" panose="02010606000101010101" pitchFamily="2" charset="-127"/>
            <a:ea typeface="DX경필고딕B" panose="02010606000101010101" pitchFamily="2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0</Words>
  <Application>Microsoft Office PowerPoint</Application>
  <PresentationFormat>화면 슬라이드 쇼(16:10)</PresentationFormat>
  <Paragraphs>0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com</dc:creator>
  <cp:lastModifiedBy>com</cp:lastModifiedBy>
  <cp:revision>31</cp:revision>
  <dcterms:created xsi:type="dcterms:W3CDTF">2019-05-18T07:29:37Z</dcterms:created>
  <dcterms:modified xsi:type="dcterms:W3CDTF">2019-05-20T14:21:45Z</dcterms:modified>
</cp:coreProperties>
</file>