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8" r:id="rId6"/>
    <p:sldId id="262" r:id="rId7"/>
    <p:sldId id="270" r:id="rId8"/>
    <p:sldId id="263" r:id="rId9"/>
    <p:sldId id="272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700" autoAdjust="0"/>
  </p:normalViewPr>
  <p:slideViewPr>
    <p:cSldViewPr>
      <p:cViewPr varScale="1">
        <p:scale>
          <a:sx n="87" d="100"/>
          <a:sy n="87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4510" y="337104"/>
            <a:ext cx="12723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과목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저자</a:t>
            </a:r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012160" y="332656"/>
            <a:ext cx="26997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r" defTabSz="914400" rtl="0" eaLnBrk="1" latinLnBrk="1" hangingPunct="1">
              <a:buNone/>
              <a:defRPr lang="ko-KR" altLang="en-US" sz="15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돋움체" pitchFamily="49" charset="-127"/>
                <a:ea typeface="돋움체" pitchFamily="49" charset="-127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단원별</a:t>
            </a:r>
            <a:r>
              <a:rPr lang="ko-KR" altLang="en-US" dirty="0" smtClean="0"/>
              <a:t> 내용 정리 판서 자료</a:t>
            </a:r>
          </a:p>
        </p:txBody>
      </p:sp>
      <p:sp>
        <p:nvSpPr>
          <p:cNvPr id="38" name="텍스트 개체 틀 3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11413" y="1916832"/>
            <a:ext cx="5328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3538" indent="-363538" algn="l" defTabSz="914400" rtl="0" eaLnBrk="1" latinLnBrk="1" hangingPunct="1">
              <a:buFont typeface="+mj-lt"/>
              <a:buAutoNum type="romanUcPeriod"/>
              <a:tabLst/>
              <a:defRPr lang="ko-KR" altLang="en-US" sz="2400" b="1" kern="1200" spc="-150" dirty="0" smtClean="0">
                <a:solidFill>
                  <a:srgbClr val="FF6600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err="1" smtClean="0"/>
              <a:t>단원명</a:t>
            </a:r>
            <a:endParaRPr lang="ko-KR" altLang="en-US" dirty="0" smtClean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09971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algn="ctr" defTabSz="914400" rtl="0" eaLnBrk="1" latinLnBrk="1" hangingPunct="1">
              <a:buNone/>
              <a:defRPr lang="ko-KR" altLang="en-US" sz="5400" kern="1200" spc="-30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213100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14338" indent="-414338" algn="ctr" defTabSz="914400" rtl="0" eaLnBrk="1" latinLnBrk="1" hangingPunct="1">
              <a:buNone/>
              <a:defRPr lang="ko-KR" altLang="en-US" sz="36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25869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43" name="차트 개체 틀 42"/>
          <p:cNvSpPr>
            <a:spLocks noGrp="1"/>
          </p:cNvSpPr>
          <p:nvPr>
            <p:ph type="chart" sz="quarter" idx="17"/>
          </p:nvPr>
        </p:nvSpPr>
        <p:spPr>
          <a:xfrm>
            <a:off x="832058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66700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48" name="텍스트 개체 틀 46"/>
          <p:cNvSpPr>
            <a:spLocks noGrp="1"/>
          </p:cNvSpPr>
          <p:nvPr>
            <p:ph type="body" sz="quarter" idx="19" hasCustomPrompt="1"/>
          </p:nvPr>
        </p:nvSpPr>
        <p:spPr>
          <a:xfrm>
            <a:off x="1943100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6" name="텍스트 개체 틀 40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67" name="차트 개체 틀 42"/>
          <p:cNvSpPr>
            <a:spLocks noGrp="1"/>
          </p:cNvSpPr>
          <p:nvPr>
            <p:ph type="chart" sz="quarter" idx="21"/>
          </p:nvPr>
        </p:nvSpPr>
        <p:spPr>
          <a:xfrm>
            <a:off x="3565733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8" name="텍스트 개체 틀 46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000375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9" name="텍스트 개체 틀 46"/>
          <p:cNvSpPr>
            <a:spLocks noGrp="1"/>
          </p:cNvSpPr>
          <p:nvPr>
            <p:ph type="body" sz="quarter" idx="23" hasCustomPrompt="1"/>
          </p:nvPr>
        </p:nvSpPr>
        <p:spPr>
          <a:xfrm>
            <a:off x="4676775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3" name="텍스트 개체 틀 40"/>
          <p:cNvSpPr>
            <a:spLocks noGrp="1"/>
          </p:cNvSpPr>
          <p:nvPr>
            <p:ph type="body" sz="quarter" idx="24" hasCustomPrompt="1"/>
          </p:nvPr>
        </p:nvSpPr>
        <p:spPr>
          <a:xfrm>
            <a:off x="5933754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74" name="차트 개체 틀 42"/>
          <p:cNvSpPr>
            <a:spLocks noGrp="1"/>
          </p:cNvSpPr>
          <p:nvPr>
            <p:ph type="chart" sz="quarter" idx="25"/>
          </p:nvPr>
        </p:nvSpPr>
        <p:spPr>
          <a:xfrm>
            <a:off x="6299087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5" name="텍스트 개체 틀 4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5733729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6" name="텍스트 개체 틀 46"/>
          <p:cNvSpPr>
            <a:spLocks noGrp="1"/>
          </p:cNvSpPr>
          <p:nvPr>
            <p:ph type="body" sz="quarter" idx="27" hasCustomPrompt="1"/>
          </p:nvPr>
        </p:nvSpPr>
        <p:spPr>
          <a:xfrm>
            <a:off x="7410129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128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2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3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1104901" y="2568576"/>
            <a:ext cx="7315200" cy="4317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300" b="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5" name="표 개체 틀 34"/>
          <p:cNvSpPr>
            <a:spLocks noGrp="1"/>
          </p:cNvSpPr>
          <p:nvPr>
            <p:ph type="tbl" sz="quarter" idx="18"/>
          </p:nvPr>
        </p:nvSpPr>
        <p:spPr>
          <a:xfrm>
            <a:off x="1104900" y="3124199"/>
            <a:ext cx="7315200" cy="1085851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755649" y="4321176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표 개체 틀 34"/>
          <p:cNvSpPr>
            <a:spLocks noGrp="1"/>
          </p:cNvSpPr>
          <p:nvPr>
            <p:ph type="tbl" sz="quarter" idx="20"/>
          </p:nvPr>
        </p:nvSpPr>
        <p:spPr>
          <a:xfrm>
            <a:off x="1104900" y="4838699"/>
            <a:ext cx="7315200" cy="1533526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1764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587500"/>
            <a:ext cx="7943850" cy="463391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6641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핵심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3" name="텍스트 개체 틀 5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54" y="121920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갈  </a:t>
            </a:r>
            <a:r>
              <a:rPr lang="ko-KR" altLang="en-US" dirty="0" err="1" smtClean="0"/>
              <a:t>래</a:t>
            </a:r>
            <a:endParaRPr lang="ko-KR" altLang="en-US" dirty="0"/>
          </a:p>
        </p:txBody>
      </p:sp>
      <p:sp>
        <p:nvSpPr>
          <p:cNvPr id="81" name="텍스트 개체 틀 5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54" y="193458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성  격</a:t>
            </a:r>
            <a:endParaRPr lang="ko-KR" altLang="en-US" dirty="0"/>
          </a:p>
        </p:txBody>
      </p:sp>
      <p:sp>
        <p:nvSpPr>
          <p:cNvPr id="93" name="텍스트 개체 틀 52"/>
          <p:cNvSpPr>
            <a:spLocks noGrp="1"/>
          </p:cNvSpPr>
          <p:nvPr>
            <p:ph type="body" sz="quarter" idx="17" hasCustomPrompt="1"/>
          </p:nvPr>
        </p:nvSpPr>
        <p:spPr>
          <a:xfrm>
            <a:off x="627154" y="336534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  재</a:t>
            </a:r>
            <a:endParaRPr lang="ko-KR" altLang="en-US" dirty="0"/>
          </a:p>
        </p:txBody>
      </p:sp>
      <p:sp>
        <p:nvSpPr>
          <p:cNvPr id="99" name="텍스트 개체 틀 52"/>
          <p:cNvSpPr>
            <a:spLocks noGrp="1"/>
          </p:cNvSpPr>
          <p:nvPr>
            <p:ph type="body" sz="quarter" idx="18" hasCustomPrompt="1"/>
          </p:nvPr>
        </p:nvSpPr>
        <p:spPr>
          <a:xfrm>
            <a:off x="627154" y="408072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주  제</a:t>
            </a:r>
            <a:endParaRPr lang="ko-KR" altLang="en-US" dirty="0"/>
          </a:p>
        </p:txBody>
      </p:sp>
      <p:sp>
        <p:nvSpPr>
          <p:cNvPr id="105" name="텍스트 개체 틀 52"/>
          <p:cNvSpPr>
            <a:spLocks noGrp="1"/>
          </p:cNvSpPr>
          <p:nvPr>
            <p:ph type="body" sz="quarter" idx="19" hasCustomPrompt="1"/>
          </p:nvPr>
        </p:nvSpPr>
        <p:spPr>
          <a:xfrm>
            <a:off x="627154" y="4796101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특</a:t>
            </a:r>
            <a:r>
              <a:rPr lang="ko-KR" altLang="en-US" dirty="0" smtClean="0"/>
              <a:t>  징</a:t>
            </a:r>
            <a:endParaRPr lang="ko-KR" altLang="en-US" dirty="0"/>
          </a:p>
        </p:txBody>
      </p:sp>
      <p:sp>
        <p:nvSpPr>
          <p:cNvPr id="60" name="텍스트 개체 틀 52"/>
          <p:cNvSpPr>
            <a:spLocks noGrp="1"/>
          </p:cNvSpPr>
          <p:nvPr>
            <p:ph type="body" sz="quarter" idx="14" hasCustomPrompt="1"/>
          </p:nvPr>
        </p:nvSpPr>
        <p:spPr>
          <a:xfrm>
            <a:off x="627154" y="264996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어  조</a:t>
            </a:r>
            <a:endParaRPr lang="ko-KR" altLang="en-US" dirty="0"/>
          </a:p>
        </p:txBody>
      </p:sp>
      <p:sp>
        <p:nvSpPr>
          <p:cNvPr id="107" name="텍스트 개체 틀 106"/>
          <p:cNvSpPr>
            <a:spLocks noGrp="1"/>
          </p:cNvSpPr>
          <p:nvPr>
            <p:ph type="body" sz="quarter" idx="20" hasCustomPrompt="1"/>
          </p:nvPr>
        </p:nvSpPr>
        <p:spPr>
          <a:xfrm>
            <a:off x="2357437" y="127387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8" name="텍스트 개체 틀 106"/>
          <p:cNvSpPr>
            <a:spLocks noGrp="1"/>
          </p:cNvSpPr>
          <p:nvPr>
            <p:ph type="body" sz="quarter" idx="21" hasCustomPrompt="1"/>
          </p:nvPr>
        </p:nvSpPr>
        <p:spPr>
          <a:xfrm>
            <a:off x="2357437" y="198925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9" name="텍스트 개체 틀 106"/>
          <p:cNvSpPr>
            <a:spLocks noGrp="1"/>
          </p:cNvSpPr>
          <p:nvPr>
            <p:ph type="body" sz="quarter" idx="22" hasCustomPrompt="1"/>
          </p:nvPr>
        </p:nvSpPr>
        <p:spPr>
          <a:xfrm>
            <a:off x="2357437" y="270463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0" name="텍스트 개체 틀 106"/>
          <p:cNvSpPr>
            <a:spLocks noGrp="1"/>
          </p:cNvSpPr>
          <p:nvPr>
            <p:ph type="body" sz="quarter" idx="23" hasCustomPrompt="1"/>
          </p:nvPr>
        </p:nvSpPr>
        <p:spPr>
          <a:xfrm>
            <a:off x="2357437" y="342001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1" name="텍스트 개체 틀 106"/>
          <p:cNvSpPr>
            <a:spLocks noGrp="1"/>
          </p:cNvSpPr>
          <p:nvPr>
            <p:ph type="body" sz="quarter" idx="24" hasCustomPrompt="1"/>
          </p:nvPr>
        </p:nvSpPr>
        <p:spPr>
          <a:xfrm>
            <a:off x="2357437" y="413539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2" name="텍스트 개체 틀 106"/>
          <p:cNvSpPr>
            <a:spLocks noGrp="1"/>
          </p:cNvSpPr>
          <p:nvPr>
            <p:ph type="body" sz="quarter" idx="25" hasCustomPrompt="1"/>
          </p:nvPr>
        </p:nvSpPr>
        <p:spPr>
          <a:xfrm>
            <a:off x="2357437" y="4850774"/>
            <a:ext cx="6033527" cy="1603813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179388">
              <a:buSzPct val="50000"/>
              <a:buFontTx/>
              <a:buBlip>
                <a:blip r:embed="rId2"/>
              </a:buBlip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64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851646" y="1831671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1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94965" y="1656803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6" hasCustomPrompt="1"/>
          </p:nvPr>
        </p:nvSpPr>
        <p:spPr>
          <a:xfrm>
            <a:off x="851646" y="3512554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94965" y="3337686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646" y="5193436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94965" y="5018568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7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87506" y="1396642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94965" y="1199604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0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7506" y="3198548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1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2294965" y="3001510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2" name="텍스트 개체 틀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7506" y="5009419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4965" y="4812381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4846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0" y="2602706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2602706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366236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3662362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4" name="텍스트 개체 틀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0" y="4722018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5" name="텍스트 개체 틀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00300" y="4722018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5781675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5781675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619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1095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284321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843211"/>
            <a:ext cx="6019800" cy="1566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461010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4610099"/>
            <a:ext cx="6019800" cy="1876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459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+그림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79" name="텍스트 개체 틀 78"/>
          <p:cNvSpPr>
            <a:spLocks noGrp="1"/>
          </p:cNvSpPr>
          <p:nvPr>
            <p:ph type="body" sz="quarter" idx="14" hasCustomPrompt="1"/>
          </p:nvPr>
        </p:nvSpPr>
        <p:spPr>
          <a:xfrm>
            <a:off x="585173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4" name="텍스트 개체 틀 78"/>
          <p:cNvSpPr>
            <a:spLocks noGrp="1"/>
          </p:cNvSpPr>
          <p:nvPr>
            <p:ph type="body" sz="quarter" idx="15" hasCustomPrompt="1"/>
          </p:nvPr>
        </p:nvSpPr>
        <p:spPr>
          <a:xfrm>
            <a:off x="6034702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8" name="텍스트 개체 틀 78"/>
          <p:cNvSpPr>
            <a:spLocks noGrp="1"/>
          </p:cNvSpPr>
          <p:nvPr>
            <p:ph type="body" sz="quarter" idx="16" hasCustomPrompt="1"/>
          </p:nvPr>
        </p:nvSpPr>
        <p:spPr>
          <a:xfrm>
            <a:off x="3309938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9" name="텍스트 개체 틀 51"/>
          <p:cNvSpPr>
            <a:spLocks noGrp="1"/>
          </p:cNvSpPr>
          <p:nvPr>
            <p:ph type="body" sz="quarter" idx="17" hasCustomPrompt="1"/>
          </p:nvPr>
        </p:nvSpPr>
        <p:spPr>
          <a:xfrm>
            <a:off x="521004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4" name="텍스트 개체 틀 51"/>
          <p:cNvSpPr>
            <a:spLocks noGrp="1"/>
          </p:cNvSpPr>
          <p:nvPr>
            <p:ph type="body" sz="quarter" idx="18" hasCustomPrompt="1"/>
          </p:nvPr>
        </p:nvSpPr>
        <p:spPr>
          <a:xfrm>
            <a:off x="3216579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5" name="텍스트 개체 틀 51"/>
          <p:cNvSpPr>
            <a:spLocks noGrp="1"/>
          </p:cNvSpPr>
          <p:nvPr>
            <p:ph type="body" sz="quarter" idx="19" hasCustomPrompt="1"/>
          </p:nvPr>
        </p:nvSpPr>
        <p:spPr>
          <a:xfrm>
            <a:off x="5919788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5326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833438" y="3743325"/>
            <a:ext cx="7477125" cy="0"/>
          </a:xfrm>
          <a:prstGeom prst="line">
            <a:avLst/>
          </a:prstGeom>
          <a:ln w="12700">
            <a:solidFill>
              <a:srgbClr val="6F9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6544" y="1598188"/>
            <a:ext cx="7599285" cy="2121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976544" y="3773488"/>
            <a:ext cx="7581900" cy="2254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답을 입력해주세요</a:t>
            </a:r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28" y="1358483"/>
            <a:ext cx="518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4000" b="1" spc="-150" dirty="0">
                <a:solidFill>
                  <a:srgbClr val="6F980A"/>
                </a:solidFill>
              </a:rPr>
              <a:t>1.</a:t>
            </a:r>
            <a:endParaRPr lang="ko-KR" altLang="en-US" sz="4000" b="1" spc="-150" dirty="0">
              <a:solidFill>
                <a:srgbClr val="6F9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6619" y="1988840"/>
            <a:ext cx="2843213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4700" b="1" kern="1200" spc="-15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4741894" y="2852738"/>
            <a:ext cx="4032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indent="-414338" algn="l" defTabSz="914400" rtl="0" eaLnBrk="1" latinLnBrk="1" hangingPunct="1">
              <a:buFont typeface="+mj-lt"/>
              <a:buNone/>
              <a:defRPr lang="ko-KR" altLang="en-US" sz="4000" kern="1200" spc="-100" baseline="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975" y="4338638"/>
            <a:ext cx="4002088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57200" indent="-293688">
              <a:buFont typeface="+mj-lt"/>
              <a:buAutoNum type="arabicParenR"/>
              <a:defRPr sz="24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975" y="3803650"/>
            <a:ext cx="4003200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84163" indent="-284163">
              <a:buFont typeface="+mj-lt"/>
              <a:buAutoNum type="arabicPeriod"/>
              <a:defRPr sz="24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err="1" smtClean="0"/>
              <a:t>단원명을</a:t>
            </a:r>
            <a:r>
              <a:rPr lang="ko-KR" altLang="en-US" dirty="0" smtClean="0"/>
              <a:t>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O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9" name="그림 8" descr="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96240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X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8" name="그림 7" descr="01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10025"/>
            <a:ext cx="2781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숙어+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1283075"/>
            <a:ext cx="7369175" cy="762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spc="-150" baseline="0">
                <a:solidFill>
                  <a:srgbClr val="6F98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22675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6725" y="286814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1" name="텍스트 개체 틀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392598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6725" y="45266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lang="ko-KR" altLang="en-US" sz="32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8163" lvl="0" indent="-358775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spc="-15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8" name="그림 개체 틀 27"/>
          <p:cNvSpPr>
            <a:spLocks noGrp="1"/>
          </p:cNvSpPr>
          <p:nvPr>
            <p:ph type="pic" sz="quarter" idx="15"/>
          </p:nvPr>
        </p:nvSpPr>
        <p:spPr>
          <a:xfrm>
            <a:off x="607587" y="3083858"/>
            <a:ext cx="7558088" cy="284227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-342900" algn="just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sz="2800" b="1" spc="-150" baseline="0">
                <a:solidFill>
                  <a:srgbClr val="FF6600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38" name="텍스트 개체 틀 25"/>
          <p:cNvSpPr>
            <a:spLocks noGrp="1"/>
          </p:cNvSpPr>
          <p:nvPr>
            <p:ph type="body" sz="quarter" idx="18" hasCustomPrompt="1"/>
          </p:nvPr>
        </p:nvSpPr>
        <p:spPr>
          <a:xfrm>
            <a:off x="605675" y="3083112"/>
            <a:ext cx="7560000" cy="861359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4476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영영풀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lang="ko-KR" altLang="en-US" sz="2800" b="1" kern="1200" spc="-150" baseline="0" dirty="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lang="ko-KR" altLang="en-US" sz="2300" b="1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38735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221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238250"/>
            <a:ext cx="7972425" cy="51339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53377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독해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8703" y="1678994"/>
            <a:ext cx="7666595" cy="232126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20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525245" y="4420232"/>
            <a:ext cx="258899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1" kern="1200" spc="-70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 입력</a:t>
            </a:r>
            <a:endParaRPr lang="ko-KR" altLang="en-US" dirty="0"/>
          </a:p>
        </p:txBody>
      </p:sp>
      <p:sp>
        <p:nvSpPr>
          <p:cNvPr id="27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5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11847"/>
            <a:ext cx="7467600" cy="12732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0" kern="1200" spc="-7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61950" marR="0" lvl="0" indent="-26987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ko-KR" altLang="en-US" sz="2500" b="0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내용 입력</a:t>
            </a:r>
            <a:endParaRPr kumimoji="0" lang="ko-KR" altLang="en-US" sz="2500" b="0" i="0" u="none" strike="noStrike" kern="1200" cap="none" spc="-7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441825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06292"/>
            <a:ext cx="640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49263" indent="-449263" algn="ctr" defTabSz="914400" rtl="0" eaLnBrk="1" latinLnBrk="1" hangingPunct="1">
              <a:buFont typeface="+mj-lt"/>
              <a:buAutoNum type="arabicPeriod"/>
              <a:tabLst>
                <a:tab pos="2795588" algn="l"/>
              </a:tabLst>
              <a:defRPr lang="ko-KR" altLang="en-US" sz="3600" b="1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대단원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3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화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24" name="그림 개체 틀 23"/>
          <p:cNvSpPr>
            <a:spLocks noGrp="1"/>
          </p:cNvSpPr>
          <p:nvPr>
            <p:ph type="pic" sz="quarter" idx="17"/>
          </p:nvPr>
        </p:nvSpPr>
        <p:spPr>
          <a:xfrm>
            <a:off x="762000" y="1828800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1766047" y="1828800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28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75013" y="2801073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7" name="그림 개체 틀 23"/>
          <p:cNvSpPr>
            <a:spLocks noGrp="1"/>
          </p:cNvSpPr>
          <p:nvPr>
            <p:ph type="pic" sz="quarter" idx="20"/>
          </p:nvPr>
        </p:nvSpPr>
        <p:spPr>
          <a:xfrm>
            <a:off x="762000" y="4333152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18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66047" y="4333152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9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75013" y="5305425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</p:spTree>
    <p:extLst>
      <p:ext uri="{BB962C8B-B14F-4D97-AF65-F5344CB8AC3E}">
        <p14:creationId xmlns:p14="http://schemas.microsoft.com/office/powerpoint/2010/main" val="6114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412776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9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28763"/>
            <a:ext cx="79508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SzPct val="50000"/>
              <a:buFontTx/>
              <a:buBlip>
                <a:blip r:embed="rId2"/>
              </a:buBlip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4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단계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arabi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arenR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buFont typeface="+mj-lt"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1691974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53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단계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29" y="1533525"/>
            <a:ext cx="7943850" cy="1848030"/>
          </a:xfrm>
          <a:prstGeom prst="rect">
            <a:avLst/>
          </a:prstGeom>
        </p:spPr>
        <p:txBody>
          <a:bodyPr lIns="0" rIns="0"/>
          <a:lstStyle>
            <a:lvl1pPr marL="361950" indent="-361950">
              <a:lnSpc>
                <a:spcPct val="120000"/>
              </a:lnSpc>
              <a:buSzPct val="70000"/>
              <a:buFontTx/>
              <a:buBlip>
                <a:blip r:embed="rId2"/>
              </a:buBlip>
              <a:defRPr sz="2800" b="1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내용을 입력해 주세요</a:t>
            </a:r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72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이미지+강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47825"/>
            <a:ext cx="3952875" cy="2533650"/>
          </a:xfrm>
          <a:prstGeom prst="rect">
            <a:avLst/>
          </a:prstGeom>
        </p:spPr>
        <p:txBody>
          <a:bodyPr/>
          <a:lstStyle>
            <a:lvl1pPr>
              <a:buNone/>
              <a:defRPr sz="23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0" y="4419600"/>
            <a:ext cx="7943850" cy="1943100"/>
          </a:xfrm>
          <a:prstGeom prst="rect">
            <a:avLst/>
          </a:prstGeom>
        </p:spPr>
        <p:txBody>
          <a:bodyPr lIns="108000" tIns="72000" rIns="108000" bIns="72000" anchor="ctr" anchorCtr="0"/>
          <a:lstStyle>
            <a:lvl1pPr marL="0" indent="0" algn="ctr">
              <a:buNone/>
              <a:defRPr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4572000" y="1608138"/>
            <a:ext cx="3756011" cy="2595562"/>
          </a:xfrm>
          <a:prstGeom prst="roundRect">
            <a:avLst>
              <a:gd name="adj" fmla="val 4682"/>
            </a:avLst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5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목표+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텍스트 개체 틀 4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19325" y="1800225"/>
            <a:ext cx="6038850" cy="11239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>
              <a:buNone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7" name="텍스트 개체 틀 4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19325" y="2933700"/>
            <a:ext cx="6038850" cy="4762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266700" indent="-266700">
              <a:buFont typeface="+mj-lt"/>
              <a:buAutoNum type="arabicPeriod"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8" name="텍스트 개체 틀 45"/>
          <p:cNvSpPr>
            <a:spLocks noGrp="1"/>
          </p:cNvSpPr>
          <p:nvPr>
            <p:ph type="body" sz="quarter" idx="19" hasCustomPrompt="1"/>
          </p:nvPr>
        </p:nvSpPr>
        <p:spPr>
          <a:xfrm>
            <a:off x="661987" y="1775996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19" name="텍스트 개체 틀 45"/>
          <p:cNvSpPr>
            <a:spLocks noGrp="1"/>
          </p:cNvSpPr>
          <p:nvPr>
            <p:ph type="body" sz="quarter" idx="20" hasCustomPrompt="1"/>
          </p:nvPr>
        </p:nvSpPr>
        <p:spPr>
          <a:xfrm>
            <a:off x="661987" y="2920800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smtClean="0"/>
              <a:t>과정</a:t>
            </a:r>
            <a:endParaRPr lang="ko-KR" altLang="en-US" dirty="0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1"/>
          </p:nvPr>
        </p:nvSpPr>
        <p:spPr>
          <a:xfrm>
            <a:off x="2219324" y="3494436"/>
            <a:ext cx="6029325" cy="266823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514350" indent="-514350">
              <a:buFontTx/>
              <a:buNone/>
              <a:defRPr lang="ko-KR" altLang="en-US" sz="2300" kern="1200" spc="-1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467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lnSpc>
                <a:spcPct val="80000"/>
              </a:lnSpc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9" name="그림 개체 틀 28"/>
          <p:cNvSpPr>
            <a:spLocks noGrp="1"/>
          </p:cNvSpPr>
          <p:nvPr>
            <p:ph type="pic" sz="quarter" idx="15"/>
          </p:nvPr>
        </p:nvSpPr>
        <p:spPr>
          <a:xfrm>
            <a:off x="83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34" name="그림 개체 틀 28"/>
          <p:cNvSpPr>
            <a:spLocks noGrp="1"/>
          </p:cNvSpPr>
          <p:nvPr>
            <p:ph type="pic" sz="quarter" idx="16"/>
          </p:nvPr>
        </p:nvSpPr>
        <p:spPr>
          <a:xfrm>
            <a:off x="464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7371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22.png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역사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주진오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500298" y="1916832"/>
            <a:ext cx="5328939" cy="369332"/>
          </a:xfrm>
        </p:spPr>
        <p:txBody>
          <a:bodyPr/>
          <a:lstStyle/>
          <a:p>
            <a:r>
              <a:rPr lang="ko-KR" altLang="en-US" dirty="0" smtClean="0"/>
              <a:t>근대 국가 수립 운동과 국권 수호 운동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2618898"/>
            <a:ext cx="9144000" cy="738664"/>
          </a:xfrm>
        </p:spPr>
        <p:txBody>
          <a:bodyPr/>
          <a:lstStyle/>
          <a:p>
            <a:r>
              <a:rPr lang="ko-KR" altLang="en-US" sz="4800" dirty="0" smtClean="0"/>
              <a:t>근대 개혁 운동의 전개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1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 농민군의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봉기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85037"/>
              </p:ext>
            </p:extLst>
          </p:nvPr>
        </p:nvGraphicFramePr>
        <p:xfrm>
          <a:off x="755576" y="2276871"/>
          <a:ext cx="7704856" cy="3816424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40160"/>
                <a:gridCol w="6264696"/>
              </a:tblGrid>
              <a:tr h="1908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의의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반봉건 </a:t>
                      </a:r>
                      <a:r>
                        <a:rPr lang="en-US" altLang="ko-KR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 </a:t>
                      </a: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반외세 운동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9082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한계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농민의 개혁 요구가 갑오개혁에 일부 반영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이후 항일 의병 운동으로 이어짐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360000" y="3959908"/>
            <a:ext cx="8376762" cy="1712894"/>
            <a:chOff x="486000" y="2161666"/>
            <a:chExt cx="8172000" cy="253453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044" y="2161666"/>
              <a:ext cx="7681912" cy="166262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541338" indent="-541338" algn="just">
                <a:lnSpc>
                  <a:spcPct val="120000"/>
                </a:lnSpc>
                <a:buFont typeface="+mj-ea"/>
                <a:buAutoNum type="circleNumDbPlain" startAt="2"/>
                <a:tabLst>
                  <a:tab pos="0" algn="l"/>
                  <a:tab pos="542925" algn="l"/>
                </a:tabLst>
              </a:pPr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농민군은 외세의 개입을 막기 위해 정부와 </a:t>
              </a:r>
              <a:r>
                <a:rPr lang="ko-KR" altLang="en-US" sz="3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톈진</a:t>
              </a:r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조약을 맺고 해산하였다</a:t>
              </a: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342900" indent="-342900" algn="r">
              <a:buFont typeface="+mj-lt"/>
              <a:buAutoNum type="arabicParenR" startAt="2"/>
            </a:pPr>
            <a:r>
              <a:rPr lang="ko-KR" altLang="en-US" b="1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외세와 지배층에 맞선 동학 농민 운동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60000" y="1184400"/>
            <a:ext cx="8393394" cy="1872490"/>
            <a:chOff x="486000" y="2161802"/>
            <a:chExt cx="8172000" cy="2534396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044" y="2163241"/>
              <a:ext cx="7681911" cy="152083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541338" indent="-541338" algn="just">
                <a:lnSpc>
                  <a:spcPct val="120000"/>
                </a:lnSpc>
                <a:buFont typeface="+mj-ea"/>
                <a:buAutoNum type="circleNumDbPlain"/>
                <a:tabLst>
                  <a:tab pos="0" algn="l"/>
                  <a:tab pos="542925" algn="l"/>
                </a:tabLst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1894</a:t>
              </a:r>
              <a:r>
                <a:rPr lang="ko-KR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년 전라도 고부에서 군수 전봉준의 수탈에 맞서 농민들이 봉기하였다</a:t>
              </a: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</p:grpSp>
      <p:cxnSp>
        <p:nvCxnSpPr>
          <p:cNvPr id="4" name="직선 연결선 3"/>
          <p:cNvCxnSpPr/>
          <p:nvPr/>
        </p:nvCxnSpPr>
        <p:spPr>
          <a:xfrm>
            <a:off x="1691680" y="4821555"/>
            <a:ext cx="1728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876256" y="1498111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11324" y="1662706"/>
            <a:ext cx="1680255" cy="6647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  <a:tabLst>
                <a:tab pos="0" algn="l"/>
                <a:tab pos="542925" algn="l"/>
              </a:tabLst>
            </a:pPr>
            <a:r>
              <a:rPr lang="ko-KR" altLang="en-US" sz="4000" spc="-300" dirty="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조병갑</a:t>
            </a:r>
            <a:endParaRPr lang="en-US" altLang="ko-KR" sz="4000" spc="-300" dirty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6696" y="5083549"/>
            <a:ext cx="4248472" cy="57836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  <a:tabLst>
                <a:tab pos="0" algn="l"/>
                <a:tab pos="542925" algn="l"/>
              </a:tabLst>
            </a:pPr>
            <a:r>
              <a:rPr lang="ko-KR" altLang="en-US" sz="3600" spc="-300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전주 화약</a:t>
            </a:r>
            <a:endParaRPr lang="en-US" altLang="ko-KR" sz="3600" spc="-300" dirty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6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marR="0" lvl="0" indent="-3540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스스로 정리하기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Rasiel2\Pictures\그림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990" y="216844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Rasiel2\Pictures\그림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138" y="3506962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0751E-6 L 0.11979 -1.9075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4798E-6 L 0.1875 2.94798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1950" y="92333"/>
            <a:ext cx="4972050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342900" indent="-342900" algn="r">
              <a:buFont typeface="+mj-lt"/>
              <a:buAutoNum type="arabicParenR" startAt="2"/>
            </a:pPr>
            <a:r>
              <a:rPr lang="ko-KR" altLang="en-US" b="1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외세와 지배층에 맞선 동학 농민 운동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60000" y="1184400"/>
            <a:ext cx="8393394" cy="1872490"/>
            <a:chOff x="486000" y="2161802"/>
            <a:chExt cx="8172000" cy="2534396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486000" y="2161802"/>
              <a:ext cx="8172000" cy="253439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044" y="2163241"/>
              <a:ext cx="7681911" cy="239945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marL="541338" indent="-541338" algn="just">
                <a:lnSpc>
                  <a:spcPct val="120000"/>
                </a:lnSpc>
                <a:buFont typeface="+mj-ea"/>
                <a:buAutoNum type="circleNumDbPlain" startAt="3"/>
                <a:tabLst>
                  <a:tab pos="0" algn="l"/>
                  <a:tab pos="542925" algn="l"/>
                </a:tabLst>
              </a:pPr>
              <a:r>
                <a:rPr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일본을 몰아내기 위해 한성으로 진격하던 농민군은 공주 </a:t>
              </a:r>
              <a:r>
                <a:rPr lang="ko-KR" altLang="en-US" sz="3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황토현에서</a:t>
              </a:r>
              <a:r>
                <a:rPr lang="ko-KR" altLang="en-US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일본군과 관군의 연합 부대에 패하였다</a:t>
              </a:r>
              <a:r>
                <a:rPr lang="en-US" altLang="ko-KR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24" name="직선 연결선 23"/>
          <p:cNvCxnSpPr/>
          <p:nvPr/>
        </p:nvCxnSpPr>
        <p:spPr>
          <a:xfrm>
            <a:off x="4644008" y="2071859"/>
            <a:ext cx="11521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59959" y="2293459"/>
            <a:ext cx="1680255" cy="6647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120000"/>
              </a:lnSpc>
              <a:tabLst>
                <a:tab pos="0" algn="l"/>
                <a:tab pos="542925" algn="l"/>
              </a:tabLst>
            </a:pPr>
            <a:r>
              <a:rPr lang="ko-KR" altLang="en-US" sz="4000" spc="-300" dirty="0" err="1" smtClean="0">
                <a:solidFill>
                  <a:srgbClr val="FF0000"/>
                </a:solidFill>
                <a:latin typeface="휴먼매직체" pitchFamily="18" charset="-127"/>
                <a:ea typeface="휴먼매직체" pitchFamily="18" charset="-127"/>
              </a:rPr>
              <a:t>우금치</a:t>
            </a:r>
            <a:endParaRPr lang="en-US" altLang="ko-KR" sz="4000" spc="-300" dirty="0">
              <a:solidFill>
                <a:srgbClr val="FF000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26" name="텍스트 개체 틀 15"/>
          <p:cNvSpPr txBox="1">
            <a:spLocks/>
          </p:cNvSpPr>
          <p:nvPr/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 anchor="b"/>
          <a:lstStyle/>
          <a:p>
            <a:pPr marL="354013" marR="0" lvl="0" indent="-35401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스스로 정리하기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Rasiel2\Pictures\그림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954" y="777288"/>
            <a:ext cx="1266235" cy="13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0751E-6 L 0.11979 -1.9075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741894" y="2132856"/>
            <a:ext cx="4032448" cy="1231106"/>
          </a:xfrm>
        </p:spPr>
        <p:txBody>
          <a:bodyPr/>
          <a:lstStyle/>
          <a:p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4572000" y="3875504"/>
            <a:ext cx="4464495" cy="489600"/>
          </a:xfrm>
        </p:spPr>
        <p:txBody>
          <a:bodyPr/>
          <a:lstStyle/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개화 세력의 분화와 갑신정변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외세와 지배층에 맞선 동학 농민 운동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근대 개혁에 나선 조선 정부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대한 제국의 수립과 독립 협회의 활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2814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 </a:t>
            </a:r>
            <a:r>
              <a:rPr lang="ko-KR" altLang="en-US" dirty="0" err="1" smtClean="0"/>
              <a:t>습</a:t>
            </a:r>
            <a:r>
              <a:rPr lang="ko-KR" altLang="en-US" dirty="0" smtClean="0"/>
              <a:t> 목 표</a:t>
            </a:r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1763688" y="364502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동학 농민 운동이 일어나게 된 배경을 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1763688" y="4725144"/>
            <a:ext cx="64087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동학 농민 운동의 전개 과정과 의의를 설명할 수 있다</a:t>
            </a:r>
            <a:r>
              <a:rPr kumimoji="0"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7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96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31" grpId="2" build="p"/>
      <p:bldP spid="32" grpId="0" build="p"/>
      <p:bldP spid="32" grpId="1" build="p"/>
      <p:bldP spid="32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동학의 확산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4204003"/>
            <a:ext cx="5832224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배경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경제적 어려움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개항으로 인한 경제적 어려움 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정부의 세금 인상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지주의 수탈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49263" lvl="0" indent="-449263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 일본 배척 기운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정부에 대한 불만 확산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7" name="Picture 3" descr="F:\새 폴더 (2)\1단원\동경대전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9" y="1855591"/>
            <a:ext cx="3046650" cy="246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32197" y="4347057"/>
            <a:ext cx="288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▲동학의 경전인 동경대전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3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동학의 확산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1" y="2272800"/>
            <a:ext cx="4896119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확산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최시형의 노력으로 교세 확산 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교조 신원 운동 전개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49263" lvl="0" indent="-449263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 농민 운동으로 발전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부패 관리 처벌과 외세 배척 주장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F:\새 폴더 (2)\1단원\최시형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628801"/>
            <a:ext cx="2916683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4097" y="6257057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▶동학의 제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대 교주 최시형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5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 농민군의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봉기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2915816" y="2272800"/>
            <a:ext cx="5760640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발단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군수 조병갑의 수탈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전개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고부 농민 봉기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정부 조사관의 횡포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→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고부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백산에서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농민군 확대 개편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황토현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전투 승리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전라도 일대 장악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청과 일본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군대 파병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1950" lvl="1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외세 개입을 막기 위해 정부와 휴전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F:\새 폴더 (2)\1단원\백산창의비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46459"/>
            <a:ext cx="3028552" cy="3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3126781"/>
            <a:ext cx="302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▼동학 백산 </a:t>
            </a:r>
            <a:r>
              <a:rPr lang="ko-KR" altLang="en-US" sz="1400" dirty="0" err="1" smtClean="0"/>
              <a:t>창의비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p.21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 농민군의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봉기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6000" y="2272800"/>
            <a:ext cx="5904231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집강소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설치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전라도 각 고을에 설치한 자치 조직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탐관오리 처벌과 조세 개혁 등 추진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3" descr="E:\새 폴더 (4)\사진자료\1 한국사\동학곡괭이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115" y="1495843"/>
            <a:ext cx="4924783" cy="53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 농민군의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봉기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4708059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배경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전쟁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(1894)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일본군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경복궁을 점령 후 내정 간섭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청의 함대 기습 공격 → 청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전쟁 발발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22" name="Picture 2" descr="F:\새 폴더 (2)\5단원\청일 전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299" y="1772816"/>
            <a:ext cx="3396461" cy="316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033299" y="4939987"/>
            <a:ext cx="3396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▲청 </a:t>
            </a:r>
            <a:r>
              <a:rPr lang="en-US" altLang="ko-KR" sz="1400" dirty="0" smtClean="0"/>
              <a:t>· </a:t>
            </a:r>
            <a:r>
              <a:rPr lang="ko-KR" altLang="en-US" sz="1400" dirty="0" smtClean="0"/>
              <a:t>일 전쟁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52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2"/>
            </a:pPr>
            <a:r>
              <a:rPr lang="ko-KR" altLang="en-US" dirty="0"/>
              <a:t>외세와 지배층에 맞선 동학 농민 운동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동학 농민군의 </a:t>
            </a:r>
            <a:r>
              <a:rPr lang="en-US" altLang="ko-K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 봉기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755999" y="22728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전개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농민군 봉기 후 한성으로 진격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11200" lvl="1" indent="-349250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일본군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관군의 연합 부대에게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우금치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전투 패배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11200" lvl="1" indent="-349250" algn="just">
              <a:spcBef>
                <a:spcPts val="500"/>
              </a:spcBef>
              <a:spcAft>
                <a:spcPts val="500"/>
              </a:spcAft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→ 전봉준을 비롯한 지도자들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체포되어 처형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 descr="F:\새 폴더 (2)\1단원\전봉준동상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069522"/>
            <a:ext cx="8316415" cy="37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68123" y="431969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◀정읍 </a:t>
            </a:r>
            <a:r>
              <a:rPr lang="ko-KR" altLang="en-US" sz="1400" dirty="0" err="1" smtClean="0"/>
              <a:t>황토현</a:t>
            </a:r>
            <a:r>
              <a:rPr lang="ko-KR" altLang="en-US" sz="1400" dirty="0" smtClean="0"/>
              <a:t> 전적지 녹두 광장에 있는 전봉준 동상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82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내지">
  <a:themeElements>
    <a:clrScheme name="사용자 지정 3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9CE21E"/>
      </a:accent1>
      <a:accent2>
        <a:srgbClr val="9FC610"/>
      </a:accent2>
      <a:accent3>
        <a:srgbClr val="D3F67C"/>
      </a:accent3>
      <a:accent4>
        <a:srgbClr val="6F980A"/>
      </a:accent4>
      <a:accent5>
        <a:srgbClr val="EFFAC8"/>
      </a:accent5>
      <a:accent6>
        <a:srgbClr val="D1F15A"/>
      </a:accent6>
      <a:hlink>
        <a:srgbClr val="77940B"/>
      </a:hlink>
      <a:folHlink>
        <a:srgbClr val="374C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416</Words>
  <Application>Microsoft Office PowerPoint</Application>
  <PresentationFormat>화면 슬라이드 쇼(4:3)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1_내지</vt:lpstr>
      <vt:lpstr>PowerPoint 프레젠테이션</vt:lpstr>
      <vt:lpstr>PowerPoint 프레젠테이션</vt:lpstr>
      <vt:lpstr>학 습 목 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Rasiel2</dc:creator>
  <cp:lastModifiedBy>Rasiel</cp:lastModifiedBy>
  <cp:revision>13</cp:revision>
  <dcterms:created xsi:type="dcterms:W3CDTF">2013-04-02T09:21:36Z</dcterms:created>
  <dcterms:modified xsi:type="dcterms:W3CDTF">2013-04-27T03:58:59Z</dcterms:modified>
</cp:coreProperties>
</file>