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56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906000" cy="6858000" type="A4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/>
        <a:ea typeface="맑은 고딕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/>
        <a:ea typeface="맑은 고딕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/>
        <a:ea typeface="맑은 고딕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/>
        <a:ea typeface="맑은 고딕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/>
        <a:ea typeface="맑은 고딕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Calibri"/>
        <a:ea typeface="맑은 고딕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Calibri"/>
        <a:ea typeface="맑은 고딕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Calibri"/>
        <a:ea typeface="맑은 고딕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Calibri"/>
        <a:ea typeface="맑은 고딕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4995" autoAdjust="0"/>
    <p:restoredTop sz="90612" autoAdjust="0"/>
  </p:normalViewPr>
  <p:slideViewPr>
    <p:cSldViewPr snapToGrid="0">
      <p:cViewPr varScale="1">
        <p:scale>
          <a:sx n="100" d="100"/>
          <a:sy n="100" d="100"/>
        </p:scale>
        <p:origin x="1340" y="44"/>
      </p:cViewPr>
      <p:guideLst>
        <p:guide orient="horz" pos="2157"/>
        <p:guide pos="31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presProps" Target="presProps.xml"  /><Relationship Id="rId14" Type="http://schemas.openxmlformats.org/officeDocument/2006/relationships/viewProps" Target="viewProps.xml"  /><Relationship Id="rId15" Type="http://schemas.openxmlformats.org/officeDocument/2006/relationships/theme" Target="theme/theme1.xml"  /><Relationship Id="rId16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4:07:01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2120 2112 0 0,'-3'2'329'0'0,"0"-1"-1"0"0,-1 1 0 0 0,1-1 1 0 0,-1 0-1 0 0,1 0 0 0 0,-1-1 0 0 0,1 1 1 0 0,-1-1-1 0 0,1 1 0 0 0,-1-1 1 0 0,-3-1-1 0 0,5 1-100 0 0,0-1 1 0 0,0 0 0 0 0,0 0-1 0 0,1 0 1 0 0,-1 0 0 0 0,0 0-1 0 0,0-1 1 0 0,1 1-1 0 0,-1 0 1 0 0,1-1 0 0 0,0 1-1 0 0,-1-1 1 0 0,1 1 0 0 0,0-1-1 0 0,0 0 1 0 0,0 0-1 0 0,0 1 1 0 0,0-1 0 0 0,0 0-1 0 0,0-3 1 0 0,-2-4 223 0 0,0 0-1 0 0,1 0 1 0 0,0 0-1 0 0,-1-13 1 0 0,-3-18 771 0 0,-11-25 139 0 0,-37-183 767 0 0,50 217-2059 0 0,2 0 0 0 0,0 0 0 0 0,2 0 0 0 0,2 0 0 0 0,0 0 0 0 0,9-36 0 0 0,-6 40 11 0 0,2 0 0 0 0,0 0 0 0 0,2 1 0 0 0,1 0 0 0 0,1 1 0 0 0,1 0 0 0 0,2 1 0 0 0,21-31 0 0 0,-2 13 7 0 0,1 2 0 0 0,2 1 0 0 0,71-58 0 0 0,-95 87-61 0 0,1 1 0 0 0,-1 1 1 0 0,1 0-1 0 0,1 0 0 0 0,-1 1 0 0 0,1 1 0 0 0,24-8 1 0 0,-38 14-19 0 0,1 0 0 0 0,-1 0 1 0 0,0 0-1 0 0,0 0 0 0 0,0 0 1 0 0,0 0-1 0 0,1 0 0 0 0,-1-1 1 0 0,0 1-1 0 0,0 0 0 0 0,0 0 1 0 0,1 0-1 0 0,-1 0 0 0 0,0 0 1 0 0,0 0-1 0 0,0 0 0 0 0,0 0 1 0 0,1 0-1 0 0,-1 0 0 0 0,0 0 1 0 0,0 0-1 0 0,0 0 0 0 0,1 0 1 0 0,-1 0-1 0 0,0 1 0 0 0,0-1 1 0 0,0 0-1 0 0,0 0 0 0 0,1 0 1 0 0,-1 0-1 0 0,0 0 0 0 0,0 0 1 0 0,0 0-1 0 0,0 0 0 0 0,1 1 1 0 0,-1-1-1 0 0,0 0 1 0 0,0 0-1 0 0,0 0 0 0 0,0 0 1 0 0,0 1-1 0 0,0-1 0 0 0,0 0 1 0 0,1 0-1 0 0,-7 9 270 0 0,-13 7-34 0 0,17-14-226 0 0,0 0 0 0 0,-1-1 1 0 0,1 1-1 0 0,-1-1 0 0 0,0 0 0 0 0,1 0 1 0 0,-1 0-1 0 0,0 0 0 0 0,0 0 0 0 0,0 0 1 0 0,0-1-1 0 0,0 1 0 0 0,1-1 0 0 0,-1 0 1 0 0,0 0-1 0 0,0 0 0 0 0,0 0 0 0 0,0-1 1 0 0,-4 0-1 0 0,4 0-11 0 0,0-1-1 0 0,0 1 1 0 0,0-1 0 0 0,0 0-1 0 0,0 0 1 0 0,1 0 0 0 0,-1 0-1 0 0,1 0 1 0 0,-1-1-1 0 0,1 1 1 0 0,0-1 0 0 0,0 0-1 0 0,0 0 1 0 0,-2-3 0 0 0,-2-5-12 0 0,1 0 1 0 0,1 0 0 0 0,0 0-1 0 0,0-1 1 0 0,2 0-1 0 0,-1 1 1 0 0,1-1 0 0 0,0-15-1 0 0,1 0-8 0 0,1 0-1 0 0,1 0 1 0 0,2 0-1 0 0,0 0 1 0 0,2 1-1 0 0,1-1 1 0 0,2 1-1 0 0,0 0 1 0 0,1 1-1 0 0,16-30 1 0 0,-11 31 28 0 0,0 0 0 0 0,2 2 0 0 0,0 0 1 0 0,1 0-1 0 0,2 2 0 0 0,0 0 0 0 0,24-18 1 0 0,-2 5 69 0 0,2 1 0 0 0,80-43 0 0 0,-78 51-22 0 0,0 2 1 0 0,93-31-1 0 0,-134 52-64 0 0,7-3 9 0 0,1 1 1 0 0,-1 0-1 0 0,0 1 0 0 0,1 0 1 0 0,-1 1-1 0 0,1 0 1 0 0,18 1-1 0 0,-30 0-43 0 0,1 0-1 0 0,0 1 1 0 0,-1-1 0 0 0,1 0 0 0 0,0 0-1 0 0,-1 0 1 0 0,1 0 0 0 0,-1 1 0 0 0,1-1-1 0 0,-1 0 1 0 0,1 1 0 0 0,0-1 0 0 0,-1 0-1 0 0,1 1 1 0 0,-1-1 0 0 0,0 1 0 0 0,1-1-1 0 0,-1 1 1 0 0,1-1 0 0 0,-1 1 0 0 0,0-1-1 0 0,1 1 1 0 0,-1-1 0 0 0,0 1 0 0 0,1 0-1 0 0,-1-1 1 0 0,0 1 0 0 0,0-1 0 0 0,0 2-1 0 0,0 0-278 0 0,0 0 0 0 0,0 0-1 0 0,0 0 1 0 0,0 0-1 0 0,-1 0 1 0 0,1 0 0 0 0,-1 0-1 0 0,0-1 1 0 0,1 1-1 0 0,-2 2 1 0 0,-5 8-3282 0 0,0-1 1 0 0,-13 15-1 0 0,15-18 967 0 0,-5 3-735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4:07:06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183 146 3545 0 0,'-14'12'1875'0'0,"2"-2"-589"0"0,0 0-1 0 0,1 1 1 0 0,-14 17-1 0 0,23-26-1053 0 0,0 0 0 0 0,1 1 0 0 0,-1-1 0 0 0,0 1 0 0 0,1 0-1 0 0,0-1 1 0 0,-1 1 0 0 0,1 0 0 0 0,0 0 0 0 0,0 0-1 0 0,1 0 1 0 0,-1 0 0 0 0,1 0 0 0 0,-1 0 0 0 0,1 0 0 0 0,0 0-1 0 0,0 0 1 0 0,0 0 0 0 0,1 1 0 0 0,-1-1 0 0 0,1 0-1 0 0,0 0 1 0 0,1 3 0 0 0,-1-3-119 0 0,1 0 1 0 0,0-1-1 0 0,0 1 0 0 0,0 0 0 0 0,1-1 0 0 0,-1 1 1 0 0,1-1-1 0 0,-1 0 0 0 0,1 0 0 0 0,0 0 1 0 0,-1 0-1 0 0,1-1 0 0 0,0 1 0 0 0,0-1 0 0 0,1 1 1 0 0,-1-1-1 0 0,0 0 0 0 0,0 0 0 0 0,0 0 1 0 0,1-1-1 0 0,5 1 0 0 0,2 0 8 0 0,1 0 0 0 0,-1-1 0 0 0,1-1 1 0 0,22-3-1 0 0,-17 0-97 0 0,1 0 0 0 0,0-1 1 0 0,-1-1-1 0 0,0 0 1 0 0,0-2-1 0 0,-1 0 0 0 0,0 0 1 0 0,27-21-1 0 0,-35 24-53 0 0,-1-1 1 0 0,-1 0-1 0 0,1-1 1 0 0,-1 1-1 0 0,0-1 1 0 0,0 0-1 0 0,-1-1 0 0 0,0 0 1 0 0,0 1-1 0 0,-1-2 1 0 0,0 1-1 0 0,0 0 1 0 0,-1-1-1 0 0,0 0 1 0 0,0 1-1 0 0,-1-1 0 0 0,-1 0 1 0 0,1 0-1 0 0,-1-13 1 0 0,-1 19 35 0 0,0 0 0 0 0,0 0 0 0 0,0 0 0 0 0,-1 0 0 0 0,1 0 0 0 0,-1 0 0 0 0,0 0 0 0 0,0 0 0 0 0,0 0 0 0 0,0 0 0 0 0,0 0 0 0 0,-1 0 0 0 0,1 1 0 0 0,-1-1 0 0 0,0 0 0 0 0,0 1 0 0 0,0 0 0 0 0,-2-3 0 0 0,0 2 30 0 0,0 1 1 0 0,1-1 0 0 0,-1 1-1 0 0,0 0 1 0 0,0 0 0 0 0,0 0-1 0 0,-1 1 1 0 0,1-1 0 0 0,0 1 0 0 0,-1 0-1 0 0,-5 0 1 0 0,-3-1 208 0 0,-1 2 0 0 0,-1 0 0 0 0,1 0 0 0 0,1 2 0 0 0,-1 0 0 0 0,-27 6 0 0 0,10 2 374 0 0,-1 1 1 0 0,1 1 0 0 0,-33 19-1 0 0,46-21-440 0 0,0 1 1 0 0,1 1-1 0 0,1 0 0 0 0,0 1 0 0 0,0 1 0 0 0,-17 20 0 0 0,32-33-190 0 0,-1 0-1 0 0,1 1 0 0 0,0-1 0 0 0,0 1 1 0 0,0-1-1 0 0,0 1 0 0 0,0 0 0 0 0,0-1 1 0 0,0 1-1 0 0,0 0 0 0 0,1 0 0 0 0,-1 0 1 0 0,1-1-1 0 0,-1 1 0 0 0,1 0 0 0 0,0 0 1 0 0,0 0-1 0 0,0 0 0 0 0,0 0 0 0 0,0 0 1 0 0,0 0-1 0 0,0 0 0 0 0,1-1 0 0 0,-1 1 0 0 0,1 0 1 0 0,0 2-1 0 0,0-2-83 0 0,1 0-1 0 0,0 0 1 0 0,-1 0 0 0 0,1 0 0 0 0,0 0-1 0 0,0 0 1 0 0,0-1 0 0 0,0 1-1 0 0,0-1 1 0 0,1 1 0 0 0,-1-1 0 0 0,0 0-1 0 0,1 0 1 0 0,-1 0 0 0 0,1 0-1 0 0,-1 0 1 0 0,1 0 0 0 0,3 0 0 0 0,13 1-1192 0 0,0 0 0 0 0,0 0 0 0 0,0-2 0 0 0,25-2 1 0 0,37-8-7818 0 0,-45 5 2715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6:31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1759 2240 0 0,'-3'-1'264'0'0,"-2"-2"157"0"0,0 1 0 0 0,0-1-1 0 0,1 0 1 0 0,-1 0 0 0 0,-5-5 0 0 0,8 6-270 0 0,1 1 0 0 0,-1-1 0 0 0,1-1 1 0 0,0 1-1 0 0,0 0 0 0 0,-1 0 1 0 0,1 0-1 0 0,0-1 0 0 0,1 1 0 0 0,-1 0 1 0 0,0-1-1 0 0,1 1 0 0 0,-1-1 0 0 0,1-4 1 0 0,-1-11 164 0 0,1-1 0 0 0,1 0 1 0 0,1 1-1 0 0,1-1 1 0 0,8-31-1 0 0,37-87 634 0 0,67-120 572 0 0,-85 202-1251 0 0,2 1-1 0 0,58-73 1 0 0,-64 96-232 0 0,2 0 0 0 0,0 2 1 0 0,33-25-1 0 0,-44 41-44 0 0,1 0 1 0 0,0 1-1 0 0,1 1 0 0 0,0 1 1 0 0,1 0-1 0 0,0 2 1 0 0,27-9-1 0 0,-30 13-23 0 0,1 0-1 0 0,-1 1 1 0 0,1 1-1 0 0,0 1 1 0 0,-1 1-1 0 0,23 1 1 0 0,-29 1 12 0 0,1-1-1 0 0,-1 1 1 0 0,1 1 0 0 0,-1 0-1 0 0,0 1 1 0 0,0 0 0 0 0,0 1-1 0 0,-1 0 1 0 0,0 0 0 0 0,14 11-1 0 0,-21-14 34 0 0,0 0 0 0 0,-1 0 1 0 0,1 1-1 0 0,-1-1 0 0 0,0 1 0 0 0,0-1 0 0 0,0 1 0 0 0,0 0 0 0 0,0 0 0 0 0,-1 0 0 0 0,1 0 0 0 0,-1 0 0 0 0,0 0 1 0 0,1 0-1 0 0,-2 1 0 0 0,1-1 0 0 0,0 0 0 0 0,-1 1 0 0 0,1-1 0 0 0,-1 1 0 0 0,0-1 0 0 0,0 0 0 0 0,-1 1 1 0 0,1-1-1 0 0,0 1 0 0 0,-1-1 0 0 0,0 0 0 0 0,0 0 0 0 0,-2 5 0 0 0,1-3 28 0 0,0-1 0 0 0,0 1 0 0 0,-1-1-1 0 0,0 1 1 0 0,0-1 0 0 0,0 0 0 0 0,0 0 0 0 0,0 0-1 0 0,-1 0 1 0 0,0-1 0 0 0,0 0 0 0 0,0 1 0 0 0,0-1-1 0 0,-1-1 1 0 0,1 1 0 0 0,-1-1 0 0 0,1 1 0 0 0,-10 2 0 0 0,10-4-19 0 0,0 0 1 0 0,-1 0-1 0 0,1-1 1 0 0,0 1-1 0 0,-1-1 0 0 0,1 0 1 0 0,-1 0-1 0 0,1 0 1 0 0,-1-1-1 0 0,1 0 1 0 0,0 0-1 0 0,-1 0 1 0 0,1 0-1 0 0,0 0 1 0 0,0-1-1 0 0,0 0 1 0 0,0 0-1 0 0,0 0 1 0 0,0 0-1 0 0,0-1 1 0 0,1 0-1 0 0,-1 1 1 0 0,1-1-1 0 0,0 0 1 0 0,0-1-1 0 0,0 1 1 0 0,0-1-1 0 0,-4-7 1 0 0,2 2 1 0 0,0 0 0 0 0,0 0 1 0 0,1-1-1 0 0,1 0 0 0 0,-1 0 1 0 0,2 0-1 0 0,-1 0 0 0 0,1 0 1 0 0,1-1-1 0 0,0 1 0 0 0,1-16 1 0 0,1 6 22 0 0,2 1 1 0 0,0 0-1 0 0,1 0 1 0 0,1 1-1 0 0,1-1 1 0 0,0 1-1 0 0,15-28 1 0 0,-3 13-87 0 0,1 0 0 0 0,46-57 0 0 0,-36 56 22 0 0,1 2 0 0 0,2 1 0 0 0,42-32 0 0 0,117-68-11 0 0,-162 113 33 0 0,58-25 1 0 0,-78 39-59 0 0,1 0 0 0 0,-1 1-1 0 0,1 0 1 0 0,-1 1 0 0 0,1 0-1 0 0,0 1 1 0 0,0 0 0 0 0,0 0-1 0 0,0 1 1 0 0,0 1 0 0 0,10 1-1 0 0,-19-2-72 0 0,1 1-1 0 0,-1-1 0 0 0,0 1 0 0 0,1-1 0 0 0,-1 1 1 0 0,0 0-1 0 0,1 0 0 0 0,-1 0 0 0 0,0-1 0 0 0,0 1 1 0 0,0 0-1 0 0,0 0 0 0 0,0 1 0 0 0,0-1 0 0 0,0 0 1 0 0,0 0-1 0 0,0 2 0 0 0,1-1-570 0 0,-1 0-1 0 0,0 0 1 0 0,0 1 0 0 0,-1-1-1 0 0,1 0 1 0 0,0 0 0 0 0,-1 0 0 0 0,1 1-1 0 0,-1-1 1 0 0,0 0 0 0 0,0 1-1 0 0,0-1 1 0 0,0 0 0 0 0,0 0 0 0 0,0 1-1 0 0,-2 3 1 0 0,0-2 345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6:32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61 2753 0 0,'-1'-1'183'0'0,"0"0"0"0"0,0 0 1 0 0,0 0-1 0 0,1-1 0 0 0,-1 1 1 0 0,0 0-1 0 0,1-1 0 0 0,-1 1 1 0 0,1 0-1 0 0,-1-1 0 0 0,1 1 1 0 0,0 0-1 0 0,0-1 0 0 0,-1 1 1 0 0,1-1-1 0 0,0-2 0 0 0,1 3-103 0 0,0 0 0 0 0,0 0-1 0 0,-1-1 1 0 0,1 1-1 0 0,0 0 1 0 0,0 0 0 0 0,0 0-1 0 0,0 0 1 0 0,0 0-1 0 0,1 0 1 0 0,-1 0-1 0 0,0 1 1 0 0,0-1 0 0 0,1 0-1 0 0,-1 1 1 0 0,0-1-1 0 0,1 1 1 0 0,1-1 0 0 0,16-5 50 0 0,1 2 0 0 0,-1 1 1 0 0,1 0-1 0 0,0 1 0 0 0,0 1 0 0 0,22 2 1 0 0,-25-1-31 0 0,13 1 2 0 0,-1 1-1 0 0,0 2 1 0 0,0 0 0 0 0,0 2-1 0 0,-1 1 1 0 0,0 2 0 0 0,0 0 0 0 0,-1 2-1 0 0,0 1 1 0 0,42 26 0 0 0,-63-34-32 0 0,0 0 0 0 0,0 0 1 0 0,-1 0-1 0 0,1 1 0 0 0,-1 0 0 0 0,0 0 1 0 0,-1 0-1 0 0,1 1 0 0 0,-1 0 1 0 0,0 0-1 0 0,-1 0 0 0 0,1 0 0 0 0,-1 0 1 0 0,0 1-1 0 0,-1-1 0 0 0,0 1 0 0 0,0 0 1 0 0,2 12-1 0 0,-3-7 94 0 0,0 1 1 0 0,-1-1-1 0 0,0 1 0 0 0,-1-1 1 0 0,-1 0-1 0 0,0 1 1 0 0,-1-1-1 0 0,0 0 0 0 0,-1 0 1 0 0,-4 11-1 0 0,-15 25-160 0 0,-2-2-1 0 0,-1-1 0 0 0,-3-1 1 0 0,-49 59-1 0 0,70-95-620 0 0,-4 6-1145 0 0,9-4-2183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6:33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79 576 0 0,'-4'-11'243'0'0,"-2"-9"1444"0"0,8 22-1534 0 0,-1 1 0 0 0,0-1 1 0 0,0 0-1 0 0,0 1 0 0 0,-1 0 0 0 0,1-1 1 0 0,0 1-1 0 0,-1-1 0 0 0,0 1 0 0 0,0 0 1 0 0,0 2-1 0 0,1-3-32 0 0,18 275 3854 0 0,-8-111-2878 0 0,-11-160-1085 0 0,0 0 0 0 0,0 0-1 0 0,1 0 1 0 0,0 0 0 0 0,1 0 0 0 0,-1 0 0 0 0,1 0-1 0 0,0-1 1 0 0,0 1 0 0 0,1-1 0 0 0,-1 0 0 0 0,7 9-1 0 0,-9-13-24 0 0,0-1 0 0 0,0 0 0 0 0,1 0 0 0 0,-1 0 0 0 0,0 0 0 0 0,0 0 0 0 0,0 0-1 0 0,0 1 1 0 0,0-1 0 0 0,1 0 0 0 0,-1 0 0 0 0,0 0 0 0 0,0 0 0 0 0,0 0 0 0 0,0 0 0 0 0,1 0-1 0 0,-1 0 1 0 0,0 0 0 0 0,0 0 0 0 0,0 0 0 0 0,0 0 0 0 0,1 0 0 0 0,-1 0 0 0 0,0 0 0 0 0,0 0-1 0 0,0 0 1 0 0,0 0 0 0 0,1 0 0 0 0,-1 0 0 0 0,0 0 0 0 0,0 0 0 0 0,0 0 0 0 0,0 0-1 0 0,1 0 1 0 0,-1-1 0 0 0,0 1 0 0 0,0 0 0 0 0,0 0 0 0 0,0 0 0 0 0,0 0 0 0 0,0 0 0 0 0,1 0-1 0 0,-1-1 1 0 0,0 1 0 0 0,0 0 0 0 0,5-12-505 0 0,-1-12-320 0 0,-4 9 699 0 0,0 0 1 0 0,-2 0-1 0 0,1 0 0 0 0,-2 0 0 0 0,0 0 0 0 0,-9-24 0 0 0,-4-24-156 0 0,11 40 307 0 0,-12-84 200 0 0,16 94-180 0 0,0-1 1 0 0,1 0-1 0 0,0 1 0 0 0,1-1 1 0 0,5-23-1 0 0,-3 28 8 0 0,0 0 0 0 0,1 1 1 0 0,0-1-1 0 0,1 1 0 0 0,0 0 0 0 0,0 0 1 0 0,0 0-1 0 0,1 1 0 0 0,0 0 0 0 0,1 0 1 0 0,0 1-1 0 0,0-1 0 0 0,0 1 0 0 0,1 1 1 0 0,-1-1-1 0 0,1 1 0 0 0,1 1 1 0 0,-1 0-1 0 0,1 0 0 0 0,10-3 0 0 0,-16 6-13 0 0,0 0 0 0 0,-1 1-1 0 0,1-1 1 0 0,0 1 0 0 0,-1 0 0 0 0,1 0-1 0 0,0 0 1 0 0,-1 0 0 0 0,1 0 0 0 0,0 1-1 0 0,-1-1 1 0 0,1 1 0 0 0,-1 0-1 0 0,1 0 1 0 0,-1-1 0 0 0,6 4 0 0 0,-4-1 6 0 0,0 0 0 0 0,1 0 0 0 0,-1 1 0 0 0,0-1 0 0 0,-1 1 0 0 0,1 0 0 0 0,-1 0 1 0 0,4 5-1 0 0,4 8 25 0 0,-1 1 0 0 0,-1 0 1 0 0,10 29-1 0 0,-17-41-55 0 0,2 5 22 0 0,0 0 1 0 0,-1 0 0 0 0,-1 0 0 0 0,1 0-1 0 0,-2 1 1 0 0,0-1 0 0 0,0 1 0 0 0,-1-1-1 0 0,0 1 1 0 0,-3 14 0 0 0,2-17 17 0 0,-1-1 1 0 0,-1 1-1 0 0,1-1 0 0 0,-2 1 1 0 0,1-1-1 0 0,-1 0 1 0 0,0 0-1 0 0,0-1 0 0 0,-1 1 1 0 0,0-1-1 0 0,-1 0 1 0 0,1 0-1 0 0,-12 10 0 0 0,-59 42 218 0 0,46-36-422 0 0,-34 32 0 0 0,61-53 162 0 0,2 0 7 0 0,-1-1 0 0 0,1 0 0 0 0,-1 1 0 0 0,1-1 0 0 0,0 1 0 0 0,-1 0 0 0 0,1-1 0 0 0,0 1 0 0 0,0 0 0 0 0,0 0 0 0 0,0 0 0 0 0,0 0 0 0 0,0 2 0 0 0,1-3 55 0 0,5-3 31 0 0,1 1-1 0 0,-1-1 1 0 0,0 0-1 0 0,0 0 1 0 0,0 0-1 0 0,0-1 1 0 0,0 0-1 0 0,0 0 1 0 0,-1 0-1 0 0,8-7 1 0 0,15-9 227 0 0,-21 16-269 0 0,-1 0 0 0 0,1 0 0 0 0,0 1 0 0 0,0 0 0 0 0,0 1 0 0 0,0-1 0 0 0,0 1 0 0 0,1 0 0 0 0,-1 1 0 0 0,0-1 0 0 0,12 2 0 0 0,1 1-274 0 0,0 1 1 0 0,28 9 0 0 0,2 0-2112 0 0,-40-10 1580 0 0,38 5-3917 0 0,-44-6 4411 0 0,1-1 0 0 0,-1 0 0 0 0,1 0 0 0 0,-1 0 0 0 0,0-1 0 0 0,1 1 0 0 0,-1-1 0 0 0,0 0 0 0 0,0 0 0 0 0,0 0 0 0 0,5-2 0 0 0,-4-1 99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6:34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17 1464 0 0,'0'-2'267'0'0,"-6"-10"726"0"0,6 12-957 0 0,0 0-1 0 0,0 0 1 0 0,0 0 0 0 0,0 0 0 0 0,0 0-1 0 0,0 0 1 0 0,0 0 0 0 0,1 0 0 0 0,-1 0-1 0 0,0 0 1 0 0,0 0 0 0 0,0 0 0 0 0,0 1-1 0 0,0-1 1 0 0,0 0 0 0 0,1 0-1 0 0,-1 0 1 0 0,0 0 0 0 0,0 0 0 0 0,0 0-1 0 0,0 0 1 0 0,0 0 0 0 0,1 0 0 0 0,-1-1-1 0 0,0 1 1 0 0,0 0 0 0 0,0 0 0 0 0,0 0-1 0 0,0 0 1 0 0,0 0 0 0 0,0 0-1 0 0,1 0 1 0 0,-1 0 0 0 0,0 0 0 0 0,0 0-1 0 0,0 0 1 0 0,0 0 0 0 0,0 0 0 0 0,0-1-1 0 0,0 1 1 0 0,0 0 0 0 0,0 0 0 0 0,1 0-1 0 0,-1 0 1 0 0,0 0 0 0 0,0 0-1 0 0,0-1 1 0 0,0 1 0 0 0,0 0 0 0 0,0 0-1 0 0,0 0 1 0 0,0 0 0 0 0,0 0 0 0 0,0 0-1 0 0,0-1 1 0 0,3 6 82 0 0,0-1 1 0 0,0 1-1 0 0,0-1 0 0 0,-1 1 1 0 0,0 0-1 0 0,0 0 0 0 0,0 0 0 0 0,0 1 1 0 0,-1-1-1 0 0,1 7 0 0 0,0-7-12 0 0,40 195 679 0 0,-19-65-3022 0 0,-19-83-1392 0 0,-14-89 2586 0 0,9 12 1608 0 0,-2-1 0 0 0,-1 1-1 0 0,-1-1 1 0 0,-12-37 0 0 0,15 55-91 0 0,1 2-145 0 0,0 1 0 0 0,0-1 0 0 0,1 0 0 0 0,0 0 0 0 0,0 0 0 0 0,1 0 0 0 0,0 1 0 0 0,0-1 0 0 0,0 0 0 0 0,0 1 0 0 0,1-1 0 0 0,0 0 0 0 0,5-8 0 0 0,4-8 721 0 0,25-36 1 0 0,-35 55-963 0 0,2-1 31 0 0,0 0 0 0 0,0 0 0 0 0,1 1 1 0 0,-1-1-1 0 0,1 1 0 0 0,-1 0 0 0 0,1 0 0 0 0,0 0 1 0 0,1 0-1 0 0,-1 0 0 0 0,0 1 0 0 0,1 0 0 0 0,7-3 1 0 0,-10 5-151 0 0,1-1 1 0 0,-1 0-1 0 0,1 1 1 0 0,0 0-1 0 0,-1-1 1 0 0,1 1-1 0 0,0 0 1 0 0,-1 0-1 0 0,1 1 1 0 0,0-1-1 0 0,-1 1 1 0 0,1-1-1 0 0,0 1 1 0 0,-1 0-1 0 0,1 0 1 0 0,-1 0-1 0 0,0 0 1 0 0,1 0-1 0 0,-1 1 1 0 0,0-1-1 0 0,1 1 1 0 0,-1-1-1 0 0,0 1 1 0 0,0 0-1 0 0,-1 0 1 0 0,3 2-1 0 0,1 2-765 0 0,-1 1 1 0 0,0-1-1 0 0,-1 1 0 0 0,1 0 0 0 0,-1 0 0 0 0,0 0 0 0 0,-1 0 0 0 0,0 1 1 0 0,0-1-1 0 0,0 1 0 0 0,-1-1 0 0 0,0 11 0 0 0,-1-8 204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6:35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51 258 2256 0 0,'-13'-2'948'0'0,"-11"-3"-645"0"0,23 5-229 0 0,0 0-1 0 0,1 0 1 0 0,-1 0 0 0 0,1 0-1 0 0,-1-1 1 0 0,0 1 0 0 0,1 0-1 0 0,-1 0 1 0 0,1-1-1 0 0,-1 1 1 0 0,1 0 0 0 0,-1-1-1 0 0,1 1 1 0 0,-1 0-1 0 0,1-1 1 0 0,-1 1 0 0 0,1-1-1 0 0,-1 1 1 0 0,1-1-1 0 0,0 1 1 0 0,-1-1 0 0 0,1 1-1 0 0,0-1 1 0 0,-1 1 0 0 0,1-2-1 0 0,2 4 175 0 0,0-1-1 0 0,0 1 1 0 0,-1 0 0 0 0,1 0-1 0 0,-1 0 1 0 0,1 1 0 0 0,-1-1-1 0 0,1 0 1 0 0,0 3 0 0 0,1 47 1357 0 0,-3-41-1474 0 0,0 0 0 0 0,1 0 1 0 0,0 0-1 0 0,5 20 1 0 0,-7-42-240 0 0,0 1 1 0 0,1-1 0 0 0,0 1 0 0 0,1-1 0 0 0,0 1 0 0 0,1-1 0 0 0,2-11-1 0 0,24-92-264 0 0,-25 103 365 0 0,0 0 1 0 0,1 1-1 0 0,1-1 0 0 0,0 1 1 0 0,0 0-1 0 0,1 0 0 0 0,0 1 1 0 0,1-1-1 0 0,0 2 0 0 0,0-1 1 0 0,1 1-1 0 0,0 0 1 0 0,17-13-1 0 0,-19 17 52 0 0,1 0 0 0 0,0 0 1 0 0,0 0-1 0 0,0 1 0 0 0,1 0 0 0 0,-1 0 1 0 0,1 1-1 0 0,-1 0 0 0 0,1 0 1 0 0,0 1-1 0 0,0 0 0 0 0,0 0 0 0 0,0 1 1 0 0,0 0-1 0 0,0 0 0 0 0,0 1 0 0 0,0 0 1 0 0,-1 1-1 0 0,1-1 0 0 0,12 6 0 0 0,-15-6-17 0 0,0 1 0 0 0,-1 0 0 0 0,1 1-1 0 0,-1-1 1 0 0,1 1 0 0 0,-1 0 0 0 0,0 0-1 0 0,0 0 1 0 0,-1 1 0 0 0,1-1-1 0 0,0 1 1 0 0,-1 0 0 0 0,0 0 0 0 0,0 0-1 0 0,0 0 1 0 0,3 9 0 0 0,-3-7 6 0 0,-1 0 0 0 0,0 1-1 0 0,-1-1 1 0 0,0 0 0 0 0,0 0 0 0 0,0 1 0 0 0,-1-1 0 0 0,1 1 0 0 0,-2-1 0 0 0,1 0-1 0 0,-1 1 1 0 0,0-1 0 0 0,-2 8 0 0 0,-3 3-71 0 0,0 1 0 0 0,-1-1-1 0 0,-1-1 1 0 0,-1 1 0 0 0,0-2 0 0 0,-1 1 0 0 0,-1-1-1 0 0,-1-1 1 0 0,0 0 0 0 0,0 0 0 0 0,-1-1 0 0 0,-1-1-1 0 0,0 0 1 0 0,-1-1 0 0 0,0-1 0 0 0,-1 0 0 0 0,-21 9-1 0 0,35-18 6 0 0,-51 20-795 0 0,50-20 794 0 0,0 0 1 0 0,0 0-1 0 0,-1 0 1 0 0,1-1-1 0 0,0 1 1 0 0,-1-1-1 0 0,1 0 1 0 0,-1 0-1 0 0,1 0 1 0 0,0 0-1 0 0,-1 0 1 0 0,1-1-1 0 0,-7-2 1 0 0,10 3 42 0 0,0 0 1 0 0,-1 0-1 0 0,1 0 1 0 0,0 0-1 0 0,-1 0 1 0 0,1-1-1 0 0,0 1 1 0 0,0 0 0 0 0,0 0-1 0 0,-1 0 1 0 0,1-1-1 0 0,0 1 1 0 0,0 0-1 0 0,0 0 1 0 0,-1-1 0 0 0,1 1-1 0 0,0 0 1 0 0,0 0-1 0 0,0-1 1 0 0,0 1-1 0 0,0 0 1 0 0,-1-1-1 0 0,1 1 1 0 0,0 0 0 0 0,0-1-1 0 0,0 1 1 0 0,0 0-1 0 0,0 0 1 0 0,0-1-1 0 0,0 1 1 0 0,0 0 0 0 0,0-1-1 0 0,1 1 1 0 0,6-11 489 0 0,15-4 517 0 0,-3 10-605 0 0,0 2 0 0 0,1 0-1 0 0,-1 0 1 0 0,1 2 0 0 0,-1 1 0 0 0,1 0 0 0 0,19 4-1 0 0,-14-2-681 0 0,0-1-1 0 0,-1-1 1 0 0,42-6-1 0 0,-39 3-1316 0 0,-21 2 775 0 0,-1 1 1 0 0,1-1-1 0 0,-1 0 1 0 0,1 0-1 0 0,-1 0 1 0 0,1-1-1 0 0,-1 0 1 0 0,0 0-1 0 0,0 0 1 0 0,0 0-1 0 0,0-1 1 0 0,6-4-1 0 0,-5 1 120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6:35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49 1384 0 0,'-10'-2'606'0'0,"-19"-4"-119"0"0,10 6 2712 0 0,114-19 62 0 0,-62 12-3104 0 0,54-7 0 0 0,-83 14-140 0 0,0-1 0 0 0,0 2 0 0 0,0-1 0 0 0,0 0-1 0 0,0 1 1 0 0,0-1 0 0 0,0 1 0 0 0,0 0 0 0 0,0 1 0 0 0,0-1-1 0 0,0 1 1 0 0,0-1 0 0 0,-1 1 0 0 0,1 0 0 0 0,-1 1-1 0 0,1-1 1 0 0,-1 1 0 0 0,0-1 0 0 0,5 6 0 0 0,-4-2 32 0 0,1 0 1 0 0,-1 0-1 0 0,0 0 0 0 0,-1 1 1 0 0,1 0-1 0 0,-1 0 1 0 0,0 0-1 0 0,-1 0 1 0 0,0 0-1 0 0,1 8 0 0 0,0 6 158 0 0,-1 0-1 0 0,0 0 1 0 0,-2 0-1 0 0,-1 0 1 0 0,-1 0-1 0 0,0 0 0 0 0,-2 0 1 0 0,0 0-1 0 0,-1-1 1 0 0,-1 0-1 0 0,-1 0 0 0 0,-19 38 1 0 0,14-42-121 0 0,11-16-166 0 0,1 1 0 0 0,0-1 0 0 0,-1 1 0 0 0,1-1 0 0 0,0 0 1 0 0,-1 1-1 0 0,1-1 0 0 0,-1 1 0 0 0,1-1 0 0 0,0 1 0 0 0,-1-1 1 0 0,1 0-1 0 0,-1 0 0 0 0,1 1 0 0 0,-1-1 0 0 0,0 0 0 0 0,1 0 0 0 0,-1 1 1 0 0,1-1-1 0 0,-1 0 0 0 0,1 0 0 0 0,-1 0 0 0 0,0 0 0 0 0,1 0 1 0 0,-1 0-1 0 0,-1 0 0 0 0,2-2-360 0 0,-1 1-1 0 0,0-1 1 0 0,1 1 0 0 0,-1-1-1 0 0,1 0 1 0 0,-1 0 0 0 0,1 1-1 0 0,0-1 1 0 0,0 0 0 0 0,0 1 0 0 0,0-1-1 0 0,0 0 1 0 0,0-2 0 0 0,4-25-2123 0 0,-4 27 2340 0 0,4-44-1243 0 0,-2 25 1145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6:35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 1832 0 0,'0'-6'458'0'0,"0"3"95"0"0,0 1-1 0 0,0-1 1 0 0,0 0 0 0 0,0 0-1 0 0,1 1 1 0 0,-1-1 0 0 0,2-4-1 0 0,-1 6-406 0 0,-1 0-1 0 0,1 0 0 0 0,0 1 1 0 0,-1-1-1 0 0,1 0 1 0 0,0 0-1 0 0,0 0 0 0 0,0 1 1 0 0,0-1-1 0 0,0 0 1 0 0,0 1-1 0 0,0-1 0 0 0,0 0 1 0 0,0 1-1 0 0,0 0 1 0 0,0-1-1 0 0,0 1 0 0 0,0 0 1 0 0,0-1-1 0 0,0 1 1 0 0,2 0-1 0 0,9-2 380 0 0,3-1-67 0 0,-1 1 0 0 0,0 0 0 0 0,30 2 0 0 0,-29 1-380 0 0,0 1 1 0 0,0 0 0 0 0,0 1 0 0 0,0 1 0 0 0,-1 0-1 0 0,0 1 1 0 0,0 1 0 0 0,0 0 0 0 0,0 1 0 0 0,12 9-1 0 0,-23-14-53 0 0,-1 0 0 0 0,0 0-1 0 0,0 0 1 0 0,1 0-1 0 0,-2 1 1 0 0,1-1-1 0 0,0 1 1 0 0,0 0-1 0 0,-1-1 1 0 0,1 1 0 0 0,-1 0-1 0 0,0 0 1 0 0,0 0-1 0 0,0 0 1 0 0,0 5-1 0 0,0-3-17 0 0,0 1 0 0 0,-1 0-1 0 0,0 0 1 0 0,-1 0 0 0 0,1 0-1 0 0,-1 0 1 0 0,-3 9 0 0 0,-3 6-118 0 0,0-1 0 0 0,-2 0 1 0 0,-15 26-1 0 0,22-41 78 0 0,-26 41-1079 0 0,-1 0 1 0 0,-67 78-1 0 0,78-108-2409 0 0,23-30-2092 0 0,-1 8 5286 0 0,1-2 27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6:36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0 278 2224 0 0,'6'-6'928'0'0,"-1"-1"0"0"0,1 1 0 0 0,1 0 0 0 0,-1 0 0 0 0,1 1 0 0 0,0 0 0 0 0,12-7 0 0 0,-9 5-566 0 0,-2 3-357 0 0,0 0-1 0 0,0 0 1 0 0,1 1 0 0 0,-1 0-1 0 0,11-3 1 0 0,-13 5-663 0 0,0 0-1 0 0,0-1 1 0 0,-1 0-1 0 0,1 0 1 0 0,0 0 0 0 0,-1-1-1 0 0,0 0 1 0 0,0 0-1 0 0,1 0 1 0 0,-2-1-1 0 0,1 1 1 0 0,0-1 0 0 0,6-8-1 0 0,-5 4 194 0 0,0-1 118 0 0</inkml:trace>
  <inkml:trace contextRef="#ctx0" brushRef="#br0" timeOffset="1">228 0 2697 0 0,'-1'0'210'0'0,"0"0"0"0"0,0 1 0 0 0,0-1 0 0 0,0 0 0 0 0,0 0 0 0 0,0 0 0 0 0,0 1 0 0 0,0-1 1 0 0,0 1-1 0 0,0-1 0 0 0,0 1 0 0 0,0-1 0 0 0,0 1 0 0 0,0-1 0 0 0,0 1 0 0 0,1 0 1 0 0,-1-1-1 0 0,0 1 0 0 0,1 0 0 0 0,-2 2 0 0 0,0-1 109 0 0,1 1 0 0 0,-1 0 0 0 0,1 0 0 0 0,0 0 0 0 0,0 0 0 0 0,0 0 0 0 0,-1 3 0 0 0,0 6 136 0 0,1 1 0 0 0,0 18 0 0 0,1-30-459 0 0,11 161-740 0 0,-1 0-6203 0 0,-6-46 3820 0 0,-4-103 2931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6:36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24 1608 0 0,'-7'1'1127'0'0,"0"-1"0"0"0,0 1 0 0 0,1 0 0 0 0,-1 1 0 0 0,0-1 0 0 0,-9 5 0 0 0,5-2-335 0 0,1 1-1 0 0,0 1 1 0 0,-13 9 0 0 0,4-1-555 0 0,0 2 1 0 0,2 0-1 0 0,-18 20 1 0 0,26-26-306 0 0,1-2-133 0 0,0 1 0 0 0,1-1 1 0 0,0 1-1 0 0,0 0 0 0 0,1 1 0 0 0,-7 15 0 0 0,12-24 163 0 0,1-1-1 0 0,0 0 1 0 0,0 0 0 0 0,0 0 0 0 0,0 0-1 0 0,0 1 1 0 0,0-1 0 0 0,0 0 0 0 0,0 0-1 0 0,0 0 1 0 0,0 1 0 0 0,0-1 0 0 0,-1 0 0 0 0,1 0-1 0 0,0 0 1 0 0,0 1 0 0 0,0-1 0 0 0,0 0-1 0 0,0 0 1 0 0,1 0 0 0 0,-1 1 0 0 0,0-1-1 0 0,0 0 1 0 0,0 0 0 0 0,0 0 0 0 0,0 0-1 0 0,0 1 1 0 0,0-1 0 0 0,0 0 0 0 0,0 0-1 0 0,0 0 1 0 0,1 0 0 0 0,-1 1 0 0 0,0-1-1 0 0,0 0 1 0 0,0 0 0 0 0,0 0 0 0 0,0 0-1 0 0,1 0 1 0 0,-1 0 0 0 0,0 1 0 0 0,0-1-1 0 0,1 0 1 0 0,9-3-1362 0 0,10-9-361 0 0,49-60-1014 0 0,51-49 3849 0 0,-114 117-573 0 0,-1 0 1 0 0,1 1 0 0 0,0-1 0 0 0,0 1 0 0 0,0 0 0 0 0,0 1 0 0 0,1 0 0 0 0,-1 0 0 0 0,1 0-1 0 0,10-1 1 0 0,-7 1-106 0 0,1 1 0 0 0,0 1-1 0 0,-1 0 1 0 0,1 0 0 0 0,20 4 0 0 0,-29-4-451 0 0,-1 1 1 0 0,1 0-1 0 0,-1-1 1 0 0,1 1 0 0 0,-1 0-1 0 0,1 0 1 0 0,-1 0 0 0 0,1 0-1 0 0,-1 0 1 0 0,0 0 0 0 0,1 0-1 0 0,-1 0 1 0 0,0 1 0 0 0,0-1-1 0 0,0 0 1 0 0,0 1 0 0 0,0-1-1 0 0,-1 1 1 0 0,1-1 0 0 0,0 1-1 0 0,-1-1 1 0 0,1 1-1 0 0,-1 0 1 0 0,1-1 0 0 0,-1 4-1 0 0,2 6-938 0 0,-1 0-1 0 0,0 0 0 0 0,-1 11 0 0 0,1 3-1713 0 0,-1-22 2333 0 0,0 0 0 0 0,0 0 0 0 0,1 0-1 0 0,-1 0 1 0 0,1 0 0 0 0,0 0 0 0 0,0 0-1 0 0,0 0 1 0 0,0 0 0 0 0,0 0 0 0 0,1 0-1 0 0,-1-1 1 0 0,5 6 0 0 0,-2-6 227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4:07:02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19 648 0 0,'-5'-5'2381'0'0,"5"5"-2222"0"0,0 0 0 0 0,0-1-1 0 0,0 1 1 0 0,0 0 0 0 0,0-1 0 0 0,0 1-1 0 0,-1-1 1 0 0,1 1 0 0 0,0 0 0 0 0,0-1-1 0 0,0 1 1 0 0,3-6 2381 0 0,-2 5-2381 0 0,-1 1 43 0 0,1 0 0 0 0,0-1 1 0 0,-1 1-1 0 0,1 0 1 0 0,0 0-1 0 0,0-1 0 0 0,0 1 1 0 0,-1 0-1 0 0,1 0 1 0 0,0 0-1 0 0,0 0 0 0 0,-1 0 1 0 0,1 0-1 0 0,0 0 0 0 0,0 0 1 0 0,0 0-1 0 0,-1 1 1 0 0,1-1-1 0 0,0 0 0 0 0,0 0 1 0 0,0 1-1 0 0,6 3 194 0 0,-1 0 1 0 0,0 0-1 0 0,0 1 0 0 0,0 0 0 0 0,-1 0 1 0 0,1 0-1 0 0,-1 1 0 0 0,0 0 0 0 0,4 7 0 0 0,7 11 76 0 0,12 27-1 0 0,-15-26 17 0 0,8 19 416 0 0,-1 1-1 0 0,21 79 0 0 0,-29-82-334 0 0,2 0 0 0 0,2-1 0 0 0,37 70-1 0 0,-51-108-548 0 0,0 0 0 0 0,0-1 0 0 0,0 1 0 0 0,0 0 0 0 0,0-1-1 0 0,0 1 1 0 0,0-1 0 0 0,1 0 0 0 0,0 0 0 0 0,-1 0 0 0 0,1 0-1 0 0,0 0 1 0 0,0-1 0 0 0,0 1 0 0 0,0-1 0 0 0,0 0-1 0 0,0 0 1 0 0,0 0 0 0 0,4 1 0 0 0,-3-2-15 0 0,0 0 0 0 0,0 0-1 0 0,0 0 1 0 0,0-1 0 0 0,0 0 0 0 0,-1 0 0 0 0,1 0 0 0 0,0 0 0 0 0,0 0-1 0 0,-1-1 1 0 0,1 1 0 0 0,-1-1 0 0 0,0 0 0 0 0,1 0 0 0 0,-1-1-1 0 0,3-2 1 0 0,9-7-75 0 0,-1-1 0 0 0,-1-1 0 0 0,23-29 0 0 0,29-54-1562 0 0,12-15-3285 0 0,-13 24-7989 0 0,-54 76 9771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6:37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53 4009 0 0,'-9'-9'1519'0'0,"7"8"-1353"0"0,1 0 0 0 0,-1 0-1 0 0,1 0 1 0 0,0 0 0 0 0,0 0 0 0 0,-1-1-1 0 0,1 1 1 0 0,0 0 0 0 0,0-1-1 0 0,-1-1 1 0 0,2 2-110 0 0,0 1-1 0 0,1-1 0 0 0,-1 0 1 0 0,0 1-1 0 0,0-1 0 0 0,0 0 1 0 0,0 0-1 0 0,0 1 0 0 0,1-1 1 0 0,-1 1-1 0 0,0-1 0 0 0,1 0 1 0 0,-1 1-1 0 0,0-1 0 0 0,1 0 1 0 0,-1 1-1 0 0,1-1 0 0 0,-1 1 1 0 0,1-1-1 0 0,-1 1 0 0 0,1-1 1 0 0,-1 1-1 0 0,1 0 0 0 0,0-1 1 0 0,-1 1-1 0 0,1 0 0 0 0,0-1 1 0 0,-1 1-1 0 0,1 0 0 0 0,0 0 1 0 0,0-1-1 0 0,5-1 12 0 0,0 0 1 0 0,1 0-1 0 0,-1 0 1 0 0,0 1-1 0 0,1 0 1 0 0,-1 0-1 0 0,10 1 0 0 0,46 3-27 0 0,-42 0-3 0 0,37 10 1 0 0,-51-11 14 0 0,1 0 1 0 0,0 0 0 0 0,-1 1-1 0 0,1 0 1 0 0,-1 1 0 0 0,0 0 0 0 0,0 0-1 0 0,10 8 1 0 0,-14-9-1 0 0,0 0 1 0 0,0-1-1 0 0,0 1 0 0 0,0 0 0 0 0,0 0 1 0 0,-1 0-1 0 0,1 1 0 0 0,-1-1 0 0 0,0 0 1 0 0,0 0-1 0 0,0 1 0 0 0,0-1 0 0 0,-1 0 1 0 0,1 1-1 0 0,-1-1 0 0 0,0 1 0 0 0,0-1 1 0 0,0 1-1 0 0,-1-1 0 0 0,1 0 0 0 0,-1 1 1 0 0,0-1-1 0 0,0 0 0 0 0,0 1 0 0 0,0-1 1 0 0,-2 3-1 0 0,-1 4 35 0 0,-1 0-1 0 0,-1 0 1 0 0,0-1 0 0 0,0 0 0 0 0,0 0-1 0 0,-15 14 1 0 0,-55 45 221 0 0,65-59-260 0 0,-1 0 1 0 0,-1-1-1 0 0,1-1 0 0 0,-26 12 0 0 0,37-19-54 0 0,0 1 0 0 0,0-1 0 0 0,0 1 0 0 0,0-1 0 0 0,0 0 0 0 0,0 1 0 0 0,0-1 0 0 0,0 0 0 0 0,0 0 0 0 0,0 0 0 0 0,0 0 0 0 0,0 0 0 0 0,0 0 0 0 0,0 0 0 0 0,0 0 0 0 0,0 0 0 0 0,0 0 0 0 0,0-1 0 0 0,0 1 0 0 0,0 0 0 0 0,0-1 0 0 0,-1 0 0 0 0,1 1-23 0 0,1-1 0 0 0,-1 0-1 0 0,1 0 1 0 0,-1 1 0 0 0,1-1 0 0 0,0 0 0 0 0,-1 0-1 0 0,1 0 1 0 0,0 0 0 0 0,0 1 0 0 0,0-1 0 0 0,-1 0 0 0 0,1 0-1 0 0,0 0 1 0 0,0 0 0 0 0,0 0 0 0 0,0 0 0 0 0,0 1 0 0 0,1-1-1 0 0,-1-1 1 0 0,2-5-152 0 0,-1 1-1 0 0,2-1 1 0 0,-1 1-1 0 0,1 0 1 0 0,4-8-1 0 0,1 0 145 0 0,1 0 0 0 0,0 1-1 0 0,1 0 1 0 0,0 1 0 0 0,1 0 0 0 0,1 1-1 0 0,22-18 1 0 0,-27 24 219 0 0,0 1-1 0 0,0 0 1 0 0,0 0-1 0 0,1 0 1 0 0,0 1 0 0 0,0 0-1 0 0,0 0 1 0 0,0 1-1 0 0,0 0 1 0 0,0 1-1 0 0,1 0 1 0 0,-1 0-1 0 0,0 1 1 0 0,1 0 0 0 0,-1 0-1 0 0,15 3 1 0 0,-16-2-171 0 0,13 2 161 0 0,-1 1-1 0 0,0 0 1 0 0,-1 2-1 0 0,1 0 1 0 0,20 10 0 0 0,-35-13-319 0 0,0-1 0 0 0,0 1 1 0 0,0 0-1 0 0,0 0 1 0 0,0 0-1 0 0,-1 0 1 0 0,1 1-1 0 0,-1-1 1 0 0,0 1-1 0 0,0 0 1 0 0,3 5-1 0 0,-4-5-235 0 0,-1 0 1 0 0,1 0-1 0 0,-1 0 1 0 0,0 0-1 0 0,0 1 0 0 0,0-1 1 0 0,0 0-1 0 0,-1 1 1 0 0,0-1-1 0 0,0 0 1 0 0,0 1-1 0 0,0-1 0 0 0,-1 1 1 0 0,-1 5-1 0 0,-1 4-596 0 0,-1-1 0 0 0,0 0 0 0 0,-1-1 1 0 0,-1 1-1 0 0,0-1 0 0 0,-8 13 0 0 0,2-7 507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6:37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35 178 2673 0 0,'-4'-1'948'0'0,"0"0"0"0"0,0 0 0 0 0,0-1 0 0 0,0 1 1 0 0,-6-4-1 0 0,10 5-866 0 0,0 0-1 0 0,-1-1 1 0 0,1 1 0 0 0,0 0 0 0 0,-1 0-1 0 0,1-1 1 0 0,0 1 0 0 0,0 0 0 0 0,0 0-1 0 0,-1-1 1 0 0,1 1 0 0 0,0 0 0 0 0,0-1-1 0 0,0 1 1 0 0,-1 0 0 0 0,1-1 0 0 0,0 1-1 0 0,0 0 1 0 0,0-1 0 0 0,0 1 0 0 0,0 0-1 0 0,0-1 1 0 0,0 1 0 0 0,0-1 0 0 0,0 1-1 0 0,0 0 1 0 0,0-1 0 0 0,1 0 64 0 0,-1 0-1 0 0,1 0 1 0 0,-1 0 0 0 0,1 0-1 0 0,0 0 1 0 0,0 0 0 0 0,-1 0 0 0 0,1 1-1 0 0,0-1 1 0 0,0 0 0 0 0,0 0-1 0 0,0 1 1 0 0,2-2 0 0 0,28-14 824 0 0,0 1-1 0 0,37-12 1 0 0,22-9-624 0 0,-65 25-358 0 0,0 1 0 0 0,26-7 0 0 0,-37 13-398 0 0,-1 1-1 0 0,0 1 0 0 0,1 0 0 0 0,0 1 0 0 0,25 1 1 0 0,-38-1 250 0 0,0 1 1 0 0,1 1 0 0 0,-1-1 0 0 0,0 0 0 0 0,0 0-1 0 0,0 0 1 0 0,1 1 0 0 0,-1-1 0 0 0,0 0 0 0 0,0 1-1 0 0,0-1 1 0 0,0 1 0 0 0,0 0 0 0 0,0-1 0 0 0,0 1 0 0 0,0 0-1 0 0,0 0 1 0 0,0-1 0 0 0,0 1 0 0 0,0 0 0 0 0,0 0-1 0 0,0 0 1 0 0,-1 0 0 0 0,2 2 0 0 0,-2-2-56 0 0,1 1 0 0 0,-1 0 0 0 0,0 0 0 0 0,0 0 1 0 0,0 0-1 0 0,0-1 0 0 0,0 1 0 0 0,0 0 0 0 0,0 0 0 0 0,-1 0 0 0 0,1 0 1 0 0,0-1-1 0 0,-1 1 0 0 0,-1 2 0 0 0,-2 7-629 0 0,-2-1 0 0 0,0 0 0 0 0,-13 18 0 0 0,19-27 822 0 0,-22 24-236 0 0,-1 0 0 0 0,0-2 0 0 0,-2 0 0 0 0,-33 22 1 0 0,16-11 972 0 0,32-26-12 0 0,-1 0 0 0 0,1 0 0 0 0,-1-1-1 0 0,-1-1 1 0 0,1 0 0 0 0,-1 0 0 0 0,0-1 0 0 0,-24 6 0 0 0,35-10-610 0 0,0-1 0 0 0,1 0 0 0 0,-1 1 0 0 0,0-1 0 0 0,0 0 0 0 0,0 0 0 0 0,1 0 1 0 0,-1 0-1 0 0,0 0 0 0 0,0 0 0 0 0,0 0 0 0 0,1 0 0 0 0,-1 0 0 0 0,0 0 1 0 0,0 0-1 0 0,1-1 0 0 0,-1 1 0 0 0,0 0 0 0 0,0 0 0 0 0,1-1 0 0 0,-1 1 1 0 0,0-1-1 0 0,1 1 0 0 0,-1 0 0 0 0,0-1 0 0 0,0-1 0 0 0,1 2-36 0 0,0-1-1 0 0,0 0 0 0 0,0 0 0 0 0,1 0 1 0 0,-1 0-1 0 0,0 0 0 0 0,1 0 1 0 0,-1 0-1 0 0,1 0 0 0 0,-1 0 0 0 0,1 0 1 0 0,0 1-1 0 0,-1-1 0 0 0,1 0 0 0 0,0 1 1 0 0,-1-1-1 0 0,2-1 0 0 0,38-29 380 0 0,-25 22-403 0 0,0 0 0 0 0,0 2 1 0 0,0 0-1 0 0,33-10 0 0 0,-41 15-38 0 0,0 0 0 0 0,0 1 0 0 0,0 0 0 0 0,0 0 0 0 0,0 0 0 0 0,1 1 0 0 0,-1 0 0 0 0,0 1 0 0 0,0 0 0 0 0,0 0 0 0 0,0 0 0 0 0,0 1 0 0 0,0 0 0 0 0,10 5 0 0 0,-15-6 18 0 0,0 0 1 0 0,-1 0-1 0 0,1 0 0 0 0,0 0 1 0 0,-1 1-1 0 0,1-1 1 0 0,-1 0-1 0 0,1 1 1 0 0,-1 0-1 0 0,0-1 0 0 0,1 1 1 0 0,-1 0-1 0 0,0-1 1 0 0,0 1-1 0 0,0 0 1 0 0,0 0-1 0 0,-1 0 1 0 0,1 2-1 0 0,0 1 54 0 0,0-1 0 0 0,0 1 0 0 0,-1-1 0 0 0,0 1 0 0 0,0-1 1 0 0,0 1-1 0 0,-2 8 0 0 0,-2 2 276 0 0,0 0 1 0 0,-1 0-1 0 0,-12 25 1 0 0,5-16 121 0 0,7-16-323 0 0,0 1-1 0 0,1-1 1 0 0,0 1 0 0 0,1 0 0 0 0,0 0 0 0 0,0 1 0 0 0,1-1-1 0 0,-1 12 1 0 0,3-21-143 0 0,0 1 0 0 0,0-1 0 0 0,0 0 0 0 0,0 1 0 0 0,0-1-1 0 0,0 1 1 0 0,0-1 0 0 0,0 0 0 0 0,0 1 0 0 0,0-1 0 0 0,0 1 0 0 0,0-1-1 0 0,1 0 1 0 0,-1 1 0 0 0,0-1 0 0 0,0 0 0 0 0,0 1 0 0 0,1-1 0 0 0,-1 0-1 0 0,0 1 1 0 0,0-1 0 0 0,1 0 0 0 0,-1 0 0 0 0,0 1 0 0 0,1-1 0 0 0,-1 0 0 0 0,0 0-1 0 0,1 0 1 0 0,-1 1 0 0 0,1-1 0 0 0,-1 0 0 0 0,15-2-182 0 0,14-12-350 0 0,94-83-3616 0 0,-102 78 1341 0 0,-1 0 1 0 0,-2-2 0 0 0,28-37 0 0 0,-39 46 2387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6:38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85 2953 0 0,'-1'-2'115'0'0,"1"0"1"0"0,-1 0-1 0 0,1 0 1 0 0,-1 0-1 0 0,1 0 1 0 0,0 0-1 0 0,0-1 1 0 0,0 1-1 0 0,0 0 1 0 0,0 0-1 0 0,0 0 1 0 0,0 0-1 0 0,1 0 1 0 0,-1 0-1 0 0,1 0 1 0 0,0 0-1 0 0,0 0 1 0 0,-1 0-1 0 0,1 0 1 0 0,2-3-1 0 0,0 2 11 0 0,-1 0 0 0 0,1 1 0 0 0,0-1 0 0 0,0 1-1 0 0,0 0 1 0 0,0 0 0 0 0,0 0 0 0 0,0 0-1 0 0,0 0 1 0 0,1 0 0 0 0,3-1 0 0 0,1 1 47 0 0,0 0 0 0 0,0 0 0 0 0,-1 0 0 0 0,1 1 1 0 0,0 0-1 0 0,0 1 0 0 0,0 0 0 0 0,0 0 0 0 0,0 0 0 0 0,15 4 1 0 0,-16-2-40 0 0,1 1 1 0 0,-1 1 0 0 0,1-1 0 0 0,-1 1-1 0 0,-1 0 1 0 0,1 1 0 0 0,0 0 0 0 0,-1 0-1 0 0,0 0 1 0 0,0 1 0 0 0,-1 0 0 0 0,1 0-1 0 0,-1 0 1 0 0,0 0 0 0 0,-1 1 0 0 0,0 0-1 0 0,0 0 1 0 0,0 1 0 0 0,-1-1 0 0 0,0 1-1 0 0,-1-1 1 0 0,0 1 0 0 0,2 10 0 0 0,-1-6-49 0 0,-1 0-1 0 0,-1 0 1 0 0,0 0 0 0 0,-1 1 0 0 0,0-1 0 0 0,-1 0 0 0 0,0 0 0 0 0,-1 0 0 0 0,-1 0-1 0 0,1 0 1 0 0,-2 0 0 0 0,0-1 0 0 0,0 1 0 0 0,-12 20 0 0 0,1-8-265 0 0,-2 0 1 0 0,-1-1 0 0 0,-24 24-1 0 0,41-46 285 0 0,-14 14-2425 0 0,52-72-6395 0 0,11-13 7288 0 0,-36 49 1186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6:38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46 976 0 0,'2'-5'333'0'0,"-1"1"0"0"0,0-1-1 0 0,1 1 1 0 0,0 0 0 0 0,0-1 0 0 0,5-5 0 0 0,-7 9-224 0 0,0 1 1 0 0,1-1-1 0 0,-1 0 1 0 0,1 1-1 0 0,-1-1 1 0 0,1 1 0 0 0,-1-1-1 0 0,1 1 1 0 0,0-1-1 0 0,-1 1 1 0 0,1 0 0 0 0,-1-1-1 0 0,1 1 1 0 0,0 0-1 0 0,-1-1 1 0 0,1 1-1 0 0,0 0 1 0 0,0 0 0 0 0,-1 0-1 0 0,2-1 1 0 0,-1 2 2 0 0,-1-1 1 0 0,1 0-1 0 0,0 1 1 0 0,0-1-1 0 0,-1 1 1 0 0,1-1-1 0 0,0 0 1 0 0,0 1-1 0 0,-1 0 1 0 0,1-1-1 0 0,-1 1 0 0 0,1-1 1 0 0,-1 1-1 0 0,1 0 1 0 0,-1-1-1 0 0,1 1 1 0 0,-1 0-1 0 0,1 0 1 0 0,-1 0-1 0 0,0-1 1 0 0,1 1-1 0 0,-1 1 1 0 0,11 27 774 0 0,-1-1-1 0 0,-2 2 1 0 0,-1-1 0 0 0,-1 1 0 0 0,3 43-1 0 0,-6 155 519 0 0,-3-48-1097 0 0,1-167-464 0 0,0 1 0 0 0,1-1-1 0 0,6 22 1 0 0,-6-30-202 0 0,0 0-1 0 0,0 0 1 0 0,1 0-1 0 0,-1 0 1 0 0,4 5-1 0 0,-5-8-92 0 0,1 0-1 0 0,-1 0 1 0 0,1 0-1 0 0,0-1 1 0 0,-1 1-1 0 0,1-1 1 0 0,0 1-1 0 0,0-1 0 0 0,0 1 1 0 0,0-1-1 0 0,0 0 1 0 0,4 1-1 0 0,-5-1 226 0 0,0-1-1 0 0,0 0 0 0 0,0 0 1 0 0,0 0-1 0 0,0 1 0 0 0,1-1 0 0 0,-1 0 1 0 0,0 0-1 0 0,0-1 0 0 0,0 1 1 0 0,0 0-1 0 0,0 0 0 0 0,0 0 0 0 0,0-1 1 0 0,0 1-1 0 0,0-1 0 0 0,0 1 1 0 0,0-1-1 0 0,0 1 0 0 0,0-1 0 0 0,0 1 1 0 0,0-1-1 0 0,0 0 0 0 0,-1 0 1 0 0,1 1-1 0 0,0-1 0 0 0,1-2 0 0 0,4-4 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6:38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22 185 2192 0 0,'-2'-2'336'0'0,"0"0"0"0"0,0 0-1 0 0,1 0 1 0 0,-1 0-1 0 0,0-1 1 0 0,1 1-1 0 0,-1 0 1 0 0,1-1-1 0 0,0 0 1 0 0,0 1 0 0 0,0-1-1 0 0,0 0 1 0 0,0 1-1 0 0,1-1 1 0 0,-1 0-1 0 0,0-5 1 0 0,2 5-248 0 0,-1 0 1 0 0,1 0-1 0 0,-1 1 0 0 0,1-1 1 0 0,0 0-1 0 0,0 1 0 0 0,0-1 1 0 0,0 0-1 0 0,1 1 0 0 0,-1-1 1 0 0,1 1-1 0 0,-1 0 1 0 0,1-1-1 0 0,0 1 0 0 0,0 0 1 0 0,0 0-1 0 0,4-2 0 0 0,8-7-107 0 0,0 0 0 0 0,1 1 0 0 0,0 1 0 0 0,1 1 0 0 0,0 0-1 0 0,0 1 1 0 0,1 0 0 0 0,0 2 0 0 0,0 0 0 0 0,18-3 0 0 0,-33 8-41 0 0,-1-1 1 0 0,1 1 0 0 0,-1 0 0 0 0,0 0-1 0 0,1-1 1 0 0,-1 1 0 0 0,1 0 0 0 0,-1 0-1 0 0,1 1 1 0 0,-1-1 0 0 0,1 0-1 0 0,-1 0 1 0 0,1 1 0 0 0,-1-1 0 0 0,0 1-1 0 0,1-1 1 0 0,-1 1 0 0 0,0 0 0 0 0,1-1-1 0 0,-1 1 1 0 0,0 0 0 0 0,0 0 0 0 0,2 1-1 0 0,-3-1-11 0 0,1 1 0 0 0,0 0-1 0 0,-1-1 1 0 0,1 1 0 0 0,-1 0-1 0 0,1-1 1 0 0,-1 1 0 0 0,0 0-1 0 0,1 0 1 0 0,-1-1 0 0 0,0 1-1 0 0,0 0 1 0 0,-1 0-1 0 0,1-1 1 0 0,0 1 0 0 0,0 0-1 0 0,-1 0 1 0 0,0 2 0 0 0,-9 25 159 0 0,-2 0-1 0 0,-19 35 1 0 0,26-53 6 0 0,-28 52 699 0 0,-33 73 1965 0 0,56-114-2296 0 0,2 1 0 0 0,1-1-1 0 0,1 2 1 0 0,-4 28 0 0 0,9-48-497 0 0,1-1 1 0 0,-1 1-1 0 0,1 0 0 0 0,0-1 1 0 0,0 1-1 0 0,0-1 1 0 0,1 1-1 0 0,-1-1 0 0 0,1 1 1 0 0,0-1-1 0 0,0 0 0 0 0,0 1 1 0 0,0-1-1 0 0,1 0 0 0 0,-1 0 1 0 0,1 1-1 0 0,0-1 0 0 0,0-1 1 0 0,0 1-1 0 0,0 0 0 0 0,1 0 1 0 0,-1-1-1 0 0,1 1 1 0 0,-1-1-1 0 0,1 0 0 0 0,0 0 1 0 0,0 0-1 0 0,0 0 0 0 0,0 0 1 0 0,0-1-1 0 0,1 1 0 0 0,-1-1 1 0 0,0 0-1 0 0,1 0 0 0 0,-1 0 1 0 0,1-1-1 0 0,-1 1 1 0 0,1-1-1 0 0,-1 1 0 0 0,1-1 1 0 0,-1 0-1 0 0,1-1 0 0 0,-1 1 1 0 0,1-1-1 0 0,4-1 0 0 0,12-5-1646 0 0,1-2 0 0 0,-2 0 0 0 0,1-1-1 0 0,32-23 1 0 0,-32 20 140 0 0,-3 0 805 0 0,-9 7 305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6:39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7 236 3945 0 0,'-3'-5'967'0'0,"0"-6"1071"0"0,11-4-517 0 0,2 3-1505 0 0,0 1 0 0 0,1 0 0 0 0,1 0 0 0 0,0 1 0 0 0,0 0 0 0 0,1 1 0 0 0,25-13 0 0 0,-2 3-1777 0 0,-13 8-1486 0 0,41-29 0 0 0,-56 35 2911 0 0</inkml:trace>
  <inkml:trace contextRef="#ctx0" brushRef="#br0" timeOffset="1">302 1 64 0 0,'-3'6'747'0'0,"1"1"0"0"0,0 0 0 0 0,0 0 0 0 0,0-1 1 0 0,1 1-1 0 0,0 0 0 0 0,0 0 0 0 0,1 1 0 0 0,0-1 0 0 0,1 12 0 0 0,3 8-279 0 0,11 41-1 0 0,-1-8-1005 0 0,-11-41-174 0 0,0-2-1718 0 0,-1 0 0 0 0,1 18 0 0 0,-3-26 1761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6:39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 5313 0 0,'-4'2'516'0'0,"0"1"0"0"0,0-1 0 0 0,1 1 0 0 0,-1 0 0 0 0,0 0 0 0 0,1 1 0 0 0,0-1 0 0 0,0 1 0 0 0,0-1 0 0 0,0 1 0 0 0,1 0 0 0 0,-1 0 0 0 0,1 0 0 0 0,-3 6 0 0 0,4-7-389 0 0,0 0 0 0 0,1-1 0 0 0,-1 1-1 0 0,0 0 1 0 0,1-1 0 0 0,-1 1 0 0 0,1 0-1 0 0,0 0 1 0 0,0-1 0 0 0,0 1 0 0 0,0 0-1 0 0,0 0 1 0 0,1 0 0 0 0,-1-1 0 0 0,1 1-1 0 0,0 0 1 0 0,0-1 0 0 0,0 1 0 0 0,0-1-1 0 0,0 1 1 0 0,1-1 0 0 0,-1 1 0 0 0,1-1-1 0 0,-1 0 1 0 0,4 3 0 0 0,5 4-101 0 0,0-1 0 0 0,1 0 0 0 0,0 0 0 0 0,0-1 0 0 0,1-1 1 0 0,0 0-1 0 0,0 0 0 0 0,1-1 0 0 0,-1-1 0 0 0,1 0 0 0 0,0-1 0 0 0,0 0 1 0 0,1-1-1 0 0,-1 0 0 0 0,0-1 0 0 0,1-1 0 0 0,-1 0 0 0 0,21-3 0 0 0,-16 0-644 0 0,0 0 0 0 0,0-1-1 0 0,0-1 1 0 0,-1 0 0 0 0,29-13 0 0 0,-32 11-840 0 0,0-1 0 0 0,-1 0 1 0 0,0-1-1 0 0,0 0 1 0 0,-1-1-1 0 0,18-19 1 0 0,-8 0-1108 0 0,-14 12 2205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6:41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36 103 520 0 0,'-2'0'241'0'0,"-1"0"0"0"0,1 0-1 0 0,-1 0 1 0 0,1 0 0 0 0,-1-1 0 0 0,1 1-1 0 0,0-1 1 0 0,-1 1 0 0 0,1-1 0 0 0,0 0-1 0 0,-4-2 1 0 0,6 3-171 0 0,0 0 1 0 0,-1-1-1 0 0,1 1 0 0 0,0 0 0 0 0,0-1 0 0 0,-1 1 0 0 0,1 0 1 0 0,0-1-1 0 0,0 1 0 0 0,-1 0 0 0 0,1-1 0 0 0,0 1 1 0 0,0-1-1 0 0,0 1 0 0 0,0 0 0 0 0,0-1 0 0 0,-1 1 1 0 0,1-1-1 0 0,0 1 0 0 0,0 0 0 0 0,0-1 0 0 0,0 1 1 0 0,0-1-1 0 0,1 0 0 0 0,9-15 950 0 0,-9 15-854 0 0,1 0 1 0 0,0 0-1 0 0,-1 0 0 0 0,1 0 0 0 0,0 1 1 0 0,0-1-1 0 0,0 0 0 0 0,0 1 0 0 0,-1-1 1 0 0,1 1-1 0 0,0 0 0 0 0,0-1 0 0 0,0 1 1 0 0,2 0-1 0 0,35 2 1305 0 0,-18-1-994 0 0,-2-2-407 0 0,0-2 0 0 0,0 0 0 0 0,-1-1 0 0 0,0-1 0 0 0,1-1 0 0 0,31-15 0 0 0,-6 3-8 0 0,-43 18-61 0 0,-1-1-1 0 0,1 1 0 0 0,0 0 0 0 0,0-1 0 0 0,-1 1 0 0 0,1 0 0 0 0,0 0 0 0 0,-1-1 1 0 0,1 1-1 0 0,0 0 0 0 0,0 0 0 0 0,-1 0 0 0 0,1 0 0 0 0,0 0 0 0 0,0 0 0 0 0,-1 0 1 0 0,1 0-1 0 0,0 1 0 0 0,0-1 0 0 0,-1 0 0 0 0,1 0 0 0 0,0 1 0 0 0,-1-1 0 0 0,1 0 1 0 0,0 1-1 0 0,-1-1 0 0 0,1 0 0 0 0,-1 1 0 0 0,1-1 0 0 0,0 2 0 0 0,0-1 13 0 0,0 1 0 0 0,-1-1 0 0 0,1 1 0 0 0,-1-1 0 0 0,0 1 1 0 0,1-1-1 0 0,-1 1 0 0 0,0-1 0 0 0,0 1 0 0 0,0 0 0 0 0,0-1 0 0 0,0 1 0 0 0,-1 2 0 0 0,-1 6 130 0 0,-1 1 0 0 0,0-1 0 0 0,-4 11 0 0 0,-8 16 359 0 0,-31 54 1 0 0,38-77-415 0 0,-1-1 0 0 0,-1 0 0 0 0,1 0 0 0 0,-2-1 1 0 0,0 0-1 0 0,-23 18 0 0 0,34-30-98 0 0,0 0-1 0 0,0 1 1 0 0,0-1 0 0 0,0 0-1 0 0,0 0 1 0 0,0 0-1 0 0,0 0 1 0 0,-1 1 0 0 0,1-1-1 0 0,0 0 1 0 0,0 0 0 0 0,0 0-1 0 0,0 0 1 0 0,-1 0 0 0 0,1 1-1 0 0,0-1 1 0 0,0 0 0 0 0,0 0-1 0 0,0 0 1 0 0,-1 0 0 0 0,1 0-1 0 0,0 0 1 0 0,0 0 0 0 0,0 0-1 0 0,-1 0 1 0 0,1 0-1 0 0,0 0 1 0 0,0 0 0 0 0,0 0-1 0 0,-1 0 1 0 0,1 0 0 0 0,0 0-1 0 0,0 0 1 0 0,0 0 0 0 0,-1 0-1 0 0,1 0 1 0 0,0 0 0 0 0,0 0-1 0 0,0 0 1 0 0,-1-1 0 0 0,1 1-1 0 0,0 0 1 0 0,0 0 0 0 0,0 0-1 0 0,0 0 1 0 0,-1-1-1 0 0,3-11-570 0 0,10-15-162 0 0,2 3 605 0 0,1 1-1 0 0,1 1 1 0 0,1 0 0 0 0,1 2-1 0 0,0 0 1 0 0,33-27 0 0 0,-45 42 317 0 0,1 1 1 0 0,0-1-1 0 0,-1 1 1 0 0,2 1 0 0 0,-1-1-1 0 0,0 1 1 0 0,1 0-1 0 0,0 1 1 0 0,-1 0 0 0 0,1 0-1 0 0,0 1 1 0 0,0 0-1 0 0,0 0 1 0 0,0 1 0 0 0,0 0-1 0 0,0 0 1 0 0,0 1-1 0 0,0 0 1 0 0,0 0 0 0 0,0 1-1 0 0,0 0 1 0 0,-1 0-1 0 0,1 1 1 0 0,-1 0-1 0 0,1 1 1 0 0,9 6 0 0 0,-11-7-163 0 0,0 1 1 0 0,-1 1 0 0 0,1-1-1 0 0,-1 1 1 0 0,0 0 0 0 0,-1 0-1 0 0,1 1 1 0 0,3 5 0 0 0,15 29-3611 0 0,-21-37 2446 0 0,-2-2 765 0 0,0 0 0 0 0,1 0-1 0 0,-1 0 1 0 0,0 0 0 0 0,0 0 0 0 0,0 0 0 0 0,1 0-1 0 0,-1 0 1 0 0,0 0 0 0 0,-1 0 0 0 0,1 0 0 0 0,0 0-1 0 0,0 0 1 0 0,0 0 0 0 0,0-1 0 0 0,-1 1 0 0 0,1 0-1 0 0,-1 0 1 0 0,1 0 0 0 0,-2 3-765 0 0,-8 4-610 0 0,4-5 1265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6:41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47 130 5921 0 0,'-17'2'3455'0'0,"15"-1"-3368"0"0,0-1 1 0 0,0 1-1 0 0,0 0 1 0 0,1 0-1 0 0,-1 0 0 0 0,0 0 1 0 0,1 0-1 0 0,-1 0 1 0 0,0 0-1 0 0,1 0 0 0 0,-1 1 1 0 0,1-1-1 0 0,0 1 0 0 0,0-1 1 0 0,-1 1-1 0 0,1 0 1 0 0,-1 2-1 0 0,7-3 281 0 0,0-1-1 0 0,0 0 1 0 0,-1 0 0 0 0,1 0-1 0 0,0 0 1 0 0,9-3 0 0 0,38-12-138 0 0,268-91-835 0 0,-296 97-27 0 0,11-4-1271 0 0,-15 2-2594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6:41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0 328 0 0,'-94'81'5489'0'0,"93"-80"-5274"0"0,-1 0 0 0 0,1 1 0 0 0,0-1-1 0 0,0 0 1 0 0,0 1 0 0 0,0-1 0 0 0,0 0 0 0 0,0 1-1 0 0,0 0 1 0 0,0-1 0 0 0,0 1 0 0 0,1-1-1 0 0,-2 3 1 0 0,3-3 2 0 0,-1 1-1 0 0,0 0 0 0 0,1-1 1 0 0,-1 1-1 0 0,0-1 1 0 0,1 1-1 0 0,0-1 0 0 0,-1 0 1 0 0,1 1-1 0 0,0-1 1 0 0,1 3-1 0 0,3 3-144 0 0,21 44 439 0 0,-18-33-686 0 0,1 0 0 0 0,1-1 0 0 0,14 19 0 0 0,-23-35-30 0 0,0 1 1 0 0,0-1-1 0 0,0 0 1 0 0,0 0-1 0 0,0 0 1 0 0,0 0-1 0 0,0 0 1 0 0,1 0-1 0 0,-1 0 1 0 0,0-1-1 0 0,1 1 1 0 0,-1 0-1 0 0,1-1 1 0 0,-1 1-1 0 0,1-1 1 0 0,-1 1-1 0 0,1-1 1 0 0,-1 0-1 0 0,1 0 1 0 0,-1 0-1 0 0,1 0 1 0 0,0 0-1 0 0,-1 0 1 0 0,1 0-1 0 0,-1 0 1 0 0,1 0-1 0 0,-1-1 1 0 0,1 1-1 0 0,-1-1 1 0 0,1 1-1 0 0,1-2 1 0 0,4-1-571 0 0,-1-1 1 0 0,0 0-1 0 0,1-1 1 0 0,-2 0-1 0 0,7-5 0 0 0,-9 7 782 0 0,7-6-118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4:07:03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69 229 1776 0 0,'-1'-8'261'0'0,"0"0"1"0"0,0 0-1 0 0,1 0 0 0 0,1 0 0 0 0,-1 1 0 0 0,1-1 0 0 0,4-14 0 0 0,1 0 279 0 0,13-30 0 0 0,-6 35-500 0 0,-12 16 131 0 0,0 0 0 0 0,0 0 0 0 0,0 0 0 0 0,0 0 0 0 0,0 0 0 0 0,0-1 0 0 0,0 1 0 0 0,0 0 0 0 0,-1-1 0 0 0,1 1 0 0 0,0-1 0 0 0,0-1 0 0 0,-1 3-81 0 0,-3-5 2143 0 0,3 4-2144 0 0,0 1 0 0 0,-1 0 1 0 0,1 0-1 0 0,0 0 0 0 0,0 0 1 0 0,0 0-1 0 0,-1 0 0 0 0,1 0 1 0 0,0 0-1 0 0,0 0 0 0 0,-1 0 1 0 0,-12 2 1786 0 0,-9 10 75 0 0,15-5-1652 0 0,0 0 0 0 0,0 1 0 0 0,1-1 0 0 0,0 1 0 0 0,0 1 0 0 0,1-1-1 0 0,0 1 1 0 0,1 0 0 0 0,0 0 0 0 0,0 0 0 0 0,1 0 0 0 0,0 1 0 0 0,1 0 0 0 0,-2 10 0 0 0,1 3-3 0 0,0 1-1 0 0,2-1 1 0 0,0 1 0 0 0,5 42-1 0 0,-3-58-215 0 0,0 0-1 0 0,1 0 1 0 0,-1-1-1 0 0,2 1 1 0 0,-1 0-1 0 0,1-1 1 0 0,0 1-1 0 0,1-1 1 0 0,5 9-1 0 0,-7-13-50 0 0,1 0-1 0 0,-1 0 0 0 0,1 0 1 0 0,0 0-1 0 0,0-1 0 0 0,0 1 1 0 0,0-1-1 0 0,0 0 0 0 0,1 0 1 0 0,-1 0-1 0 0,1 0 0 0 0,-1 0 0 0 0,1-1 1 0 0,0 0-1 0 0,0 1 0 0 0,-1-1 1 0 0,1-1-1 0 0,0 1 0 0 0,0-1 1 0 0,7 1-1 0 0,3-2 1 0 0,-1 0 0 0 0,0-1 0 0 0,0-1-1 0 0,0 0 1 0 0,0 0 0 0 0,-1-1 0 0 0,1-1 0 0 0,-1 0 0 0 0,0-1 0 0 0,0 0 0 0 0,-1-1-1 0 0,18-13 1 0 0,-17 10-29 0 0,0 0-1 0 0,-1-1 1 0 0,0 0-1 0 0,0 0 1 0 0,-1-1-1 0 0,-1 0 1 0 0,0-1-1 0 0,-1 0 0 0 0,0-1 1 0 0,8-21-1 0 0,-10 22 2 0 0,-2 0-1 0 0,0 0 0 0 0,0 0 0 0 0,-1-1 0 0 0,-1 0 1 0 0,1-23-1 0 0,-3 32 7 0 0,0 0 0 0 0,-1 0 0 0 0,0 0 0 0 0,0 0 0 0 0,0 0 0 0 0,0 1 0 0 0,-1-1-1 0 0,1 0 1 0 0,-1 1 0 0 0,-1-1 0 0 0,1 1 0 0 0,-1-1 0 0 0,1 1 0 0 0,-1 0 0 0 0,-1 0 0 0 0,1 0 0 0 0,0 1 0 0 0,-1-1 0 0 0,0 1 0 0 0,0 0 0 0 0,0 0 0 0 0,-4-3 0 0 0,-4 0-3 0 0,0 0 0 0 0,0 1 0 0 0,-1 0-1 0 0,0 1 1 0 0,0 1 0 0 0,0 0 0 0 0,0 0 0 0 0,0 1 0 0 0,-27 0 0 0 0,7 2-2 0 0,0 2 0 0 0,-60 11 0 0 0,40 0-1245 0 0,84 0-5109 0 0,12-10-378 0 0,-24-2 3231 0 0,0-1-715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6:42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76 2881 0 0,'-6'-1'214'0'0,"1"0"0"0"0,-1 1 0 0 0,0 0 1 0 0,1 0-1 0 0,-1 1 0 0 0,1-1 0 0 0,-1 1 1 0 0,1 0-1 0 0,-1 1 0 0 0,1-1 0 0 0,0 1 1 0 0,-1 0-1 0 0,1 0 0 0 0,0 1 0 0 0,0-1 1 0 0,1 1-1 0 0,-1 1 0 0 0,1-1 0 0 0,-1 0 1 0 0,1 1-1 0 0,0 0 0 0 0,0 0 0 0 0,0 0 1 0 0,1 1-1 0 0,0-1 0 0 0,0 1 1 0 0,0 0-1 0 0,0-1 0 0 0,1 1 0 0 0,-1 1 1 0 0,1-1-1 0 0,1 0 0 0 0,-1 0 0 0 0,-1 8 1 0 0,3-12-164 0 0,0 1 1 0 0,0-1 0 0 0,0 0 0 0 0,0 1 0 0 0,0-1 0 0 0,0 1 0 0 0,0-1 0 0 0,0 0-1 0 0,1 1 1 0 0,-1-1 0 0 0,0 0 0 0 0,1 0 0 0 0,-1 1 0 0 0,1-1 0 0 0,0 0 0 0 0,-1 0-1 0 0,1 1 1 0 0,0-1 0 0 0,0 0 0 0 0,-1 0 0 0 0,1 0 0 0 0,1 1 0 0 0,0-1 4 0 0,0 0 0 0 0,1 1 0 0 0,-1-1 0 0 0,0 0 1 0 0,0 0-1 0 0,0 0 0 0 0,1-1 0 0 0,-1 1 0 0 0,1 0 1 0 0,-1-1-1 0 0,4 1 0 0 0,1-1-25 0 0,0 0-1 0 0,0 0 1 0 0,0-1-1 0 0,0 1 1 0 0,-1-2 0 0 0,1 1-1 0 0,12-5 1 0 0,-9 2-94 0 0,0-1 0 0 0,0 0 1 0 0,0-1-1 0 0,-1 0 0 0 0,0-1 0 0 0,-1 1 1 0 0,16-17-1 0 0,-19 17-88 0 0,0 1 0 0 0,0-2 0 0 0,-1 1 0 0 0,0 0 0 0 0,0-1 0 0 0,-1 0 0 0 0,0 0 0 0 0,0 0 0 0 0,0 0 0 0 0,-1 0 0 0 0,0 0 0 0 0,1-12 0 0 0,-2 17 126 0 0,-1 0-1 0 0,0 0 0 0 0,0 0 0 0 0,0 0 0 0 0,0 0 0 0 0,0 0 1 0 0,0 0-1 0 0,0 0 0 0 0,-1 0 0 0 0,1 0 0 0 0,0 0 0 0 0,-1 1 0 0 0,0-1 1 0 0,0 0-1 0 0,1 0 0 0 0,-1 0 0 0 0,0 1 0 0 0,0-1 0 0 0,-1 0 0 0 0,1 1 1 0 0,0-1-1 0 0,-1 1 0 0 0,-1-2 0 0 0,1 1 64 0 0,0 1-1 0 0,-1 0 1 0 0,1 1-1 0 0,0-1 1 0 0,0 0-1 0 0,-1 1 1 0 0,1-1 0 0 0,0 1-1 0 0,-1 0 1 0 0,1-1-1 0 0,-1 1 1 0 0,1 0-1 0 0,0 1 1 0 0,-1-1 0 0 0,1 0-1 0 0,-1 1 1 0 0,1-1-1 0 0,-3 2 1 0 0,-14 4 23 0 0,1 1 0 0 0,0 1 0 0 0,-27 15 0 0 0,30-13-835 0 0,0 0 1 0 0,0 0-1 0 0,1 2 0 0 0,0 0 1 0 0,1 0-1 0 0,0 1 0 0 0,1 1 0 0 0,1 0 1 0 0,0 0-1 0 0,1 2 0 0 0,1-1 0 0 0,-9 19 1 0 0,13-20 474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6:42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 5 1424 0 0,'1'0'152'0'0,"0"-1"-1"0"0,0 1 0 0 0,0-1 0 0 0,0 1 1 0 0,0-1-1 0 0,0 1 0 0 0,0 0 1 0 0,0-1-1 0 0,0 1 0 0 0,0 0 0 0 0,0 0 1 0 0,0-1-1 0 0,0 1 0 0 0,0 0 1 0 0,0 0-1 0 0,0 1 0 0 0,0-1 0 0 0,0 0 1 0 0,0 0-1 0 0,0 0 0 0 0,0 1 0 0 0,0-1 1 0 0,1 0-1 0 0,-2 1 0 0 0,1-1 1 0 0,0 1-1 0 0,0-1 0 0 0,0 1 0 0 0,0 0 1 0 0,0-1-1 0 0,1 2 0 0 0,-1-1 10 0 0,-1 1 0 0 0,1-1-1 0 0,-1 0 1 0 0,1 1 0 0 0,-1-1-1 0 0,1 0 1 0 0,-1 1 0 0 0,0-1-1 0 0,0 1 1 0 0,1-1 0 0 0,-1 1-1 0 0,0-1 1 0 0,-1 0 0 0 0,1 1-1 0 0,0-1 1 0 0,0 1 0 0 0,0-1-1 0 0,-1 0 1 0 0,1 1 0 0 0,-1-1-1 0 0,1 0 1 0 0,-2 3 0 0 0,-13 22 528 0 0,-1-1-1 0 0,-23 28 1 0 0,0-1-269 0 0,8-3-34 0 0,13-21-127 0 0,-1 0-1 0 0,-40 43 0 0 0,63-77-1119 0 0,1-2 716 0 0,0 1 0 0 0,0 0 0 0 0,11-12 0 0 0,12-2 554 0 0,2 0 0 0 0,0 2 1 0 0,1 2-1 0 0,1 1 1 0 0,51-19-1 0 0,-69 31-457 0 0,1 0 0 0 0,0 1 0 0 0,-1 0 0 0 0,1 2 0 0 0,0-1 0 0 0,28 2 0 0 0,-17 3-768 0 0,48 13-1 0 0,-10-2-3857 0 0,-63-14 4524 0 0,-1 0 0 0 0,1 0 0 0 0,0 0 0 0 0,0 1 0 0 0,0-1 0 0 0,-1 0-1 0 0,1 0 1 0 0,0 0 0 0 0,0 0 0 0 0,0 0 0 0 0,-1-1 0 0 0,1 1 0 0 0,0 0-1 0 0,0 0 1 0 0,0 0 0 0 0,-1-1 0 0 0,1 1 0 0 0,0 0 0 0 0,0-1 0 0 0,-1 1-1 0 0,1-1 1 0 0,0 1 0 0 0,-1-1 0 0 0,1 1 0 0 0,-1-1 0 0 0,1 1 0 0 0,-1-1 0 0 0,1 0-1 0 0,-1 1 1 0 0,1-1 0 0 0,-1 0 0 0 0,1 1 0 0 0,-1-1 0 0 0,0 0 0 0 0,1 0-1 0 0,-1 0 1 0 0,1-4-240 0 0,-1 1 0 0 0,1 0 1 0 0,-1 0-1 0 0,0 0 0 0 0,-1-8 0 0 0,1 7 472 0 0,-2-8-242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6:43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1040 0 0,'-3'24'7273'0'0,"1"23"-5607"0"0,3 23-306 0 0,-2-52-1415 0 0,1 1 0 0 0,1-1 0 0 0,1 0 0 0 0,6 31 0 0 0,-8-47-199 0 0,1 0 0 0 0,0 1 0 0 0,0-1 1 0 0,0 0-1 0 0,0 0 0 0 0,1 0 1 0 0,-1 0-1 0 0,0 0 0 0 0,1 0 0 0 0,-1 0 1 0 0,1-1-1 0 0,3 3 0 0 0,-5-3 121 0 0,1-1 0 0 0,0 1 0 0 0,-1-1 0 0 0,1 1 0 0 0,0-1 0 0 0,0 0 1 0 0,-1 0-1 0 0,1 1 0 0 0,0-1 0 0 0,0 0 0 0 0,-1 0 0 0 0,1 0 0 0 0,0 0 0 0 0,0 0 0 0 0,0 0 0 0 0,-1 0 0 0 0,1 0 0 0 0,0 0 0 0 0,0 0 0 0 0,0 0 0 0 0,-1 0 0 0 0,1-1 1 0 0,0 1-1 0 0,0 0 0 0 0,-1 0 0 0 0,1-1 0 0 0,0 1 0 0 0,-1-1 0 0 0,1 1 0 0 0,0-1 0 0 0,-1 1 0 0 0,1-1 0 0 0,0 1 0 0 0,-1-1 0 0 0,1 1 0 0 0,-1-1 0 0 0,1 0 0 0 0,-1 0 1 0 0,2-2 58 0 0,0 0 1 0 0,0 1-1 0 0,-1-1 1 0 0,0 0-1 0 0,1 0 1 0 0,-1 0-1 0 0,0 0 1 0 0,0 0 0 0 0,-1 0-1 0 0,2-6 1 0 0,-4-32 2622 0 0,1 36-1917 0 0,1-1 0 0 0,-1 1-1 0 0,1 0 1 0 0,0 0 0 0 0,0-1-1 0 0,1 1 1 0 0,-1 0 0 0 0,1-1 0 0 0,1 1-1 0 0,-1 0 1 0 0,2-5 0 0 0,0 6-489 0 0,0 0 0 0 0,0 0 0 0 0,0 1 0 0 0,0-1 1 0 0,1 1-1 0 0,-1 0 0 0 0,1 0 0 0 0,0 0 0 0 0,0 0 1 0 0,0 1-1 0 0,0 0 0 0 0,0-1 0 0 0,0 2 0 0 0,6-3 1 0 0,-7 3-347 0 0,1-1 0 0 0,1 1 0 0 0,-1 0 0 0 0,0 0 0 0 0,0 0 1 0 0,0 0-1 0 0,1 1 0 0 0,-1 0 0 0 0,0 0 0 0 0,0 0 0 0 0,1 0 0 0 0,-1 1 1 0 0,0-1-1 0 0,0 1 0 0 0,8 3 0 0 0,-11-3-100 0 0,0-1 1 0 0,0 1-1 0 0,1 0 1 0 0,-1 0-1 0 0,0 0 1 0 0,0 0-1 0 0,0 0 1 0 0,0 0-1 0 0,0 1 1 0 0,0-1-1 0 0,0 0 1 0 0,-1 1-1 0 0,1-1 1 0 0,0 0-1 0 0,-1 1 1 0 0,1-1-1 0 0,-1 0 1 0 0,1 1-1 0 0,-1-1 1 0 0,0 1-1 0 0,0-1 1 0 0,0 4-1 0 0,1-1-108 0 0,-2 0-1 0 0,1 0 1 0 0,0 1-1 0 0,-1-1 0 0 0,0 0 1 0 0,0 0-1 0 0,-2 5 1 0 0,-3 3-136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6:43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69 190 2673 0 0,'-6'7'1087'0'0,"1"0"1"0"0,1 1 0 0 0,-1-1 0 0 0,1 1 0 0 0,-4 11 0 0 0,7-16-847 0 0,0 0 0 0 0,0 0 0 0 0,0 0 0 0 0,0 0 1 0 0,1 0-1 0 0,-1 0 0 0 0,1 1 0 0 0,0-1 1 0 0,0 0-1 0 0,0 0 0 0 0,0 0 0 0 0,1 1 0 0 0,-1-1 1 0 0,1 0-1 0 0,0 0 0 0 0,0 0 0 0 0,2 6 1 0 0,-2-8-202 0 0,0 1 1 0 0,1-1 0 0 0,-1 0-1 0 0,0 1 1 0 0,1-1 0 0 0,-1 0 0 0 0,1 0-1 0 0,-1 0 1 0 0,1 0 0 0 0,0 0-1 0 0,-1 0 1 0 0,1-1 0 0 0,0 1 0 0 0,0 0-1 0 0,-1-1 1 0 0,1 1 0 0 0,0-1-1 0 0,0 0 1 0 0,0 0 0 0 0,0 1 0 0 0,0-1-1 0 0,1-1 1 0 0,8 1-85 0 0,-1-1 0 0 0,19-4-1 0 0,-14 2 88 0 0,-4 1-111 0 0,0-1 0 0 0,0 0-1 0 0,-1 0 1 0 0,1-1-1 0 0,-1-1 1 0 0,0 0 0 0 0,0 0-1 0 0,0-1 1 0 0,-1 0-1 0 0,0 0 1 0 0,13-13 0 0 0,-17 14-52 0 0,0 0 1 0 0,0 0 0 0 0,-1-1 0 0 0,1 1 0 0 0,-2-1 0 0 0,1 0 0 0 0,-1-1 0 0 0,1 1-1 0 0,-2 0 1 0 0,1-1 0 0 0,-1 1 0 0 0,0-1 0 0 0,0 0 0 0 0,-1 0 0 0 0,0 0 0 0 0,0 0-1 0 0,-1 0 1 0 0,0 0 0 0 0,-1-12 0 0 0,0 12 155 0 0,0-1 0 0 0,-1 1-1 0 0,0 0 1 0 0,0-1 0 0 0,-1 1 0 0 0,0 0-1 0 0,0 1 1 0 0,-1-1 0 0 0,-7-11 0 0 0,9 16 77 0 0,0-1 1 0 0,1 1-1 0 0,-1 0 0 0 0,0 0 1 0 0,0 0-1 0 0,-1 0 1 0 0,1 1-1 0 0,0-1 1 0 0,-1 1-1 0 0,1-1 1 0 0,-1 1-1 0 0,1 0 0 0 0,-1 0 1 0 0,0 0-1 0 0,1 0 1 0 0,-1 0-1 0 0,0 1 1 0 0,0-1-1 0 0,1 1 1 0 0,-1-1-1 0 0,0 1 0 0 0,0 0 1 0 0,0 0-1 0 0,0 1 1 0 0,1-1-1 0 0,-1 1 1 0 0,0-1-1 0 0,-5 3 1 0 0,-10 4 243 0 0,1 1 0 0 0,0 1 0 0 0,1 1 0 0 0,0 0 0 0 0,0 1 0 0 0,1 0 0 0 0,0 2 0 0 0,1 0 0 0 0,1 0 0 0 0,0 1 0 0 0,-17 24 0 0 0,28-35-462 0 0,0 0 0 0 0,0 0 0 0 0,0 0 0 0 0,1 0 0 0 0,-1 1 0 0 0,1-1 0 0 0,0 0 0 0 0,0 1-1 0 0,0-1 1 0 0,0 1 0 0 0,0 3 0 0 0,1-6-91 0 0,0 0 0 0 0,0 0 0 0 0,1 0 0 0 0,-1 1-1 0 0,0-1 1 0 0,0 0 0 0 0,1 0 0 0 0,-1 0 0 0 0,1 0 0 0 0,-1 0 0 0 0,1 0 0 0 0,-1 0-1 0 0,1 0 1 0 0,0 0 0 0 0,0 0 0 0 0,-1 0 0 0 0,1 0 0 0 0,0-1 0 0 0,0 1 0 0 0,0 0-1 0 0,0-1 1 0 0,0 1 0 0 0,0 0 0 0 0,0-1 0 0 0,0 1 0 0 0,0-1 0 0 0,0 1 0 0 0,0-1 0 0 0,0 0-1 0 0,0 1 1 0 0,1-1 0 0 0,-1 0 0 0 0,0 0 0 0 0,0 0 0 0 0,2 0 0 0 0,9 1-2861 0 0,1-1 1 0 0,21-2 0 0 0,-17 0 1792 0 0,-3 1 909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6:43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41 5769 0 0,'-2'0'252'0'0,"0"1"0"0"0,1-1 0 0 0,-1 1-1 0 0,0-1 1 0 0,0 1 0 0 0,0 0 0 0 0,1-1-1 0 0,-1 1 1 0 0,1 0 0 0 0,-1 0 0 0 0,-2 2-1 0 0,3-2-253 0 0,0 0-1 0 0,-1 0 0 0 0,1 0 0 0 0,-1 0 0 0 0,1-1 0 0 0,-1 1 1 0 0,1 0-1 0 0,-1-1 0 0 0,1 1 0 0 0,-1-1 0 0 0,-1 1 1 0 0,28-18-8132 0 0,-20 15 7519 0 0</inkml:trace>
  <inkml:trace contextRef="#ctx0" brushRef="#br0" timeOffset="1">406 1 4665 0 0,'-12'0'3741'0'0,"-8"1"-1025"0"0,20-1-2847 0 0,0-1 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49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38 271 1992 0 0,'-5'2'406'0'0,"1"1"-1"0"0,1-1 0 0 0,-1 1 1 0 0,0 0-1 0 0,1 0 0 0 0,-1 0 0 0 0,1 1 1 0 0,-4 9 3365 0 0,14-16-2092 0 0,9-11-228 0 0,92-163 1616 0 0,-97 164-2939 0 0,0 0 0 0 0,0 1 0 0 0,1 1-1 0 0,18-15 1 0 0,-29 25-113 0 0,1 0 0 0 0,-1 0-1 0 0,0 0 1 0 0,0 0 0 0 0,1 1 0 0 0,-1-1 0 0 0,0 0-1 0 0,1 1 1 0 0,-1-1 0 0 0,1 1 0 0 0,-1-1 0 0 0,1 1-1 0 0,-1 0 1 0 0,1 0 0 0 0,-1-1 0 0 0,1 1-1 0 0,-1 0 1 0 0,1 0 0 0 0,-1 1 0 0 0,1-1 0 0 0,-1 0-1 0 0,1 0 1 0 0,-1 1 0 0 0,0-1 0 0 0,1 1 0 0 0,-1-1-1 0 0,1 1 1 0 0,-1 0 0 0 0,0-1 0 0 0,1 1 0 0 0,1 1-1 0 0,2 4 107 0 0,0-1-1 0 0,0 0 0 0 0,-1 1 1 0 0,1 0-1 0 0,5 10 0 0 0,-7-10-8 0 0,0-1 0 0 0,1 1 0 0 0,0-1 0 0 0,8 8 0 0 0,82 71 1464 0 0,-92-82-1552 0 0,0 0 0 0 0,0 0 0 0 0,0 0-1 0 0,0-1 1 0 0,0 1 0 0 0,0 0 0 0 0,0-1-1 0 0,1 0 1 0 0,-1 0 0 0 0,1 1 0 0 0,-1-1-1 0 0,1-1 1 0 0,-1 1 0 0 0,1 0 0 0 0,0-1 0 0 0,-1 1-1 0 0,5-1 1 0 0,-3 0-12 0 0,-1-1 0 0 0,0 0 0 0 0,0 0 0 0 0,0 0 0 0 0,0 0 0 0 0,0 0 0 0 0,0-1 0 0 0,0 1 0 0 0,0-1 0 0 0,-1 0 0 0 0,1 0 0 0 0,-1 0 0 0 0,1 0 1 0 0,3-4-1 0 0,25-26 57 0 0,2 2 1 0 0,55-39 0 0 0,-58 46-76 0 0,-26 19 7 0 0,1 0 0 0 0,-1 0-1 0 0,1 1 1 0 0,0-1 0 0 0,0 1 0 0 0,1 0 0 0 0,-1 0 0 0 0,0 1 0 0 0,1-1-1 0 0,0 1 1 0 0,0 1 0 0 0,-1-1 0 0 0,1 1 0 0 0,9-1 0 0 0,-11 2-1 0 0,0-1 0 0 0,1 2 0 0 0,-1-1 0 0 0,0 0 0 0 0,1 1 0 0 0,-1 0 0 0 0,0 0 0 0 0,0 0 0 0 0,0 0 0 0 0,0 1 0 0 0,0-1 0 0 0,0 1 0 0 0,0 0 0 0 0,0 1 0 0 0,0-1 0 0 0,-1 0 0 0 0,1 1 0 0 0,-1 0 0 0 0,0 0 0 0 0,3 4 0 0 0,1 2 64 0 0,-1 0 1 0 0,0 1 0 0 0,-1 0 0 0 0,0 0 0 0 0,4 13 0 0 0,15 27 304 0 0,-24-49-365 0 0,1 0 1 0 0,-1 0-1 0 0,1 0 0 0 0,-1 0 0 0 0,1 0 0 0 0,0 0 0 0 0,-1 0 0 0 0,1-1 0 0 0,0 1 0 0 0,0 0 0 0 0,-1 0 0 0 0,1-1 0 0 0,0 1 0 0 0,0 0 0 0 0,0-1 0 0 0,0 1 0 0 0,0-1 0 0 0,0 1 0 0 0,0-1 0 0 0,0 0 0 0 0,0 1 0 0 0,0-1 0 0 0,0 0 0 0 0,0 0 1 0 0,0 1-1 0 0,0-1 0 0 0,0 0 0 0 0,1 0 0 0 0,-1 0 0 0 0,0-1 0 0 0,0 1 0 0 0,0 0 0 0 0,0 0 0 0 0,0 0 0 0 0,0-1 0 0 0,0 1 0 0 0,0-1 0 0 0,0 1 0 0 0,0-1 0 0 0,0 1 0 0 0,0-1 0 0 0,1 0 0 0 0,4-5 3 0 0,0 1 0 0 0,0-1 0 0 0,-1 1 0 0 0,10-14 0 0 0,-3 3-17 0 0,-8 12 7 0 0,7-9 9 0 0,0 2 1 0 0,0-1-1 0 0,24-16 1 0 0,-32 25-6 0 0,1 1-1 0 0,-1 0 1 0 0,1 0 0 0 0,-1 0 0 0 0,1 1 0 0 0,0-1 0 0 0,0 1 0 0 0,0 0 0 0 0,0 0 0 0 0,0 0 0 0 0,0 1-1 0 0,0-1 1 0 0,0 1 0 0 0,0 0 0 0 0,0 0 0 0 0,0 1 0 0 0,0-1 0 0 0,0 1 0 0 0,0 0 0 0 0,6 2-1 0 0,2 2 3 0 0,1 0 0 0 0,1-1-1 0 0,-1 0 1 0 0,0-1-1 0 0,1 0 1 0 0,0-1-1 0 0,0-1 1 0 0,-1 0-1 0 0,25-2 1 0 0,-33 0 30 0 0,38-3-2726 0 0,-22 6-2547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49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28 5713 0 0,'-4'0'1216'0'0,"-2"2"-783"0"0,2 0-353 0 0,3 0-40 0 0,1-4 24 0 0,1-2 24 0 0,1 0 0 0 0,2 2-64 0 0,-2-2-144 0 0,2 2-256 0 0,2-1-329 0 0,0-1-335 0 0,-1 2-416 0 0,1-2-8 0 0,2 2-1073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50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97 3065 0 0,'0'0'2003'0'0,"14"-4"-1567"0"0,21-17 751 0 0,47-24-600 0 0,-71 40-588 0 0,0 0 1 0 0,1 1-1 0 0,-1 0 1 0 0,1 1-1 0 0,20-3 1 0 0,-27 7 94 0 0,0-1 0 0 0,-1 0 1 0 0,1 1-1 0 0,0 0 0 0 0,-1 0 0 0 0,1 0 0 0 0,-1 1 1 0 0,1-1-1 0 0,-1 1 0 0 0,0 0 0 0 0,0 1 0 0 0,0-1 1 0 0,0 1-1 0 0,0-1 0 0 0,0 1 0 0 0,5 6 0 0 0,1 1 398 0 0,0 0-1 0 0,0 1 0 0 0,-2 1 1 0 0,10 13-1 0 0,-13-17-300 0 0,-3-4-51 0 0,1 1-1 0 0,0-1 1 0 0,0 0-1 0 0,0 0 1 0 0,0 0-1 0 0,5 4 0 0 0,-7-7-117 0 0,0-1 0 0 0,0 1 0 0 0,0-1 0 0 0,0 1-1 0 0,0-1 1 0 0,0 1 0 0 0,0-1 0 0 0,0 1 0 0 0,1-1-1 0 0,-1 0 1 0 0,0 0 0 0 0,0 0 0 0 0,0 0 0 0 0,0 0-1 0 0,0 0 1 0 0,1 0 0 0 0,-1 0 0 0 0,0 0 0 0 0,0 0-1 0 0,0 0 1 0 0,0-1 0 0 0,0 1 0 0 0,0 0 0 0 0,0-1-1 0 0,0 1 1 0 0,0-1 0 0 0,0 0 0 0 0,0 1 0 0 0,0-1-1 0 0,0 0 1 0 0,0 1 0 0 0,0-1 0 0 0,0-1-1 0 0,18-14 35 0 0,0 1 0 0 0,1 1-1 0 0,0 1 1 0 0,41-20 0 0 0,-51 29 64 0 0,0 0 1 0 0,0 1-1 0 0,1 0 1 0 0,-1 0-1 0 0,1 1 1 0 0,0 0-1 0 0,-1 1 1 0 0,1 0 0 0 0,0 1-1 0 0,0 0 1 0 0,0 1-1 0 0,-1 0 1 0 0,13 3-1 0 0,-19-3 18 0 0,1 1-1 0 0,-1 0 0 0 0,-1-1 1 0 0,1 1-1 0 0,0 1 0 0 0,0-1 1 0 0,-1 1-1 0 0,1-1 0 0 0,-1 1 1 0 0,0 0-1 0 0,0 0 0 0 0,0 0 1 0 0,0 1-1 0 0,-1-1 1 0 0,1 1-1 0 0,2 5 0 0 0,21 24 646 0 0,-24-32-762 0 0,0 1 1 0 0,1 0-1 0 0,-1-1 0 0 0,1 0 0 0 0,-1 0 0 0 0,1 1 0 0 0,0-2 1 0 0,0 1-1 0 0,-1 0 0 0 0,1 0 0 0 0,0-1 0 0 0,0 0 1 0 0,0 1-1 0 0,0-1 0 0 0,0 0 0 0 0,-1-1 0 0 0,1 1 0 0 0,0 0 1 0 0,0-1-1 0 0,0 1 0 0 0,0-1 0 0 0,-1 0 0 0 0,5-2 1 0 0,8-3-352 0 0,-1 0 0 0 0,25-16 1 0 0,-38 22 305 0 0,0-1-49 0 0,6-3-854 0 0,0 0 0 0 0,0 0 0 0 0,12-4 0 0 0,-17 8 430 0 0,0-1-1 0 0,0 1 0 0 0,-1-1 0 0 0,1 1 1 0 0,0 0-1 0 0,0-1 0 0 0,0 1 0 0 0,0 0 1 0 0,0 0-1 0 0,-1 0 0 0 0,1 1 0 0 0,0-1 1 0 0,0 0-1 0 0,0 1 0 0 0,0-1 0 0 0,-1 1 1 0 0,1 0-1 0 0,0-1 0 0 0,0 1 0 0 0,-1 0 1 0 0,3 2-1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50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5225 0 0,'0'2'2440'0'0,"5"-3"-1573"0"0,-3 1-1237 0 0,0 0 0 0 0,-1-1-1 0 0,1 1 1 0 0,0 0 0 0 0,0 0-1 0 0,0 0 1 0 0,-1 0 0 0 0,1 1-1 0 0,0-1 1 0 0,0 0 0 0 0,-1 1-1 0 0,1-1 1 0 0,0 1 0 0 0,0 0 0 0 0,1 0-1 0 0,4 3-1859 0 0,-5-2 1861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51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0 108 4233 0 0,'2'-5'9279'0'0,"10"0"-7800"0"0,20-15-1206 0 0,0 2 0 0 0,1 1-1 0 0,57-20 1 0 0,-85 36-279 0 0,-1-1 0 0 0,0 1 0 0 0,1 1 0 0 0,-1-1-1 0 0,1 1 1 0 0,0-1 0 0 0,-1 1 0 0 0,1 1 0 0 0,-1-1 0 0 0,8 2-1 0 0,-10-2 10 0 0,0 1 0 0 0,0 0 0 0 0,0 0 0 0 0,0 0 0 0 0,-1 0-1 0 0,1 0 1 0 0,0 1 0 0 0,0-1 0 0 0,-1 0 0 0 0,1 1-1 0 0,-1-1 1 0 0,1 1 0 0 0,-1-1 0 0 0,0 1 0 0 0,0 0-1 0 0,1 0 1 0 0,-1 0 0 0 0,-1-1 0 0 0,1 1 0 0 0,0 0 0 0 0,0 0-1 0 0,-1 0 1 0 0,1 0 0 0 0,0 4 0 0 0,3 23 119 0 0,-3-20-18 0 0,0-1 0 0 0,0 1 1 0 0,1-1-1 0 0,0 0 0 0 0,1 1 1 0 0,3 7-1 0 0,-5-14-89 0 0,0 0 1 0 0,1 0 0 0 0,-1-1-1 0 0,0 1 1 0 0,0-1-1 0 0,1 1 1 0 0,-1-1-1 0 0,1 1 1 0 0,-1-1 0 0 0,1 0-1 0 0,0 0 1 0 0,0 0-1 0 0,-1 0 1 0 0,1 0 0 0 0,0 0-1 0 0,0 0 1 0 0,0-1-1 0 0,0 1 1 0 0,0-1-1 0 0,0 1 1 0 0,0-1 0 0 0,0 0-1 0 0,0 0 1 0 0,0 0-1 0 0,0 0 1 0 0,0 0-1 0 0,0 0 1 0 0,0 0 0 0 0,0-1-1 0 0,3 0 1 0 0,21-6-94 0 0,-1 0 0 0 0,28-13 0 0 0,-31 11 9 0 0,0 1 0 0 0,1 0 0 0 0,28-4 0 0 0,-31 11 176 0 0,-1 0-1 0 0,1 2 0 0 0,0 0 0 0 0,-1 1 1 0 0,0 0-1 0 0,1 2 0 0 0,23 8 0 0 0,-11-4 121 0 0,44 5-1 0 0,-35-5-139 0 0,-32-6-172 0 0,-1 0-1 0 0,1 0 0 0 0,0-1 0 0 0,0-1 0 0 0,16 0 0 0 0,-16 0-909 0 0,-1 0-1 0 0,1 0 1 0 0,15 2 0 0 0,25 8-8261 0 0,-40-8 7004 0 0,-1 0-36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4:07:03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61 128 5921 0 0,'-17'-1'3356'0'0,"12"1"-2951"0"0,0 0 1 0 0,0-1-1 0 0,0 1 0 0 0,0-1 1 0 0,0-1-1 0 0,-5 0 1 0 0,9 1-346 0 0,1 1 0 0 0,0 0 1 0 0,0 0-1 0 0,0 0 1 0 0,-1 0-1 0 0,1 0 0 0 0,0 0 1 0 0,0 0-1 0 0,0-1 0 0 0,0 1 1 0 0,0 0-1 0 0,-1 0 1 0 0,1 0-1 0 0,0 0 0 0 0,0-1 1 0 0,0 1-1 0 0,0 0 1 0 0,0 0-1 0 0,0 0 0 0 0,0-1 1 0 0,0 1-1 0 0,-1 0 1 0 0,1 0-1 0 0,0 0 0 0 0,0-1 1 0 0,0 1-1 0 0,0 0 1 0 0,0 0-1 0 0,0 0 0 0 0,0-1 1 0 0,0 1-1 0 0,0 0 0 0 0,0 0 1 0 0,1-1-1 0 0,-1 1 1 0 0,0 0-1 0 0,0 0 0 0 0,7-9 1307 0 0,12-4 74 0 0,12-1-702 0 0,1 3 1 0 0,0 0-1 0 0,36-6 0 0 0,-39 10-462 0 0,14-3-505 0 0,0 2-1 0 0,1 1 1 0 0,-1 3-1 0 0,1 1 1 0 0,50 4-1 0 0,-90 0-328 0 0,1-1 0 0 0,-1 1 0 0 0,0 1-1 0 0,0-1 1 0 0,0 0 0 0 0,5 3 0 0 0,-8-3 175 0 0,0-1 1 0 0,0 0-1 0 0,0 1 1 0 0,0-1-1 0 0,0 1 1 0 0,0 0-1 0 0,0-1 1 0 0,7 12-4960 0 0,-7-11 4960 0 0,-1 1-1 0 0,0-1 1 0 0,0 0-1 0 0,0 0 1 0 0,0 0-1 0 0,1 0 1 0 0,-2 2-1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51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 5049 0 0,'20'-10'7224'0'0,"16"-3"-5174"0"0,7 3-5028 0 0,-5 9-4882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52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58 8626 0 0,'-7'3'4792'0'0,"22"-6"-3068"0"0,25-7-1285 0 0,-11-1-429 0 0,0 2 0 0 0,0 1 1 0 0,0 1-1 0 0,48-4 1 0 0,-65 10 121 0 0,0 0 1 0 0,1 1 0 0 0,-1 1 0 0 0,0 0 0 0 0,0 0-1 0 0,0 2 1 0 0,18 4 0 0 0,-25-5-67 0 0,1 0 1 0 0,-1 1-1 0 0,0-1 0 0 0,0 1 1 0 0,0 0-1 0 0,0 1 0 0 0,-1-1 1 0 0,1 1-1 0 0,-1 0 0 0 0,0 0 1 0 0,0 0-1 0 0,0 0 0 0 0,-1 1 1 0 0,0 0-1 0 0,0 0 0 0 0,0 0 1 0 0,4 8-1 0 0,-3-2 350 0 0,-1-4-95 0 0,0 0 1 0 0,0 0 0 0 0,1-1-1 0 0,-1 1 1 0 0,9 9-1 0 0,-10-14-293 0 0,0 0 0 0 0,0 0-1 0 0,1 0 1 0 0,-1 0 0 0 0,1-1 0 0 0,-1 1-1 0 0,1-1 1 0 0,-1 0 0 0 0,1 0-1 0 0,0 0 1 0 0,0 0 0 0 0,-1 0-1 0 0,1 0 1 0 0,0-1 0 0 0,0 0-1 0 0,0 1 1 0 0,0-1 0 0 0,3 0-1 0 0,23-2 3 0 0,0-1-1 0 0,46-10 1 0 0,-42 6-67 0 0,49-3 0 0 0,-75 9 45 0 0,83-1 47 0 0,-78 3-6 0 0,0 0 0 0 0,-1 0 0 0 0,1 1 0 0 0,-1 1 0 0 0,19 5 1 0 0,-21-3 71 0 0,0 0 0 0 0,0 1 0 0 0,0 0 0 0 0,-1 0 1 0 0,0 1-1 0 0,0 0 0 0 0,10 11 0 0 0,-7-7-203 0 0,0 0 0 0 0,20 14-1 0 0,-21-19-1016 0 0,0 0-1 0 0,1-1 1 0 0,-1 0 0 0 0,22 7-1 0 0,-20-9-3161 0 0,0 0-1 0 0,19 1 1 0 0,-20-2 791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52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28 11170 0 0,'-10'0'2704'0'0,"-2"-1"51"0"0,21-11-2119 0 0,-7 10-833 0 0,-1 1 0 0 0,1 0-1 0 0,0 0 1 0 0,0 0 0 0 0,-1 0 0 0 0,1 0-1 0 0,0 0 1 0 0,0 0 0 0 0,0 0 0 0 0,0 1-1 0 0,0-1 1 0 0,2 1 0 0 0,25-2-11181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53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27 3201 0 0,'-15'-13'7426'0'0,"16"13"-7006"0"0,0-1 0 0 0,0 1 0 0 0,0-1 0 0 0,0 1-1 0 0,0-1 1 0 0,0 1 0 0 0,0 0 0 0 0,2-1 0 0 0,8-2 101 0 0,-1 1 0 0 0,1 0 0 0 0,0 1 0 0 0,-1 0 0 0 0,1 1 0 0 0,0 0 1 0 0,20 3-1 0 0,-22-1-471 0 0,-1-1 0 0 0,1 2 0 0 0,-1-1 0 0 0,0 1 0 0 0,0 0 0 0 0,0 1 0 0 0,-1-1 0 0 0,1 2 0 0 0,10 7 0 0 0,-15-10-16 0 0,0 1-1 0 0,-1 0 0 0 0,1 0 0 0 0,0 0 0 0 0,-1 0 1 0 0,0 0-1 0 0,0 0 0 0 0,0 1 0 0 0,0-1 0 0 0,-1 1 1 0 0,1-1-1 0 0,-1 1 0 0 0,0-1 0 0 0,0 1 0 0 0,0 0 1 0 0,0 0-1 0 0,-1 0 0 0 0,1 0 0 0 0,-1-1 0 0 0,0 1 1 0 0,0 0-1 0 0,-1 0 0 0 0,0 5 0 0 0,-2 1 154 0 0,1-1-1 0 0,-1 1 0 0 0,-5 9 1 0 0,-7 26 286 0 0,15-44-472 0 0,0 0 0 0 0,0 0 0 0 0,0 0 0 0 0,0 1-1 0 0,0-1 1 0 0,0 0 0 0 0,0 0 0 0 0,0 0 0 0 0,1 1 0 0 0,-1-1 0 0 0,0 0-1 0 0,1 0 1 0 0,-1 0 0 0 0,1 0 0 0 0,0 0 0 0 0,-1 0 0 0 0,1 0-1 0 0,0 0 1 0 0,-1 0 0 0 0,1 0 0 0 0,0 0 0 0 0,0 0 0 0 0,0 0 0 0 0,0-1-1 0 0,0 1 1 0 0,0 0 0 0 0,0-1 0 0 0,0 1 0 0 0,0-1 0 0 0,0 1 0 0 0,0-1-1 0 0,0 1 1 0 0,0-1 0 0 0,1 0 0 0 0,0 1 0 0 0,7 1-50 0 0,0 0 1 0 0,-1-1-1 0 0,16 1 1 0 0,-13-1-28 0 0,12 0-66 0 0,-7 0 82 0 0,-1 1-1 0 0,0 0 1 0 0,20 6-1 0 0,-30-7 67 0 0,0 1 0 0 0,0 0-1 0 0,0 1 1 0 0,0-1-1 0 0,-1 1 1 0 0,1 0 0 0 0,-1 0-1 0 0,0 0 1 0 0,0 0 0 0 0,0 1-1 0 0,0 0 1 0 0,0 0-1 0 0,4 7 1 0 0,-5-6 73 0 0,1 0-1 0 0,-1 0 1 0 0,0 1 0 0 0,-1-1 0 0 0,0 1-1 0 0,1-1 1 0 0,-2 1 0 0 0,1 0-1 0 0,-1 0 1 0 0,0 0 0 0 0,0 0-1 0 0,0 11 1 0 0,-2-6 193 0 0,0 0-1 0 0,-1 0 0 0 0,0-1 1 0 0,-1 1-1 0 0,-7 21 0 0 0,-5 0-277 0 0,11-25-119 0 0,1 0 0 0 0,0 1-1 0 0,0 0 1 0 0,0-1 0 0 0,-2 13 0 0 0,5-17-316 0 0,0 0 0 0 0,0 0 1 0 0,0-1-1 0 0,0 1 0 0 0,0 0 1 0 0,1 0-1 0 0,-1-1 0 0 0,2 5 1 0 0,0-4-500 0 0,-1 0 0 0 0,0 0 1 0 0,1 0-1 0 0,0 0 1 0 0,0 0-1 0 0,0-1 0 0 0,0 1 1 0 0,3 3-1 0 0,18 14-8982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53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 7562 0 0,'-3'2'1903'0'0,"-22"14"1792"0"0,24-15-3663 0 0,1-1 0 0 0,-1 1 1 0 0,0-1-1 0 0,0 1 0 0 0,1-1 0 0 0,-1 1 1 0 0,1-1-1 0 0,-1 1 0 0 0,0-1 0 0 0,1 1 1 0 0,-1 0-1 0 0,1 0 0 0 0,0-1 0 0 0,-1 1 1 0 0,1 0-1 0 0,0 0 0 0 0,-1-1 0 0 0,1 1 1 0 0,0 0-1 0 0,0 0 0 0 0,-1 0 0 0 0,1-1 1 0 0,0 1-1 0 0,0 0 0 0 0,0 0 0 0 0,0 0 1 0 0,0 1-1 0 0,1-2-72 0 0,-1 0 0 0 0,1 1 1 0 0,0-1-1 0 0,-1 0 0 0 0,1 1 0 0 0,-1-1 1 0 0,1 0-1 0 0,0 0 0 0 0,-1 1 0 0 0,1-1 1 0 0,0 0-1 0 0,-1 0 0 0 0,1 0 0 0 0,0 0 0 0 0,-1 0 1 0 0,1 0-1 0 0,0 0 0 0 0,-1 0 0 0 0,1 0 1 0 0,0 0-1 0 0,-1 0 0 0 0,2-1 0 0 0,24-5-3818 0 0,-11 2-152 0 0,4 4 512 0 0,-11 2 1724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54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13 3705 0 0,'0'0'65'0'0,"0"0"0"0"0,-1 0 1 0 0,1 1-1 0 0,0-1 0 0 0,-1 0 1 0 0,1 0-1 0 0,0 0 0 0 0,0 0 1 0 0,-1 0-1 0 0,1 1 1 0 0,0-1-1 0 0,0 0 0 0 0,-1 0 1 0 0,1 1-1 0 0,0-1 0 0 0,0 0 1 0 0,0 0-1 0 0,0 1 0 0 0,-1-1 1 0 0,1 0-1 0 0,0 0 0 0 0,0 1 1 0 0,0-1-1 0 0,0 0 0 0 0,0 1 1 0 0,0-1-1 0 0,0 0 0 0 0,0 0 1 0 0,0 1-1 0 0,0-1 0 0 0,0 0 1 0 0,0 1-1 0 0,0-1 0 0 0,0 0 1 0 0,0 1-1 0 0,0-1 0 0 0,0 0 1 0 0,0 0-1 0 0,0 1 0 0 0,0-1 1 0 0,0 0-1 0 0,1 1 0 0 0,-1-1 1 0 0,0 0-1 0 0,17 0 1153 0 0,22-11-362 0 0,-39 11-805 0 0,44-11 393 0 0,-41 10-396 0 0,-1 1 0 0 0,0 0-1 0 0,0 0 1 0 0,1-1 0 0 0,-1 1 0 0 0,0 0 0 0 0,0 1-1 0 0,1-1 1 0 0,-1 0 0 0 0,0 1 0 0 0,0-1-1 0 0,0 1 1 0 0,1 0 0 0 0,-1 0 0 0 0,0 0 0 0 0,0 0-1 0 0,3 2 1 0 0,-4-2 25 0 0,0 1 0 0 0,0-1 0 0 0,-1 1 0 0 0,1 0 0 0 0,0 0 0 0 0,-1-1 0 0 0,1 1 0 0 0,-1 0 0 0 0,1 0-1 0 0,-1 0 1 0 0,0-1 0 0 0,0 1 0 0 0,0 0 0 0 0,0 0 0 0 0,0 0 0 0 0,0 0 0 0 0,0 0 0 0 0,-1-1 0 0 0,1 1 0 0 0,-1 0 0 0 0,1 0 0 0 0,-3 3 0 0 0,0 3 358 0 0,0 0 1 0 0,-1 0-1 0 0,-7 10 1 0 0,-5 4 227 0 0,10-14-445 0 0,0 1 0 0 0,0-1 0 0 0,1 1 0 0 0,0 0 0 0 0,0 1 0 0 0,1-1 0 0 0,0 1 0 0 0,-3 12 0 0 0,7-21-212 0 0,0 1 0 0 0,0-1 0 0 0,0 0 0 0 0,1 1 0 0 0,-1-1 1 0 0,0 0-1 0 0,0 1 0 0 0,1-1 0 0 0,-1 0 0 0 0,1 0 0 0 0,-1 0 0 0 0,1 1 0 0 0,-1-1 0 0 0,1 0 0 0 0,0 0 0 0 0,0 0 0 0 0,0 0 0 0 0,-1 0 0 0 0,1 0 0 0 0,0 0 0 0 0,0 0 0 0 0,0 0 0 0 0,0-1 0 0 0,2 2 0 0 0,35 18-48 0 0,-15-9 33 0 0,-19-9 44 0 0,0 1-1 0 0,0 0 0 0 0,0 0 1 0 0,0 0-1 0 0,-1 0 0 0 0,0 1 0 0 0,0-1 1 0 0,0 1-1 0 0,0 0 0 0 0,0 0 1 0 0,-1 0-1 0 0,1 0 0 0 0,-1 0 0 0 0,0 1 1 0 0,0-1-1 0 0,-1 1 0 0 0,0-1 0 0 0,1 1 1 0 0,-1-1-1 0 0,-1 1 0 0 0,1 0 1 0 0,-1 0-1 0 0,0-1 0 0 0,0 1 0 0 0,0 0 1 0 0,-1 0-1 0 0,1-1 0 0 0,-1 1 1 0 0,0 0-1 0 0,-1-1 0 0 0,1 1 0 0 0,-1-1 1 0 0,-4 9-1 0 0,-58 144 2723 0 0,63-155-2744 0 0,-1 2-25 0 0,1-1 0 0 0,0 0 0 0 0,0 0 0 0 0,0 1 0 0 0,1-1-1 0 0,-1 0 1 0 0,1 1 0 0 0,0-1 0 0 0,0 0 0 0 0,0 1 0 0 0,0-1 0 0 0,2 7 0 0 0,-2-9-173 0 0,1 1 0 0 0,-1-1 0 0 0,1 1 0 0 0,0-1 0 0 0,0 0 0 0 0,0 1 0 0 0,0-1 0 0 0,0 0 0 0 0,0 0 0 0 0,0 0 0 0 0,1 0 0 0 0,-1 0 0 0 0,0 0 0 0 0,0 0 0 0 0,1 0 0 0 0,-1 0 0 0 0,1-1 0 0 0,-1 1 0 0 0,1 0 0 0 0,-1-1 0 0 0,1 1 0 0 0,-1-1 0 0 0,1 0 0 0 0,-1 1 0 0 0,1-1 0 0 0,0 0 0 0 0,-1 0 0 0 0,1 0 0 0 0,2-1 0 0 0,32-2-9082 0 0,-21 1 4838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55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12 1568 0 0,'-4'0'632'0'0,"0"2"-263"0"0,0 0-249 0 0,2 0-168 0 0,0 0-88 0 0,4-2-65 0 0,0 0-55 0 0,0 0-32 0 0,2-2 24 0 0,0 2 48 0 0,2-2 64 0 0,1 0 56 0 0,-1 0 8 0 0,2-2 0 0 0,0 0-72 0 0,-1 0-528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55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0 352 0 0,'-4'0'152'0'0,"2"2"-392"0"0,-3 2-16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56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1 7546 0 0,'-2'0'200'0'0,"0"0"0"0"0,1 0 0 0 0,-1 0 0 0 0,0 0 0 0 0,1 1 0 0 0,-1-1 0 0 0,0 1 0 0 0,1-1 0 0 0,-1 1 1 0 0,1 0-1 0 0,-1-1 0 0 0,1 1 0 0 0,-1 0 0 0 0,1 0 0 0 0,0 0 0 0 0,0 0 0 0 0,-3 3 0 0 0,4-4-223 0 0,0 0-1 0 0,-1 1 1 0 0,1-1-1 0 0,0 0 1 0 0,0 0-1 0 0,0 1 1 0 0,0-1-1 0 0,0 0 1 0 0,-1 1-1 0 0,1-1 1 0 0,0 1-1 0 0,0-1 1 0 0,0 0-1 0 0,0 1 1 0 0,0-1-1 0 0,0 0 1 0 0,0 1 0 0 0,0-1-1 0 0,0 0 1 0 0,0 1-1 0 0,0-1 1 0 0,0 0-1 0 0,1 1 1 0 0,-1-1-1 0 0,0 1 1 0 0,0-1-1 0 0,0 0 1 0 0,1 1-1 0 0,-1 0 31 0 0,1-1 0 0 0,0 1 0 0 0,0 0 0 0 0,0-1-1 0 0,0 1 1 0 0,0-1 0 0 0,0 1 0 0 0,0-1 0 0 0,0 1 0 0 0,0-1 0 0 0,0 0-1 0 0,0 1 1 0 0,0-1 0 0 0,2 0 0 0 0,1 0-1 0 0,0 0 0 0 0,0 0 0 0 0,0 0 1 0 0,1-1-1 0 0,-1 1 0 0 0,0-1 0 0 0,0 0 0 0 0,0 0 0 0 0,-1-1 0 0 0,1 1 1 0 0,5-3-1 0 0,-6 2 30 0 0,1 0 1 0 0,-1 1 0 0 0,1-1 0 0 0,-1 1-1 0 0,1 0 1 0 0,0 0 0 0 0,-1 0 0 0 0,1 1-1 0 0,0 0 1 0 0,0-1 0 0 0,7 2 0 0 0,-10-1-22 0 0,0 0 1 0 0,-1 1-1 0 0,1-1 1 0 0,0 0-1 0 0,0 1 1 0 0,-1-1 0 0 0,1 1-1 0 0,0-1 1 0 0,-1 1-1 0 0,1-1 1 0 0,0 1-1 0 0,-1 0 1 0 0,1-1-1 0 0,-1 1 1 0 0,1 0-1 0 0,-1-1 1 0 0,0 1-1 0 0,1 0 1 0 0,-1 0 0 0 0,1-1-1 0 0,-1 1 1 0 0,0 0-1 0 0,0 0 1 0 0,0 0-1 0 0,1 0 1 0 0,-1-1-1 0 0,0 1 1 0 0,0 0-1 0 0,0 0 1 0 0,0 0 0 0 0,0 0-1 0 0,0-1 1 0 0,-1 1-1 0 0,1 0 1 0 0,0 0-1 0 0,-1 1 1 0 0,-10 34 496 0 0,8-29-442 0 0,-17 42 840 0 0,-2-2 0 0 0,-50 80-1 0 0,34-64-518 0 0,36-60-366 0 0,0 1 0 0 0,0 0 0 0 0,0 0 0 0 0,0 0 1 0 0,0 0-1 0 0,1 0 0 0 0,-1 5 0 0 0,2-8-24 0 0,0 0 1 0 0,0 1-1 0 0,0-1 0 0 0,0 0 1 0 0,0 0-1 0 0,0 0 0 0 0,0 0 0 0 0,1 0 1 0 0,-1 0-1 0 0,0 0 0 0 0,1 0 1 0 0,-1 0-1 0 0,1 0 0 0 0,-1 0 0 0 0,1 0 1 0 0,0 0-1 0 0,-1-1 0 0 0,1 1 1 0 0,0 0-1 0 0,-1 0 0 0 0,1-1 0 0 0,0 1 1 0 0,0 0-1 0 0,0-1 0 0 0,0 1 1 0 0,0 0-1 0 0,0-1 0 0 0,0 0 0 0 0,0 1 1 0 0,0-1-1 0 0,0 1 0 0 0,2-1 1 0 0,46 12 4 0 0,-40-11 7 0 0,0 0-1 0 0,-1 1 1 0 0,1 0-1 0 0,-1 1 1 0 0,0 0-1 0 0,1 0 1 0 0,9 7-1 0 0,-15-9 28 0 0,0 2-1 0 0,0-1 1 0 0,0 0-1 0 0,-1 0 1 0 0,1 1-1 0 0,-1 0 1 0 0,1-1-1 0 0,-1 1 1 0 0,0 0-1 0 0,0 0 1 0 0,0 0-1 0 0,-1 0 0 0 0,1 1 1 0 0,1 5-1 0 0,-1-4 20 0 0,-1 1 0 0 0,0 0 0 0 0,0 0 0 0 0,-1 0 0 0 0,0 0 0 0 0,0 0 0 0 0,0 0 0 0 0,-2 7 0 0 0,-2 8 145 0 0,-2 1 0 0 0,-1-1 0 0 0,-16 36 0 0 0,18-44-130 0 0,-85 198 1169 0 0,87-205-1234 0 0,0 0 1 0 0,1 0-1 0 0,0 0 1 0 0,0 0 0 0 0,1 0-1 0 0,-2 11 1 0 0,3-16-13 0 0,0 1-1 0 0,0-1 1 0 0,0 1 0 0 0,0 0 0 0 0,0-1 0 0 0,1 1 0 0 0,-1-1 0 0 0,0 1-1 0 0,1 0 1 0 0,-1-1 0 0 0,1 1 0 0 0,0-1 0 0 0,-1 0 0 0 0,1 1-1 0 0,0-1 1 0 0,0 1 0 0 0,0-1 0 0 0,0 0 0 0 0,0 0 0 0 0,0 1 0 0 0,0-1-1 0 0,1 0 1 0 0,-1 0 0 0 0,0 0 0 0 0,0 0 0 0 0,1-1 0 0 0,-1 1 0 0 0,1 0-1 0 0,-1-1 1 0 0,3 2 0 0 0,15 4-34 0 0,-6-2 16 0 0,0 0 0 0 0,-1 1 0 0 0,23 12 0 0 0,-32-15 33 0 0,1 0 0 0 0,-1 0 1 0 0,0 1-1 0 0,0-1 0 0 0,0 1 0 0 0,-1 0 1 0 0,1 0-1 0 0,-1 0 0 0 0,0 0 1 0 0,1 0-1 0 0,-1 1 0 0 0,-1-1 0 0 0,1 1 1 0 0,0-1-1 0 0,-1 1 0 0 0,0 0 1 0 0,0-1-1 0 0,1 6 0 0 0,0 7 142 0 0,-1 1 0 0 0,-1-1 0 0 0,0 1 0 0 0,-2 0 0 0 0,-4 26 0 0 0,2-17-123 0 0,3-22-47 0 0,1 1 0 0 0,0 0 0 0 0,1-1-1 0 0,-1 1 1 0 0,1 0 0 0 0,-1-1 0 0 0,1 1 0 0 0,1-1 0 0 0,-1 1 0 0 0,1-1 0 0 0,-1 0 0 0 0,1 0-1 0 0,1 1 1 0 0,-1-1 0 0 0,0-1 0 0 0,6 8 0 0 0,4 2-682 0 0,0 0 1 0 0,29 23 0 0 0,-37-32 416 0 0,0-2-253 0 0,0 0 1 0 0,0 0 0 0 0,0 0 0 0 0,0 0 0 0 0,0 0-1 0 0,0-1 1 0 0,0 0 0 0 0,1 0 0 0 0,-1 0-1 0 0,0 0 1 0 0,1-1 0 0 0,-1 1 0 0 0,6-1 0 0 0,-5 0-501 0 0,0 0 1 0 0,0 0 0 0 0,0 1 0 0 0,0 0 0 0 0,0 0 0 0 0,0 0-1 0 0,0 1 1 0 0,7 3 0 0 0,-4-1 449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57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 4537 0 0,'1'-3'4724'0'0,"16"-6"-3873"0"0,27-6-1106 0 0,-15 4 308 0 0,-23 8 71 0 0,1 1 0 0 0,-1-1 0 0 0,0 1 0 0 0,1 1 0 0 0,-1-1 0 0 0,11 0 0 0 0,-16 2-79 0 0,-1 0 0 0 0,1 0 1 0 0,0 0-1 0 0,-1 0 0 0 0,1 0 0 0 0,0 0 0 0 0,0 1 0 0 0,-1-1 0 0 0,1 0 0 0 0,0 0 0 0 0,-1 1 0 0 0,1-1 0 0 0,-1 0 0 0 0,1 1 0 0 0,0-1 0 0 0,-1 0 0 0 0,1 1 0 0 0,-1-1 1 0 0,1 1-1 0 0,-1-1 0 0 0,1 1 0 0 0,-1 0 0 0 0,0-1 0 0 0,1 1 0 0 0,-1-1 0 0 0,0 1 0 0 0,1 0 0 0 0,-1-1 0 0 0,0 1 0 0 0,0 0 0 0 0,1-1 0 0 0,-1 1 0 0 0,0 0 1 0 0,0-1-1 0 0,0 1 0 0 0,0 0 0 0 0,0-1 0 0 0,0 1 0 0 0,0 0 0 0 0,0 0 0 0 0,0-1 0 0 0,0 1 0 0 0,-1 0 0 0 0,1-1 0 0 0,0 1 0 0 0,0 0 0 0 0,-1 0 0 0 0,-15 40 1731 0 0,11-33-1466 0 0,-7 17 350 0 0,-28 40-1 0 0,25-42-511 0 0,-22 43 0 0 0,26-45-101 0 0,-4 8 142 0 0,15-27-177 0 0,0-1 0 0 0,-1 1 0 0 0,1 0 0 0 0,0-1 0 0 0,0 1 0 0 0,0 0 0 0 0,0-1 0 0 0,0 1 0 0 0,0 0 0 0 0,0-1-1 0 0,1 1 1 0 0,-1 0 0 0 0,1-1 0 0 0,-1 1 0 0 0,1-1 0 0 0,0 1 0 0 0,1 1 0 0 0,28 44 244 0 0,-18-31-41 0 0,-2 0 0 0 0,0 1 0 0 0,11 24 0 0 0,-16-30-68 0 0,-1 0-1 0 0,0 1 0 0 0,-1-1 1 0 0,0 1-1 0 0,-1 0 0 0 0,0 0 1 0 0,0 18-1 0 0,-5 28 218 0 0,1-42-317 0 0,1 0 0 0 0,0 1-1 0 0,2-1 1 0 0,3 30 0 0 0,-2-40-50 0 0,0 0 1 0 0,1 0 0 0 0,0 0-1 0 0,-1 0 1 0 0,2 0 0 0 0,-1 0 0 0 0,1-1-1 0 0,5 6 1 0 0,-6-7 4 0 0,1 1 0 0 0,-1 0 0 0 0,1-1 0 0 0,-1 1 0 0 0,-1 0 0 0 0,1 1 0 0 0,-1-1 0 0 0,0 0-1 0 0,0 1 1 0 0,0-1 0 0 0,0 8 0 0 0,-2 4 3 0 0,0-1 0 0 0,-1 1 0 0 0,-1 0-1 0 0,-1 0 1 0 0,0-1 0 0 0,-2 1 0 0 0,-10 29 0 0 0,6-21-121 0 0,2 0 0 0 0,-6 30 0 0 0,13-53-123 0 0,0 0-1 0 0,0 0 1 0 0,0 0-1 0 0,0 0 1 0 0,1 0 0 0 0,-1 0-1 0 0,0 0 1 0 0,1 0 0 0 0,0 0-1 0 0,-1-1 1 0 0,1 1 0 0 0,0 0-1 0 0,0 0 1 0 0,0 0 0 0 0,0-1-1 0 0,0 1 1 0 0,1 0 0 0 0,-1-1-1 0 0,0 1 1 0 0,4 2 0 0 0,2 1-2660 0 0,0 1 0 0 0,0-1 1 0 0,12 6-1 0 0,-13-8 1297 0 0,1 1 162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4:07:04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15 158 3969 0 0,'-1'0'201'0'0,"0"0"0"0"0,1 0 0 0 0,-1 0 0 0 0,1 0 0 0 0,-1 0 1 0 0,0 0-1 0 0,1 1 0 0 0,-1-1 0 0 0,1 0 0 0 0,-1 0 0 0 0,0 0 0 0 0,1 0 0 0 0,-1 1 0 0 0,1-1 1 0 0,-4 3 1608 0 0,3-2-1609 0 0,0 4 168 0 0,12-4 1114 0 0,20-9 223 0 0,0-2-1 0 0,34-14 1 0 0,34-11-1473 0 0,-8 6-642 0 0,26-6-5171 0 0,-104 32 3286 0 0,-1-1-1 0 0,1 0 1 0 0,16-8-1 0 0,-19 6 1271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57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72 3889 0 0,'-23'10'6197'0'0,"8"-4"-4756"0"0,32-14-1491 0 0,31-14-29 0 0,-29 11 53 0 0,1 2 0 0 0,0 0 0 0 0,1 1 0 0 0,0 2 0 0 0,34-8 0 0 0,-53 14 87 0 0,-1 0 0 0 0,1-1 0 0 0,-1 1 0 0 0,1 0 0 0 0,0 0 0 0 0,-1 0 0 0 0,1 0 0 0 0,-1 1 0 0 0,1-1 0 0 0,-1 0 0 0 0,1 1 0 0 0,-1-1 0 0 0,0 1 0 0 0,1-1 0 0 0,-1 1 0 0 0,1 0 0 0 0,-1-1 0 0 0,0 1 0 0 0,0 0 0 0 0,1 0 0 0 0,-1 0 0 0 0,0 0 0 0 0,1 1 0 0 0,-1 0 27 0 0,0 0-1 0 0,0 0 1 0 0,0 1 0 0 0,0-1-1 0 0,0 0 1 0 0,-1 0 0 0 0,1 0 0 0 0,-1 1-1 0 0,0-1 1 0 0,0 0 0 0 0,1 1 0 0 0,-1-1-1 0 0,-1 0 1 0 0,1 4 0 0 0,-3 10 163 0 0,0 0 0 0 0,0-1 0 0 0,-1 1 0 0 0,-1-1 0 0 0,-1 0 0 0 0,-13 25 0 0 0,-4 0 230 0 0,-30 38 1 0 0,48-72-463 0 0,-6 14-448 0 0,11-20 379 0 0,0 0 0 0 0,0 1 0 0 0,0-1 0 0 0,0 0 0 0 0,-1 1 0 0 0,1-1 1 0 0,0 0-1 0 0,0 1 0 0 0,0-1 0 0 0,0 0 0 0 0,0 1 0 0 0,0-1 0 0 0,0 1 1 0 0,0-1-1 0 0,0 0 0 0 0,0 1 0 0 0,0-1 0 0 0,0 0 0 0 0,0 1 0 0 0,0-1 1 0 0,1 0-1 0 0,-1 1 0 0 0,0-1 0 0 0,0 0 0 0 0,0 1 0 0 0,0-1 0 0 0,1 0 1 0 0,-1 1-1 0 0,0-1 0 0 0,0 0 0 0 0,1 0 0 0 0,-1 1 0 0 0,0-1 0 0 0,0 0 1 0 0,1 0-1 0 0,-1 1 0 0 0,0-1 0 0 0,1 0 0 0 0,-1 0 0 0 0,0 0 0 0 0,1 0 1 0 0,-1 0-1 0 0,0 1 0 0 0,1-1 0 0 0,-1 0 0 0 0,0 0 0 0 0,1 0 0 0 0,-1 0 0 0 0,0 0 1 0 0,1 0-1 0 0,0 0 0 0 0,7 0-1815 0 0,0 0 0 0 0,0 1 0 0 0,0 0 0 0 0,0 1 0 0 0,0 0 0 0 0,14 5 0 0 0,-15-5 1189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58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24 3913 0 0,'-2'7'3950'0'0,"-1"4"683"0"0,17-14-4979 0 0,-13 3 363 0 0,37-14-12 0 0,-25 8-231 0 0,0 1-1 0 0,1 1 1 0 0,21-5-1 0 0,-34 9 269 0 0,0 0-1 0 0,1-1 1 0 0,-1 1-1 0 0,0 0 1 0 0,0 0-1 0 0,0 0 0 0 0,0 0 1 0 0,0 0-1 0 0,0 0 1 0 0,0 1-1 0 0,0-1 1 0 0,0 0-1 0 0,0 1 0 0 0,0-1 1 0 0,0 0-1 0 0,0 1 1 0 0,0-1-1 0 0,0 1 1 0 0,0 0-1 0 0,0-1 0 0 0,0 1 1 0 0,0 0-1 0 0,0-1 1 0 0,-1 1-1 0 0,1 0 1 0 0,0 0-1 0 0,-1 0 0 0 0,1 0 1 0 0,-1 0-1 0 0,1 0 1 0 0,0 0-1 0 0,-1 0 1 0 0,0 0-1 0 0,1 0 0 0 0,-1 0 1 0 0,0 0-1 0 0,0 0 1 0 0,1 0-1 0 0,-1 0 1 0 0,0 0-1 0 0,0 0 0 0 0,0 0 1 0 0,0 0-1 0 0,0 0 1 0 0,-1 2-1 0 0,0 7 432 0 0,0 0-1 0 0,-1 0 0 0 0,0-1 1 0 0,-3 11-1 0 0,1-9-147 0 0,-42 203 770 0 0,45-210-1095 0 0,-3 17 100 0 0,-5 44 0 0 0,9-59-88 0 0,0 0-1 0 0,0 0 1 0 0,0 0-1 0 0,1-1 0 0 0,0 1 1 0 0,0 0-1 0 0,1 0 0 0 0,-1 0 1 0 0,1 0-1 0 0,0-1 1 0 0,1 1-1 0 0,4 6 0 0 0,-3-7-38 0 0,0 1-1 0 0,1-1 0 0 0,-1-1 0 0 0,10 8 1 0 0,-10-9 20 0 0,1 1 1 0 0,-1 0 0 0 0,0 0 0 0 0,0 0 0 0 0,-1 1 0 0 0,1-1-1 0 0,4 9 1 0 0,-3-2 26 0 0,-2-1-1 0 0,1 0 1 0 0,-1 1-1 0 0,-1 0 1 0 0,0-1-1 0 0,0 1 1 0 0,-1 0-1 0 0,-1 0 0 0 0,0 14 1 0 0,-3 15 2 0 0,-9 46 1 0 0,7-57-108 0 0,-4 17-374 0 0,-3 22-1688 0 0,12-23-3879 0 0,1-42 5163 0 0,-1 0 0 0 0,1 0 0 0 0,0-1 1 0 0,0 1-1 0 0,1 0 0 0 0,-1 0 1 0 0,3 4-1 0 0,0-1-864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59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58 1416 0 0,'-11'-4'317'0'0,"10"4"-312"0"0,1 0-1 0 0,-1 0 1 0 0,0 0-1 0 0,1 0 1 0 0,-1 0-1 0 0,1 0 1 0 0,-1 0-1 0 0,1 0 1 0 0,-1 0-1 0 0,1 0 1 0 0,-1-1-1 0 0,1 1 1 0 0,-1 0-1 0 0,1 0 1 0 0,-1-1-1 0 0,1 1 1 0 0,-1 0-1 0 0,1-1 1 0 0,-1 1-1 0 0,1 0 1 0 0,-1-1-1 0 0,1 1 1 0 0,0 0-1 0 0,-1-1 0 0 0,1 1 1 0 0,0-1-1 0 0,-1 1 1 0 0,1-1-1 0 0,0 1 1 0 0,0-1-1 0 0,0 1 1 0 0,-1-1-1 0 0,1 1 1 0 0,0-1-1 0 0,0 0 1 0 0,0 1-1 0 0,0-1 1 0 0,0 1-1 0 0,0-1 1 0 0,0 1-1 0 0,0-2 1 0 0,0 1 58 0 0,0-1 0 0 0,0 1 0 0 0,0 0 0 0 0,0-1 0 0 0,0 1 0 0 0,0 0 0 0 0,0-1 0 0 0,-1 1 0 0 0,1 0 0 0 0,0 0 0 0 0,-1-1 0 0 0,1 1 0 0 0,-1 0 0 0 0,1 0 0 0 0,-2-2 0 0 0,-4-14 1828 0 0,5 17-1819 0 0,1 0 0 0 0,0 0 0 0 0,-1 1 0 0 0,1-1 0 0 0,-1 0 0 0 0,1 0 0 0 0,0 1 0 0 0,-1-1 0 0 0,1 0 0 0 0,-1 0 0 0 0,1 1 0 0 0,0-1 0 0 0,0 0 0 0 0,-1 1 0 0 0,1-1 0 0 0,0 1 0 0 0,-1-1 0 0 0,1 0 0 0 0,0 1 0 0 0,0-1-1 0 0,0 1 1 0 0,0-1 0 0 0,-1 1 0 0 0,1-1 0 0 0,0 0 0 0 0,0 1 0 0 0,0-1 0 0 0,0 1 0 0 0,0-1 0 0 0,0 1 0 0 0,0 0 0 0 0,0 5 108 0 0,-1 0 0 0 0,0 0 0 0 0,0-1 0 0 0,-1 1-1 0 0,0 0 1 0 0,0-1 0 0 0,0 1 0 0 0,-5 8 0 0 0,-30 45 898 0 0,21-36-674 0 0,-4 7-9 0 0,9-15-157 0 0,0 1 0 0 0,1 0 0 0 0,-15 35 0 0 0,23-47-217 0 0,1 0 0 0 0,0 0 1 0 0,0 0-1 0 0,0 0 0 0 0,0 0 1 0 0,0 0-1 0 0,1 0 0 0 0,0 1 1 0 0,0-1-1 0 0,0 0 0 0 0,0 0 1 0 0,1 0-1 0 0,-1 1 0 0 0,1-1 1 0 0,0 0-1 0 0,1 0 0 0 0,-1 0 1 0 0,1 0-1 0 0,-1-1 1 0 0,1 1-1 0 0,0 0 0 0 0,1-1 1 0 0,2 5-1 0 0,-2-6-12 0 0,-1 0 1 0 0,0 0-1 0 0,0 0 0 0 0,1-1 1 0 0,-1 1-1 0 0,1-1 0 0 0,0 0 1 0 0,-1 0-1 0 0,1 0 0 0 0,0 0 1 0 0,0 0-1 0 0,3 0 0 0 0,40 5 70 0 0,-38-5-68 0 0,9 0-3 0 0,-13-1 1 0 0,0 0 1 0 0,-1 0-1 0 0,1 0 0 0 0,-1 1 0 0 0,1-1 1 0 0,-1 1-1 0 0,1 0 0 0 0,5 2 0 0 0,-9-3-4 0 0,1 1-1 0 0,0-1 0 0 0,-1 1 0 0 0,1-1 0 0 0,-1 1 1 0 0,1-1-1 0 0,-1 1 0 0 0,1-1 0 0 0,-1 1 0 0 0,1 0 0 0 0,-1-1 1 0 0,1 1-1 0 0,-1 0 0 0 0,0-1 0 0 0,0 1 0 0 0,1 0 1 0 0,-1-1-1 0 0,0 2 0 0 0,0 0 7 0 0,1 0-1 0 0,-1 1 1 0 0,-1-1 0 0 0,1 0 0 0 0,0 0-1 0 0,0 0 1 0 0,-1 0 0 0 0,1 0 0 0 0,-2 3-1 0 0,-6 10 55 0 0,0 0-1 0 0,0 0 1 0 0,-2-1 0 0 0,0 0-1 0 0,-15 17 1 0 0,3-4 110 0 0,-1 3 233 0 0,-34 57 0 0 0,51-78-384 0 0,1 1 1 0 0,1 0-1 0 0,0 0 1 0 0,0 0-1 0 0,1 0 1 0 0,0 0-1 0 0,1 1 1 0 0,0 0-1 0 0,1-1 1 0 0,0 1-1 0 0,0 11 1 0 0,3-15-25 0 0,0 0 0 0 0,0 0 1 0 0,0 0-1 0 0,1-1 1 0 0,0 1-1 0 0,0-1 0 0 0,1 1 1 0 0,0-1-1 0 0,0 0 1 0 0,0-1-1 0 0,1 1 0 0 0,9 8 1 0 0,-8-7-21 0 0,-1-2 24 0 0,0-2 1 0 0,-1 1-1 0 0,2 0 1 0 0,-1-1-1 0 0,0 0 0 0 0,1 0 1 0 0,-1-1-1 0 0,10 4 1 0 0,-10-4 1 0 0,0-1 0 0 0,1 1 0 0 0,-1 1 0 0 0,-1-1 0 0 0,1 1 0 0 0,0 0-1 0 0,-1 0 1 0 0,1 1 0 0 0,-1-1 0 0 0,7 8 0 0 0,-9-8-1 0 0,-1-1 1 0 0,0 1-1 0 0,0 0 0 0 0,0 0 0 0 0,0-1 0 0 0,-1 1 0 0 0,1 0 0 0 0,-1 0 0 0 0,1 0 0 0 0,-1 0 0 0 0,0 0 1 0 0,0 0-1 0 0,-1-1 0 0 0,1 1 0 0 0,-1 3 0 0 0,-13 46 96 0 0,12-44-86 0 0,-55 206 734 0 0,14-44-538 0 0,33-129-758 0 0,2 0 0 0 0,-3 57 1 0 0,9-79-1463 0 0,1 1 0 0 0,0-1 1 0 0,2 1-1 0 0,0 0 0 0 0,6 30 1 0 0,-5-44 1754 0 0,0-1 0 0 0,0 1 1 0 0,1-1-1 0 0,-1 0 1 0 0,7 9-1 0 0,-3-6-18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10:00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7 4937 0 0,'-8'-2'1341'0'0,"-1"0"1"0"0,0 1-1 0 0,-13 0 0 0 0,20 1-1352 0 0,1-1-1 0 0,0 1 0 0 0,-1 0 1 0 0,1 0-1 0 0,-1 0 0 0 0,1 1 1 0 0,0-1-1 0 0,-1 0 1 0 0,1 1-1 0 0,0-1 0 0 0,-1 0 1 0 0,1 1-1 0 0,0 0 0 0 0,-1-1 1 0 0,1 1-1 0 0,0 0 1 0 0,0-1-1 0 0,0 1 0 0 0,0 0 1 0 0,0 0-1 0 0,0 0 0 0 0,0 0 1 0 0,0 0-1 0 0,0 0 1 0 0,0 0-1 0 0,0 1 0 0 0,1-1 1 0 0,-1 0-1 0 0,0 0 0 0 0,1 1 1 0 0,-1 1-1 0 0,0-2-7 0 0,1-1 0 0 0,0 0 1 0 0,0 1-1 0 0,0-1 0 0 0,0 0 0 0 0,0 1 0 0 0,0-1 0 0 0,1 0 0 0 0,-1 1 0 0 0,0-1 1 0 0,0 0-1 0 0,0 1 0 0 0,0-1 0 0 0,0 0 0 0 0,0 1 0 0 0,1-1 0 0 0,-1 0 0 0 0,0 1 1 0 0,0-1-1 0 0,0 0 0 0 0,1 0 0 0 0,-1 1 0 0 0,0-1 0 0 0,0 0 0 0 0,1 0 1 0 0,-1 1-1 0 0,0-1 0 0 0,1 0 0 0 0,-1 0 0 0 0,0 0 0 0 0,1 0 0 0 0,-1 1 0 0 0,17 1-440 0 0,14-6-586 0 0,2-3-623 0 0,48-8-3968 0 0,-71 14 5145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10:00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0 2705 0 0,'-1'1'51'0'0,"-1"-1"0"0"0,0 1 1 0 0,0-1-1 0 0,0 1 1 0 0,1 0-1 0 0,-1 0 0 0 0,0 0 1 0 0,1 0-1 0 0,-1 0 1 0 0,1 0-1 0 0,-1 0 1 0 0,1 0-1 0 0,-1 1 0 0 0,1-1 1 0 0,-2 3-1 0 0,2-3-64 0 0,1-1 0 0 0,0 1-1 0 0,0-1 1 0 0,-1 1 0 0 0,1-1-1 0 0,0 1 1 0 0,0-1 0 0 0,0 1-1 0 0,0-1 1 0 0,0 1 0 0 0,0-1-1 0 0,0 1 1 0 0,0-1 0 0 0,0 1-1 0 0,0-1 1 0 0,0 1 0 0 0,0 0-1 0 0,0-1 1 0 0,0 1 0 0 0,0-1-1 0 0,1 2 1 0 0,0-1 8 0 0,-1-1 0 0 0,1 1 0 0 0,0 0 0 0 0,-1 0 0 0 0,1 0-1 0 0,0-1 1 0 0,0 1 0 0 0,0 0 0 0 0,0-1 0 0 0,0 1 0 0 0,0-1 0 0 0,0 1 0 0 0,0-1 0 0 0,0 0 0 0 0,1 1 0 0 0,1 0 138 0 0,0-1 1 0 0,0 0 0 0 0,0 0-1 0 0,0 1 1 0 0,0-2-1 0 0,0 1 1 0 0,-1 0 0 0 0,1-1-1 0 0,0 1 1 0 0,0-1-1 0 0,0 0 1 0 0,0 0 0 0 0,-1 0-1 0 0,1 0 1 0 0,0 0-1 0 0,-1-1 1 0 0,1 1 0 0 0,3-4-1 0 0,-4 3-77 0 0,1 0-1 0 0,-1 1 1 0 0,1-1-1 0 0,0 1 1 0 0,-1 0-1 0 0,1-1 1 0 0,0 1-1 0 0,0 0 1 0 0,0 1-1 0 0,0-1 1 0 0,0 0-1 0 0,0 1 1 0 0,0 0-1 0 0,0 0 1 0 0,0 0-1 0 0,4 0 1 0 0,-6 1-49 0 0,0-1 1 0 0,0 1-1 0 0,0-1 1 0 0,-1 1-1 0 0,1-1 0 0 0,0 1 1 0 0,-1 0-1 0 0,1-1 1 0 0,0 1-1 0 0,-1 0 1 0 0,1 0-1 0 0,-1-1 1 0 0,1 1-1 0 0,-1 0 1 0 0,1 0-1 0 0,-1 0 0 0 0,0 0 1 0 0,1 0-1 0 0,-1 0 1 0 0,0-1-1 0 0,0 1 1 0 0,0 0-1 0 0,0 0 1 0 0,0 0-1 0 0,0 0 0 0 0,0 0 1 0 0,0 0-1 0 0,0 0 1 0 0,0 0-1 0 0,-1 1 1 0 0,-6 35 285 0 0,5-30-225 0 0,-12 42 651 0 0,-3 1 1 0 0,-26 54-1 0 0,27-68-247 0 0,6-12-185 0 0,-2 2 37 0 0,-10 35 0 0 0,21-59-315 0 0,1 0 1 0 0,-1-1-1 0 0,1 1 1 0 0,0-1-1 0 0,-1 1 0 0 0,1 0 1 0 0,0 0-1 0 0,0-1 1 0 0,0 1-1 0 0,0 0 1 0 0,0-1-1 0 0,0 1 1 0 0,1 0-1 0 0,-1-1 1 0 0,0 1-1 0 0,1 0 1 0 0,-1-1-1 0 0,1 1 0 0 0,0 0 1 0 0,0-1-1 0 0,0 1 1 0 0,-1-1-1 0 0,3 2 1 0 0,-1-1 17 0 0,0-1 1 0 0,0 0 0 0 0,0 1-1 0 0,1-1 1 0 0,-1 0 0 0 0,0 0-1 0 0,0-1 1 0 0,1 1 0 0 0,-1 0-1 0 0,1-1 1 0 0,-1 1 0 0 0,1-1-1 0 0,-1 0 1 0 0,1 0-1 0 0,2 0 1 0 0,-1 0 150 0 0,0 1 0 0 0,0 0 0 0 0,0 0 0 0 0,0 0 0 0 0,0 0 0 0 0,-1 1-1 0 0,1-1 1 0 0,0 1 0 0 0,-1 0 0 0 0,1 0 0 0 0,-1 1 0 0 0,0-1 0 0 0,0 1 0 0 0,0-1 0 0 0,0 1 0 0 0,0 0 0 0 0,4 7-1 0 0,4 4 259 0 0,0 2 0 0 0,12 23 0 0 0,-17-27-305 0 0,-1 0-1 0 0,1 0 1 0 0,-2 0-1 0 0,0 0 1 0 0,0 1-1 0 0,-2 0 1 0 0,1 0-1 0 0,-1 0 1 0 0,-1 0-1 0 0,-1 20 1 0 0,-1-14 129 0 0,-2-1 1 0 0,0 1 0 0 0,-1-1 0 0 0,-1 0 0 0 0,-1 0-1 0 0,-13 29 1 0 0,6-18-130 0 0,2 1 0 0 0,1 0 0 0 0,1 0 0 0 0,1 1-1 0 0,2 0 1 0 0,2 0 0 0 0,-2 56 0 0 0,4-46-110 0 0,1-28-433 0 0,1 0 0 0 0,0 0-1 0 0,0-1 1 0 0,1 1 0 0 0,1 0 0 0 0,6 22-1 0 0,-4-18-675 0 0,0 1 0 0 0,-1 0 0 0 0,0 0 0 0 0,-1 20 0 0 0,-1-19-1468 0 0,0 0 0 0 0,2 0 0 0 0,6 25 0 0 0,-7-34 814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10:01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0 9634 0 0,'-25'4'2721'0'0,"4"2"-1833"0"0,-4 2-968 0 0,8 3-592 0 0,9 1-433 0 0,2-1-255 0 0,6 1 24 0 0,2-4 168 0 0,2-1 215 0 0,2-1 161 0 0,-1 0 104 0 0,3-2 56 0 0,0-2-72 0 0,1 0-144 0 0,-1 0-9 0 0,2 0 169 0 0,-1 0-96 0 0,-1-1 216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10:01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 5345 0 0,'-32'11'2954'0'0,"30"-11"-3030"0"0,0 1-1 0 0,0 0 0 0 0,1 0 1 0 0,-1 0-1 0 0,1 0 0 0 0,-1 0 1 0 0,1 0-1 0 0,-1 0 0 0 0,1 0 1 0 0,0 1-1 0 0,-1-1 0 0 0,1 0 1 0 0,0 1-1 0 0,0 0 0 0 0,0-1 1 0 0,-1 3-1 0 0,2-4 21 0 0,0 1 0 0 0,0-1 0 0 0,0 1 0 0 0,0-1 0 0 0,0 1 0 0 0,0 0 0 0 0,0-1-1 0 0,0 1 1 0 0,0-1 0 0 0,0 1 0 0 0,1-1 0 0 0,-1 1 0 0 0,0-1 0 0 0,0 1 0 0 0,0 0 0 0 0,1-1 0 0 0,-1 1 0 0 0,0-1-1 0 0,1 0 1 0 0,-1 1 0 0 0,0-1 0 0 0,1 1 0 0 0,-1-1 0 0 0,1 0 0 0 0,-1 1 0 0 0,1-1 0 0 0,-1 0 0 0 0,1 1 0 0 0,-1-1-1 0 0,1 0 1 0 0,-1 1 0 0 0,1-1 0 0 0,-1 0 0 0 0,1 0 0 0 0,-1 0 0 0 0,1 0 0 0 0,-1 0 0 0 0,1 0 0 0 0,0 0 0 0 0,-1 0-1 0 0,2 0 1 0 0,27 2-207 0 0,-25-2 140 0 0,10-1-195 0 0,-10 1 260 0 0,-1-1-1 0 0,1 1 1 0 0,0-1-1 0 0,0 1 1 0 0,0 1-1 0 0,-1-1 1 0 0,1 0-1 0 0,0 1 0 0 0,0 0 1 0 0,0 0-1 0 0,-1 0 1 0 0,7 3-1 0 0,-9-1 229 0 0,0-1 0 0 0,0 1 0 0 0,0 0 0 0 0,0 0 0 0 0,-1 0 0 0 0,0 0 0 0 0,1 0 0 0 0,-1 0 0 0 0,0 0 0 0 0,-1 3 0 0 0,2 11-167 0 0,0-2 44 0 0,-1 1 0 0 0,0-1 1 0 0,-1 0-1 0 0,-1 0 1 0 0,0 0-1 0 0,-1 0 0 0 0,0 0 1 0 0,-11 27-1 0 0,4-10 356 0 0,9-30-418 0 0,0 0 0 0 0,0 0 0 0 0,1 0 0 0 0,-1 0 0 0 0,1 0 0 0 0,0 1 0 0 0,-1-1 0 0 0,1 0-1 0 0,0 0 1 0 0,0 0 0 0 0,1 0 0 0 0,-1 1 0 0 0,0-1 0 0 0,1 0 0 0 0,0 4 0 0 0,0-5-174 0 0,0 0 0 0 0,1 0-1 0 0,-1 0 1 0 0,0 0 0 0 0,0 0 0 0 0,0 0 0 0 0,1 0 0 0 0,-1-1 0 0 0,0 1-1 0 0,1 0 1 0 0,-1-1 0 0 0,1 1 0 0 0,-1-1 0 0 0,0 1 0 0 0,1-1 0 0 0,-1 0-1 0 0,1 0 1 0 0,0 1 0 0 0,-1-1 0 0 0,1 0 0 0 0,-1 0 0 0 0,3-1 0 0 0,0 1-384 0 0,2 0-132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10:02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1 4681 0 0,'-28'10'2932'0'0,"25"-8"-2919"0"0,-1 0 0 0 0,1 0 0 0 0,0 0 0 0 0,0 0-1 0 0,0 0 1 0 0,1 1 0 0 0,-1 0 0 0 0,1-1 0 0 0,-1 1 0 0 0,-2 4 0 0 0,5-7-32 0 0,0 0-1 0 0,0 0 1 0 0,0 0 0 0 0,0 0 0 0 0,0 1-1 0 0,0-1 1 0 0,0 0 0 0 0,-1 0 0 0 0,1 0-1 0 0,0 0 1 0 0,0 1 0 0 0,0-1-1 0 0,0 0 1 0 0,0 0 0 0 0,0 0 0 0 0,0 0-1 0 0,0 1 1 0 0,0-1 0 0 0,0 0-1 0 0,0 0 1 0 0,0 0 0 0 0,0 0 0 0 0,0 1-1 0 0,0-1 1 0 0,0 0 0 0 0,0 0 0 0 0,0 0-1 0 0,0 0 1 0 0,0 1 0 0 0,1-1-1 0 0,-1 0 1 0 0,0 0 0 0 0,0 0 0 0 0,0 0-1 0 0,0 1 1 0 0,0-1 0 0 0,0 0-1 0 0,0 0 1 0 0,1 0 0 0 0,-1 0 0 0 0,0 0-1 0 0,0 0 1 0 0,0 0 0 0 0,0 0 0 0 0,0 1-1 0 0,1-1 1 0 0,-1 0 0 0 0,13 0-318 0 0,14-5 18 0 0,-26 5 293 0 0,17-5-387 0 0,-14 3 447 0 0,1 0 0 0 0,0 0 0 0 0,0 1 0 0 0,0 0 0 0 0,0 0 0 0 0,0 0 1 0 0,0 1-1 0 0,0-1 0 0 0,9 2 0 0 0,-11 0 187 0 0,-1 0 0 0 0,0 0 0 0 0,0 0 0 0 0,0 1 0 0 0,0-1 0 0 0,0 0 1 0 0,-1 1-1 0 0,1 0 0 0 0,0-1 0 0 0,-1 1 0 0 0,1 0 0 0 0,-1 0 0 0 0,0 0 0 0 0,1 0 0 0 0,-1 0 0 0 0,0 0 0 0 0,0 0 0 0 0,0 0 1 0 0,-1 1-1 0 0,1-1 0 0 0,0 0 0 0 0,0 5 0 0 0,1 7 283 0 0,-1 0-1 0 0,-1 28 1 0 0,1-5-145 0 0,3 76 140 0 0,-4-76-185 0 0,1 0-1 0 0,9 50 1 0 0,-5-63-181 0 0,0-3 27 0 0,2 34 1 0 0,-6-48-125 0 0,-1 1 1 0 0,-1 0 0 0 0,1-1 0 0 0,-1 1 0 0 0,0-1 0 0 0,-1 0 0 0 0,0 1 0 0 0,-3 8 0 0 0,-41 112 1199 0 0,40-107-970 0 0,1 0 1 0 0,1 0-1 0 0,1 0 1 0 0,-1 29-1 0 0,4-45-260 0 0,1 0 0 0 0,-1-1 0 0 0,1 1 0 0 0,0 0 0 0 0,0-1 0 0 0,1 1 0 0 0,-1-1 0 0 0,1 1 0 0 0,0-1 1 0 0,4 8-1 0 0,3 0 27 0 0,0 0 0 0 0,12 13 0 0 0,-13-17-20 0 0,-1 0 0 0 0,0 1 0 0 0,0 1-1 0 0,-1-1 1 0 0,7 14 0 0 0,-6-6 31 0 0,-1 0 0 0 0,-1 0-1 0 0,-1 0 1 0 0,5 36 0 0 0,-5 71 228 0 0,-4-110-264 0 0,1 2 16 0 0,1-1 1 0 0,0 1 0 0 0,2-1 0 0 0,-1 0-1 0 0,2 0 1 0 0,0 0 0 0 0,1-1 0 0 0,9 18-1 0 0,-15-32-24 0 0,3 9 7 0 0,0 0 0 0 0,0 0 0 0 0,-1 0-1 0 0,0 1 1 0 0,0-1 0 0 0,-1 1 0 0 0,0 0-1 0 0,-1 12 1 0 0,-2 9 36 0 0,-9 39 0 0 0,6-43-228 0 0,-2 52-1 0 0,7-78 121 0 0,-1 0-1 0 0,1-1 0 0 0,0 1 1 0 0,0 0-1 0 0,0 0 0 0 0,0 0 0 0 0,0 0 1 0 0,0 0-1 0 0,1-1 0 0 0,-1 1 1 0 0,0 0-1 0 0,0 0 0 0 0,1 0 1 0 0,-1-1-1 0 0,0 1 0 0 0,1 0 0 0 0,-1 0 1 0 0,0-1-1 0 0,1 1 0 0 0,-1 0 1 0 0,1 0-1 0 0,0-1 0 0 0,-1 1 1 0 0,1-1-1 0 0,-1 1 0 0 0,1-1 0 0 0,0 1 1 0 0,0-1-1 0 0,1 1 0 0 0,0 0-525 0 0,0-1-1 0 0,1 0 0 0 0,-1 0 0 0 0,0 0 1 0 0,1-1-1 0 0,-1 1 0 0 0,0 0 0 0 0,5-2 1 0 0,17-2-5070 0 0,-9 4 1925 0 0,-5 0 1872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34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437 50 1728 0 0,'-1'0'53'0'0,"1"0"0"0"0,-1 0 0 0 0,1 0-1 0 0,-1 0 1 0 0,0 0 0 0 0,1 0-1 0 0,-1 0 1 0 0,1 0 0 0 0,-1 0 0 0 0,1 0-1 0 0,-1 0 1 0 0,0 0 0 0 0,1 0 0 0 0,-1 0-1 0 0,1 1 1 0 0,-1-1 0 0 0,1 0-1 0 0,-1 0 1 0 0,1 1 0 0 0,-1-1 0 0 0,0 1 11 0 0,0-1 1 0 0,1 1-1 0 0,-1-1 1 0 0,1 0 0 0 0,-1 1-1 0 0,1-1 1 0 0,-1 0 0 0 0,0 0-1 0 0,1 0 1 0 0,-1 1-1 0 0,0-1 1 0 0,1 0 0 0 0,-1 0-1 0 0,0 0 1 0 0,1 0-1 0 0,-1 0 1 0 0,1 0 0 0 0,-1 0-1 0 0,0 0 1 0 0,1 0 0 0 0,-1-1-1 0 0,0 1 1 0 0,1 0-1 0 0,-1 0 1 0 0,0-1 0 0 0,-65-49 9775 0 0,64 49-9691 0 0,1 0-1 0 0,-1 1 0 0 0,0-1 1 0 0,0 1-1 0 0,1 0 0 0 0,-1 0 1 0 0,0-1-1 0 0,0 1 1 0 0,1 0-1 0 0,-1 0 0 0 0,0 1 1 0 0,0-1-1 0 0,0 0 0 0 0,1 1 1 0 0,-1-1-1 0 0,0 1 0 0 0,1-1 1 0 0,-1 1-1 0 0,0 0 0 0 0,1-1 1 0 0,-1 1-1 0 0,-1 2 0 0 0,-36 24 1256 0 0,36-24-1269 0 0,-17 13 142 0 0,2 1 0 0 0,-1 1 0 0 0,2 0 0 0 0,1 2 0 0 0,0-1-1 0 0,1 2 1 0 0,1 0 0 0 0,1 1 0 0 0,2 1 0 0 0,0 0 0 0 0,-11 33 0 0 0,4 7-74 0 0,2 1 0 0 0,4 1 0 0 0,2 0 1 0 0,3 0-1 0 0,3 1 0 0 0,5 68 0 0 0,1-87-80 0 0,2-1 0 0 0,19 85 0 0 0,-17-108-700 0 0,0-1-1 0 0,2 0 1 0 0,0-1-1 0 0,2 1 1 0 0,0-2-1 0 0,1 0 1 0 0,24 33 0 0 0,-2-19-4436 0 0,3-6-5492 0 0,-26-22 6469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35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265 67 1600 0 0,'-1'0'75'0'0,"0"0"0"0"0,0-1 0 0 0,0 1 0 0 0,1-1 0 0 0,-1 1-1 0 0,0-1 1 0 0,0 1 0 0 0,1-1 0 0 0,-1 1 0 0 0,0-1-1 0 0,1 0 1 0 0,-1 0 0 0 0,1 1 0 0 0,-1-1 0 0 0,1 0 0 0 0,-1 0-1 0 0,1 0 1 0 0,-1 1 0 0 0,1-1 0 0 0,0 0 0 0 0,-1 0 0 0 0,1 0-1 0 0,0 0 1 0 0,0 0 0 0 0,0 0 0 0 0,0-1 0 0 0,7-22 2101 0 0,0 2 1768 0 0,-5 35-469 0 0,0 14-2387 0 0,-5-5-604 0 0,-4 35 168 0 0,-2 0 0 0 0,-3 0 0 0 0,-19 56 0 0 0,-16 13 71 0 0,-82 153-1 0 0,127-275-714 0 0,-2 4 10 0 0,0 0 0 0 0,-1 0 0 0 0,-11 13 0 0 0,20-26-87 0 0,-1-1 0 0 0,0 0 0 0 0,0 0 0 0 0,0 0 0 0 0,2-9 0 0 0,8-16-203 0 0,10-25-185 0 0,8-12 281 0 0,-31 67 179 0 0,0 0-1 0 0,1 0 1 0 0,0-1-1 0 0,-1 1 1 0 0,1 0-1 0 0,0 0 1 0 0,-1 0-1 0 0,1 0 1 0 0,0 0-1 0 0,0 0 1 0 0,0 0-1 0 0,0 0 1 0 0,0 0-1 0 0,0 0 1 0 0,0 0-1 0 0,0 1 1 0 0,1-1-1 0 0,-1 0 1 0 0,0 1-1 0 0,0-1 1 0 0,1 1-1 0 0,-1-1 1 0 0,0 1-1 0 0,1 0 1 0 0,-1 0-1 0 0,0-1 1 0 0,1 1-1 0 0,-1 0 1 0 0,0 0-1 0 0,1 0 1 0 0,-1 1-1 0 0,0-1 1 0 0,1 0-1 0 0,-1 0 1 0 0,0 1-1 0 0,1-1 1 0 0,-1 1-1 0 0,0-1 1 0 0,0 1-1 0 0,1-1 1 0 0,-1 1-1 0 0,0 0 1 0 0,0-1-1 0 0,0 1 0 0 0,1 1 1 0 0,7 6 74 0 0,-1 0 0 0 0,0 0 1 0 0,-1 1-1 0 0,11 15 0 0 0,-2-2 15 0 0,-4-11-242 0 0,-1 1 0 0 0,1-2 1 0 0,1 0-1 0 0,0 0 1 0 0,1-1-1 0 0,23 12 1 0 0,-37-21-28 0 0,1 0 0 0 0,-1 1 0 0 0,1-1 0 0 0,-1 0 0 0 0,1 0 0 0 0,-1 1 0 0 0,1-1 0 0 0,-1 0 0 0 0,1 0 0 0 0,0 0 0 0 0,-1 0-1 0 0,1 0 1 0 0,-1 0 0 0 0,1 0 0 0 0,-1 0 0 0 0,1 0 0 0 0,-1 0 0 0 0,1 0 0 0 0,0 0 0 0 0,-1 0 0 0 0,1 0 0 0 0,-1-1 0 0 0,1 1 0 0 0,-1 0 0 0 0,1 0 0 0 0,-1-1 0 0 0,1 1 0 0 0,-1 0 0 0 0,1-1 0 0 0,-1 1 0 0 0,1-2-181 0 0,0 1-1 0 0,0 0 1 0 0,0-1-1 0 0,-1 1 1 0 0,1 0-1 0 0,-1-1 1 0 0,1 1-1 0 0,-1-1 1 0 0,1 1-1 0 0,-1-1 1 0 0,0-1-1 0 0,-1-49-4648 0 0,1 43 4478 0 0,-1-9-596 0 0,-1-1 436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4:07:04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24 4657 0 0,'-2'-1'669'0'0,"-18"-8"1276"0"0,20 9-1853 0 0,-1 0-1 0 0,1-1 1 0 0,0 1 0 0 0,-1 0-1 0 0,1 0 1 0 0,0 0 0 0 0,-1 0-1 0 0,1 0 1 0 0,0-1 0 0 0,-1 1-1 0 0,1 0 1 0 0,0 0 0 0 0,-1-1-1 0 0,1 1 1 0 0,0 0 0 0 0,0 0-1 0 0,-1-1 1 0 0,1 1 0 0 0,0 0-1 0 0,0-1 1 0 0,0 1 0 0 0,-1 0-1 0 0,1-1 1 0 0,0 1 0 0 0,0 0 0 0 0,0-1-1 0 0,0 1 1 0 0,0 0 0 0 0,0-1-1 0 0,0 1 1 0 0,0 0 0 0 0,0-1-1 0 0,0 1 1 0 0,0-1 0 0 0,0 1-1 0 0,0 0 1 0 0,0-1 0 0 0,0 1-1 0 0,0 0 1 0 0,0-1 0 0 0,0 1-1 0 0,1-1 1 0 0,-1 1 85 0 0,1 0 1 0 0,-1 0-1 0 0,1 0 0 0 0,-1 1 1 0 0,1-1-1 0 0,0 0 0 0 0,-1 0 0 0 0,1 1 1 0 0,-1-1-1 0 0,1 0 0 0 0,-1 1 1 0 0,1-1-1 0 0,-1 0 0 0 0,1 1 1 0 0,-1-1-1 0 0,0 1 0 0 0,1-1 1 0 0,-1 1-1 0 0,0-1 0 0 0,1 1 0 0 0,-1-1 1 0 0,0 1-1 0 0,1-1 0 0 0,-1 1 1 0 0,0 0-1 0 0,9 16 269 0 0,3 11-73 0 0,-1 1 1 0 0,-2 1-1 0 0,11 57 0 0 0,8 26 312 0 0,-5-34-4318 0 0,17 103 0 0 0,-38-170 1520 0 0,-1 0-1 0 0,0 0 1 0 0,-1 14-1 0 0,-2-11-581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35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3609 0 0,'0'20'2890'0'0,"27"101"2268"0"0,0-7-3272 0 0,-6 27 74 0 0,5 27-281 0 0,-19-137-1530 0 0,1-1-1 0 0,1 0 0 0 0,18 39 1 0 0,-22-60-181 0 0,-1 0-1 0 0,1 0 1 0 0,1 0 0 0 0,0-1 0 0 0,0 0 0 0 0,0 0 0 0 0,1-1 0 0 0,14 13-1 0 0,-21-20-1 0 0,0 0 0 0 0,0 0-1 0 0,0 0 1 0 0,1 1-1 0 0,-1-1 1 0 0,0 0-1 0 0,0 0 1 0 0,0 0-1 0 0,1 1 1 0 0,-1-1 0 0 0,0 0-1 0 0,0 0 1 0 0,1 0-1 0 0,-1 0 1 0 0,0 0-1 0 0,0 0 1 0 0,1 0-1 0 0,-1 0 1 0 0,0 0 0 0 0,0 0-1 0 0,1 0 1 0 0,-1 1-1 0 0,0-2 1 0 0,1 1-1 0 0,-1 0 1 0 0,0 0-1 0 0,0 0 1 0 0,1 0 0 0 0,-1 0-1 0 0,0 0 1 0 0,0 0-1 0 0,1 0 1 0 0,-1 0-1 0 0,0 0 1 0 0,0-1-1 0 0,1 1 1 0 0,-1 0 0 0 0,0 0-1 0 0,0 0 1 0 0,1 0-1 0 0,-1-1 1 0 0,0 1-1 0 0,0 0 1 0 0,-1-16-1176 0 0,-12-16-117 0 0,-18-20 564 0 0,19 34 662 0 0,0-1 0 0 0,-12-32-1 0 0,21 44 230 0 0,1 0-1 0 0,0 0 1 0 0,0 0-1 0 0,1 0 0 0 0,0-1 1 0 0,0 1-1 0 0,0 0 1 0 0,1-1-1 0 0,0 1 0 0 0,1 0 1 0 0,2-13-1 0 0,-2 17 4 0 0,-1 1 0 0 0,1 0 0 0 0,0 0 0 0 0,0 0 0 0 0,0 0 0 0 0,0 0 0 0 0,0 0 0 0 0,0 0-1 0 0,0 0 1 0 0,1 0 0 0 0,-1 1 0 0 0,1-1 0 0 0,-1 0 0 0 0,1 1 0 0 0,0-1 0 0 0,0 1 0 0 0,2-1 0 0 0,-1 0 46 0 0,1 0 0 0 0,0 0 1 0 0,0 0-1 0 0,1 1 1 0 0,-1 0-1 0 0,0 0 0 0 0,0 0 1 0 0,7 0-1 0 0,-2 1-234 0 0,0-1-1 0 0,0 2 1 0 0,0 0 0 0 0,0 0-1 0 0,0 0 1 0 0,0 1 0 0 0,0 1-1 0 0,9 3 1 0 0,-14-5-842 0 0,-1 1 0 0 0,1-1-1 0 0,0 1 1 0 0,0-1 0 0 0,8 0 0 0 0,-11 0 456 0 0,1-1 0 0 0,-1 0 0 0 0,0 0 0 0 0,1-1 0 0 0,-1 1 0 0 0,0 0 0 0 0,1 0 0 0 0,-1-1 0 0 0,0 1 0 0 0,0-1 0 0 0,1 1 0 0 0,-1-1 0 0 0,0 1 0 0 0,0-1 0 0 0,0 0 0 0 0,0 0 0 0 0,0 1-1 0 0,5-7-1771 0 0,-2 0 475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36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74 8178 0 0,'-26'10'3290'0'0,"17"-4"-1315"0"0,23-13-1144 0 0,0 0-1 0 0,15-11 1 0 0,20-11-649 0 0,-36 24-135 0 0,0 0-1 0 0,0 1 1 0 0,0 0 0 0 0,0 1 0 0 0,1 0 0 0 0,15-1 0 0 0,-23 4-54 0 0,-1-1 0 0 0,1 1 0 0 0,0 0 0 0 0,0 1 0 0 0,-1-1 0 0 0,1 1 1 0 0,0 0-1 0 0,-1 0 0 0 0,1 1 0 0 0,-1 0 0 0 0,1 0 0 0 0,-1 0 0 0 0,0 1 0 0 0,0-1 0 0 0,0 1 1 0 0,0 1-1 0 0,6 4 0 0 0,-9-6-19 0 0,-1-1-1 0 0,1 1 1 0 0,-1 0 0 0 0,1 0 0 0 0,-1 0 0 0 0,0 0-1 0 0,0 0 1 0 0,0 0 0 0 0,0 0 0 0 0,0 0 0 0 0,0 0-1 0 0,0 1 1 0 0,-1-1 0 0 0,1 0 0 0 0,-1 1 0 0 0,0-1-1 0 0,0 0 1 0 0,0 5 0 0 0,0-3-4 0 0,-1 0 0 0 0,0 1-1 0 0,0-1 1 0 0,-1 0 0 0 0,1-1 0 0 0,-1 1-1 0 0,0 0 1 0 0,0 0 0 0 0,-5 6 0 0 0,-4 4-39 0 0,-1-1 1 0 0,-1 0-1 0 0,-26 21 1 0 0,35-30 55 0 0,-9 6-3 0 0,-1 0 0 0 0,0-1 0 0 0,-28 13 0 0 0,34-18 21 0 0,1-1 0 0 0,-1 0-1 0 0,0-1 1 0 0,0 1 0 0 0,0-2 0 0 0,0 1 0 0 0,0-1-1 0 0,0 0 1 0 0,-15-1 0 0 0,22 0-3 0 0,1 0-1 0 0,-1 0 1 0 0,0 0 0 0 0,1 0-1 0 0,-1 0 1 0 0,0 0 0 0 0,1 0-1 0 0,-1 0 1 0 0,1 0 0 0 0,-1 0-1 0 0,0-1 1 0 0,1 1 0 0 0,-1 0-1 0 0,1 0 1 0 0,-1-1 0 0 0,0 1-1 0 0,1-1 1 0 0,-1 1 0 0 0,1 0-1 0 0,0-1 1 0 0,-1 1 0 0 0,1-1-1 0 0,-1 1 1 0 0,1-1 0 0 0,-1 1 0 0 0,1-1-1 0 0,0 1 1 0 0,0-1 0 0 0,-1 0-1 0 0,1 1 1 0 0,0-1 0 0 0,-1 0-1 0 0,2-1 2 0 0,-1 1-1 0 0,0-1 1 0 0,0 1-1 0 0,1-1 1 0 0,-1 1-1 0 0,1-1 1 0 0,0 1-1 0 0,-1-1 1 0 0,1 1-1 0 0,0-1 1 0 0,0 1-1 0 0,1-2 1 0 0,5-6 9 0 0,0 2 0 0 0,16-15 0 0 0,-18 18-12 0 0,53-41 35 0 0,-52 41-34 0 0,0 0-1 0 0,0 1 1 0 0,0-1-1 0 0,1 1 0 0 0,0 1 1 0 0,-1-1-1 0 0,14-2 1 0 0,-20 5 0 0 0,1 0 1 0 0,-1 0 0 0 0,1-1-1 0 0,-1 1 1 0 0,1 0-1 0 0,-1 0 1 0 0,1 0 0 0 0,-1 0-1 0 0,1 0 1 0 0,-1 1 0 0 0,1-1-1 0 0,-1 0 1 0 0,1 0-1 0 0,-1 0 1 0 0,1 0 0 0 0,-1 0-1 0 0,1 1 1 0 0,-1-1 0 0 0,1 0-1 0 0,-1 1 1 0 0,1-1-1 0 0,-1 0 1 0 0,0 0 0 0 0,1 1-1 0 0,-1-1 1 0 0,0 1 0 0 0,1-1-1 0 0,-1 0 1 0 0,0 1-1 0 0,1-1 1 0 0,-1 1 0 0 0,0-1-1 0 0,1 1 1 0 0,-1 1 6 0 0,0 0-1 0 0,1 0 1 0 0,-1 0-1 0 0,0 0 1 0 0,0 0 0 0 0,0 0-1 0 0,-1 0 1 0 0,1 0-1 0 0,-1 3 1 0 0,-15 39 185 0 0,-85 121 1631 0 0,73-125-1055 0 0,3 1 1 0 0,1 0-1 0 0,-32 77 1 0 0,55-115-729 0 0,0 1 1 0 0,0 0-1 0 0,0 0 0 0 0,0 0 1 0 0,0-1-1 0 0,1 1 0 0 0,-1 0 1 0 0,1 0-1 0 0,0 0 0 0 0,0 0 1 0 0,1 0-1 0 0,0 6 0 0 0,0-9-31 0 0,0 1 0 0 0,0-1-1 0 0,-1 1 1 0 0,1-1 0 0 0,0 1 0 0 0,0-1-1 0 0,1 0 1 0 0,-1 0 0 0 0,0 1-1 0 0,0-1 1 0 0,1 0 0 0 0,-1 0-1 0 0,0 0 1 0 0,1 0 0 0 0,-1-1-1 0 0,1 1 1 0 0,-1 0 0 0 0,1 0-1 0 0,-1-1 1 0 0,1 1 0 0 0,0-1-1 0 0,-1 0 1 0 0,1 1 0 0 0,0-1-1 0 0,-1 0 1 0 0,1 0 0 0 0,0 0 0 0 0,-1 0-1 0 0,1 0 1 0 0,3-1 0 0 0,6-1 14 0 0,0 1 1 0 0,-1-2 0 0 0,1 0-1 0 0,-1 0 1 0 0,0 0-1 0 0,16-9 1 0 0,57-36 26 0 0,-60 34-49 0 0,17-10-273 0 0,80-53-937 0 0,-107 67 116 0 0,0 0-1 0 0,-1-1 1 0 0,-1 0 0 0 0,0 0 0 0 0,-1-2 0 0 0,16-22-1 0 0,-23 29 266 0 0,0 0-1 0 0,0-1 1 0 0,-1 1-1 0 0,0-1 1 0 0,0 1-1 0 0,0-1 0 0 0,-1 1 1 0 0,1-12-1 0 0,-2 6-199 0 0,0 0-1 0 0,0-1 1 0 0,-4-20-1 0 0,0 17 49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36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2064 0 0,'0'0'742'0'0,"3"22"3586"0"0,7 94 1683 0 0,-6 58-3221 0 0,-4-137-2531 0 0,1 56 175 0 0,0-82-488 0 0,0-1 0 0 0,0 0 1 0 0,1 0-1 0 0,1 0 0 0 0,0 0 0 0 0,7 15 0 0 0,-10-24 1 0 0,0 0 0 0 0,0-1 0 0 0,0 1-1 0 0,1 0 1 0 0,-1-1 0 0 0,0 1-1 0 0,1 0 1 0 0,-1-1 0 0 0,1 1 0 0 0,-1-1-1 0 0,1 1 1 0 0,-1 0 0 0 0,1-1-1 0 0,-1 1 1 0 0,1-1 0 0 0,-1 0 0 0 0,1 1-1 0 0,0-1 1 0 0,-1 1 0 0 0,1-1-1 0 0,-1 0 1 0 0,1 0 0 0 0,0 1 0 0 0,0-1-1 0 0,-1 0 1 0 0,2 0 0 0 0,-1 0-10 0 0,0 0 0 0 0,0-1 0 0 0,0 1 1 0 0,-1-1-1 0 0,1 1 0 0 0,0-1 0 0 0,-1 1 0 0 0,1-1 0 0 0,0 0 1 0 0,-1 1-1 0 0,1-1 0 0 0,0 0 0 0 0,-1 0 0 0 0,1 1 0 0 0,-1-1 1 0 0,0 0-1 0 0,1-1 0 0 0,2-5-186 0 0,0 1 0 0 0,-1-1 0 0 0,3-14-1 0 0,-3 7 282 0 0,-2-1-1 0 0,1 0 0 0 0,-2 0 1 0 0,-2-19-1 0 0,0 17 742 0 0,2 0 0 0 0,1-31 0 0 0,1 43-695 0 0,0 1 0 0 0,0-1 0 0 0,0 1 1 0 0,0 0-1 0 0,1-1 0 0 0,0 1 0 0 0,0 0 1 0 0,0 0-1 0 0,0 0 0 0 0,1 0 0 0 0,-1 1 1 0 0,1-1-1 0 0,0 1 0 0 0,0-1 1 0 0,0 1-1 0 0,1 0 0 0 0,-1 0 0 0 0,1 1 1 0 0,0-1-1 0 0,0 1 0 0 0,-1-1 0 0 0,2 1 1 0 0,-1 1-1 0 0,0-1 0 0 0,6-1 0 0 0,1-1-142 0 0,0 2 0 0 0,0-1 0 0 0,-1 2 0 0 0,1-1 0 0 0,1 2 0 0 0,-1-1 0 0 0,0 2-1 0 0,0-1 1 0 0,14 3 0 0 0,-14 0-836 0 0,1-1 0 0 0,-1 1-1 0 0,0 1 1 0 0,13 6-1 0 0,-19-8-169 0 0,0 1 0 0 0,-1 0-1 0 0,1 0 1 0 0,-1 0-1 0 0,0 0 1 0 0,8 8 0 0 0,-7-3-807 0 0,-2 2-502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37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48 176 3537 0 0,'-10'31'1405'0'0,"2"1"0"0"0,0 0 0 0 0,3 0 0 0 0,0 1 0 0 0,0 35 0 0 0,-1 12 406 0 0,6-57-1231 0 0,5-21-335 0 0,5-12-184 0 0,2-10-275 0 0,0-1-1 0 0,-1-1 0 0 0,-1 0 0 0 0,-1 0 1 0 0,9-40-1 0 0,4-5 30 0 0,-5 16 125 0 0,-9 24 209 0 0,1 1-1 0 0,23-48 1 0 0,-28 68-49 0 0,-1 0-1 0 0,1 0 0 0 0,-1 1 1 0 0,2-1-1 0 0,-1 1 0 0 0,0 0 1 0 0,1 0-1 0 0,0 1 1 0 0,0 0-1 0 0,1-1 0 0 0,-1 1 1 0 0,1 1-1 0 0,0-1 0 0 0,0 1 1 0 0,0 0-1 0 0,0 1 1 0 0,7-3-1 0 0,-9 4-40 0 0,0 0 1 0 0,1 0-1 0 0,-1 1 1 0 0,0-1-1 0 0,0 1 0 0 0,0 0 1 0 0,0 0-1 0 0,0 0 0 0 0,1 1 1 0 0,-1 0-1 0 0,0-1 1 0 0,0 1-1 0 0,0 1 0 0 0,0-1 1 0 0,0 1-1 0 0,-1-1 1 0 0,1 1-1 0 0,0 0 0 0 0,-1 0 1 0 0,1 1-1 0 0,-1-1 1 0 0,0 1-1 0 0,0-1 0 0 0,0 1 1 0 0,4 5-1 0 0,-3-2-42 0 0,0-1 0 0 0,0 2 0 0 0,-1-1 0 0 0,0 0 0 0 0,0 0 1 0 0,-1 1-1 0 0,1 0 0 0 0,-2-1 0 0 0,1 1 0 0 0,-1 0 0 0 0,0 0 0 0 0,0 0 0 0 0,-1 0 0 0 0,0 9 0 0 0,-1 0-21 0 0,-2-1-1 0 0,0 0 1 0 0,-1 1-1 0 0,0-1 1 0 0,-1 0-1 0 0,-1-1 1 0 0,0 1-1 0 0,-1-1 0 0 0,0-1 1 0 0,-1 1-1 0 0,-1-1 1 0 0,-17 20-1 0 0,-12 9 25 0 0,-1-2 0 0 0,-50 39-1 0 0,85-75-19 0 0,-62 57 838 0 0,85-67-259 0 0,355-207-1469 0 0,-352 202-387 0 0,37-12 0 0 0,-8 4-2286 0 0,-4-6-4171 0 0,-39 19 6090 0 0,-2 0-514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37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48 126 5985 0 0,'-7'-8'5073'0'0,"26"0"-2964"0"0,30-1-1133 0 0,-48 9-924 0 0,38-7 231 0 0,0-1-1 0 0,0-2 1 0 0,-1-2 0 0 0,54-24 0 0 0,-85 33-326 0 0,-3 1-13 0 0,0 1 0 0 0,0-1 0 0 0,-1 1 0 0 0,1-1 0 0 0,-1 0 0 0 0,0-1 0 0 0,1 1 0 0 0,-1-1 0 0 0,4-3 0 0 0,-41 31-503 0 0,-36 40 1480 0 0,3 3 0 0 0,4 3 1 0 0,-80 114-1 0 0,140-181-864 0 0,0-1 1 0 0,0 1-1 0 0,1 0 1 0 0,0 0-1 0 0,0 0 0 0 0,0 1 1 0 0,0-1-1 0 0,1 0 1 0 0,-1 1-1 0 0,1-1 1 0 0,0 1-1 0 0,0 0 0 0 0,1-1 1 0 0,0 1-1 0 0,0 9 1 0 0,0-13-46 0 0,1 0 0 0 0,-1 0 0 0 0,1 0 1 0 0,-1 0-1 0 0,1 0 0 0 0,0 0 0 0 0,0 0 0 0 0,-1 0 0 0 0,1-1 1 0 0,0 1-1 0 0,0 0 0 0 0,0 0 0 0 0,0-1 0 0 0,0 1 1 0 0,0-1-1 0 0,0 1 0 0 0,0 0 0 0 0,0-1 0 0 0,0 0 1 0 0,0 1-1 0 0,0-1 0 0 0,0 0 0 0 0,1 1 0 0 0,-1-1 1 0 0,0 0-1 0 0,0 0 0 0 0,0 0 0 0 0,0 0 0 0 0,1 0 1 0 0,-1 0-1 0 0,0-1 0 0 0,0 1 0 0 0,2-1 0 0 0,5 0 55 0 0,0-1 0 0 0,0 0-1 0 0,11-4 1 0 0,104-55 236 0 0,-92 44-371 0 0,0 1-1 0 0,1 1 1 0 0,46-13 0 0 0,-64 24-237 0 0,46-10-605 0 0,-55 13 336 0 0,0 0-1 0 0,0 1 0 0 0,0 0 1 0 0,0 0-1 0 0,0 0 1 0 0,0 1-1 0 0,0 0 1 0 0,0 0-1 0 0,8 2 0 0 0,-12-3 382 0 0,-1 0 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38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0 185 4097 0 0,'5'2'3171'0'0,"12"-2"-1733"0"0,34-18 1109 0 0,-1-2 0 0 0,80-43-1 0 0,3-3-2717 0 0,-93 51-848 0 0,-37 14 806 0 0,0 0 0 0 0,0 0 0 0 0,1 1 1 0 0,-1-1-1 0 0,0 1 0 0 0,0 0 0 0 0,1 0 0 0 0,-1 0 0 0 0,0 0 1 0 0,6 2-1 0 0,-9-2 120 0 0,1 1 0 0 0,0-1 0 0 0,0 1 0 0 0,-1-1 1 0 0,1 1-1 0 0,0-1 0 0 0,-1 1 0 0 0,1 0 0 0 0,0 0 1 0 0,-1-1-1 0 0,1 1 0 0 0,-1 0 0 0 0,1 0 0 0 0,-1-1 1 0 0,0 1-1 0 0,1 0 0 0 0,-1 0 0 0 0,0 0 0 0 0,0 0 0 0 0,1 0 1 0 0,-1 0-1 0 0,0 0 0 0 0,0-1 0 0 0,0 1 0 0 0,0 0 1 0 0,0 0-1 0 0,0 0 0 0 0,0 0 0 0 0,-1 0 0 0 0,1 0 0 0 0,0 0 1 0 0,0 0-1 0 0,-1-1 0 0 0,1 1 0 0 0,-1 2 0 0 0,-14 30-1967 0 0,14-33 2039 0 0,-9 17-444 0 0,-1-1 0 0 0,-1 0 0 0 0,-1 0-1 0 0,-22 20 1 0 0,-64 49 935 0 0,32-30 462 0 0,52-41-67 0 0,13-11-252 0 0,12-9-291 0 0,10-8 21 0 0,152-102 175 0 0,-165 112-505 0 0,45-23-10 0 0,-50 26 10 0 0,1-1 0 0 0,0 1-1 0 0,0 0 1 0 0,-1 1 0 0 0,1-1 0 0 0,0 0 0 0 0,0 1 0 0 0,0 0 0 0 0,0 0-1 0 0,0-1 1 0 0,-1 2 0 0 0,1-1 0 0 0,0 0 0 0 0,0 0 0 0 0,0 1-1 0 0,4 1 1 0 0,-6-1 61 0 0,0 0 0 0 0,1 0 0 0 0,-1 0 0 0 0,0 0 0 0 0,0 0 0 0 0,0 1 0 0 0,0-1 0 0 0,0 0 0 0 0,0 0 0 0 0,0 1 0 0 0,0-1 0 0 0,0 1 0 0 0,-1-1 0 0 0,1 1-1 0 0,-1-1 1 0 0,1 1 0 0 0,-1 0 0 0 0,1-1 0 0 0,-1 1 0 0 0,0-1 0 0 0,0 1 0 0 0,0 0 0 0 0,0-1 0 0 0,0 1 0 0 0,0 0 0 0 0,-1 3 0 0 0,-1 5 339 0 0,0 0 0 0 0,-1 0 0 0 0,-4 11 0 0 0,5-13-240 0 0,-11 23 1107 0 0,-31 59 0 0 0,30-66-794 0 0,2 0 1 0 0,0 2-1 0 0,2-1 1 0 0,-9 30-1 0 0,19-53-463 0 0,-1 0 1 0 0,1 1-1 0 0,-1-1 0 0 0,1 1 0 0 0,0-1 1 0 0,0 1-1 0 0,0-1 0 0 0,0 0 0 0 0,0 1 0 0 0,0-1 1 0 0,1 1-1 0 0,-1-1 0 0 0,1 0 0 0 0,0 1 0 0 0,0-1 1 0 0,0 0-1 0 0,2 5 0 0 0,-2-6-15 0 0,0 0 1 0 0,1 0-1 0 0,-1 0 0 0 0,0 0 0 0 0,1-1 0 0 0,-1 1 1 0 0,0 0-1 0 0,1-1 0 0 0,-1 1 0 0 0,1 0 1 0 0,-1-1-1 0 0,1 0 0 0 0,0 1 0 0 0,-1-1 0 0 0,1 0 1 0 0,-1 0-1 0 0,1 0 0 0 0,-1 0 0 0 0,1 0 0 0 0,0 0 1 0 0,-1 0-1 0 0,1-1 0 0 0,-1 1 0 0 0,1-1 1 0 0,-1 1-1 0 0,1-1 0 0 0,-1 1 0 0 0,3-2 0 0 0,13-6 38 0 0,0 0 0 0 0,-1-1 0 0 0,0 0 0 0 0,17-13 0 0 0,57-52-1325 0 0,-30 23-895 0 0,-30 27 854 0 0,75-58-10495 0 0,-88 72 9364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38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62 109 1744 0 0,'-1'1'211'0'0,"1"0"-1"0"0,-1 0 0 0 0,1-1 0 0 0,0 1 1 0 0,0 0-1 0 0,-1 0 0 0 0,1 0 0 0 0,0 0 0 0 0,0 0 1 0 0,0-1-1 0 0,0 1 0 0 0,0 0 0 0 0,0 0 1 0 0,0 0-1 0 0,0 0 0 0 0,0 0 0 0 0,0-1 0 0 0,0 1 1 0 0,1 1-1 0 0,2 19 1148 0 0,11 46 2191 0 0,6 76 0 0 0,-16-86-2480 0 0,-2 1 1 0 0,-3-1-1 0 0,-13 88 1 0 0,12-129-961 0 0,-1 9 100 0 0,-11 36-1 0 0,13-56-173 0 0,-1 1 1 0 0,0-1-1 0 0,0 1 1 0 0,0-1-1 0 0,-1 0 1 0 0,0 0-1 0 0,0 0 0 0 0,0 0 1 0 0,-1 0-1 0 0,0-1 1 0 0,0 0-1 0 0,-5 5 1 0 0,9-8-32 0 0,-1-1 0 0 0,1 0 1 0 0,0 0-1 0 0,0 1 1 0 0,-1-1-1 0 0,1 0 0 0 0,0 0 1 0 0,-1 0-1 0 0,1 0 1 0 0,0 0-1 0 0,-1 1 1 0 0,1-1-1 0 0,0 0 0 0 0,-1 0 1 0 0,1 0-1 0 0,0 0 1 0 0,-1 0-1 0 0,1 0 1 0 0,0 0-1 0 0,-1 0 0 0 0,1 0 1 0 0,-1 0-1 0 0,1 0 1 0 0,0-1-1 0 0,-1 1 1 0 0,1 0-1 0 0,0 0 0 0 0,-1 0 1 0 0,1 0-1 0 0,0 0 1 0 0,0-1-1 0 0,-1 1 0 0 0,1 0 1 0 0,0 0-1 0 0,-1-1 1 0 0,-7-14 1 0 0,3-20-110 0 0,4 8-66 0 0,1 0-1 0 0,2 0 1 0 0,7-37 0 0 0,24-81-997 0 0,-20 94 653 0 0,-5 17 341 0 0,2 1-1 0 0,1 0 1 0 0,2 1 0 0 0,1 0-1 0 0,1 1 1 0 0,26-39-1 0 0,-38 66 166 0 0,15-24 138 0 0,2 0 1 0 0,26-27 0 0 0,-39 48-57 0 0,0 0 0 0 0,0 0 1 0 0,1 0-1 0 0,0 1 0 0 0,1 1 1 0 0,-1-1-1 0 0,1 1 0 0 0,0 1 0 0 0,0 0 1 0 0,1 0-1 0 0,16-4 0 0 0,-19 6-17 0 0,1 1 0 0 0,-1 0 0 0 0,0 0 0 0 0,0 1 0 0 0,0 0-1 0 0,1 1 1 0 0,-1-1 0 0 0,0 1 0 0 0,0 0 0 0 0,8 3 0 0 0,-12-3-26 0 0,0 0 0 0 0,-1 0 0 0 0,1 1 0 0 0,-1-1 1 0 0,1 0-1 0 0,-1 1 0 0 0,1 0 0 0 0,-1 0 0 0 0,0 0 0 0 0,0 0 1 0 0,0 0-1 0 0,0 0 0 0 0,0 0 0 0 0,-1 0 0 0 0,1 1 1 0 0,-1-1-1 0 0,1 1 0 0 0,-1-1 0 0 0,0 1 0 0 0,0 0 1 0 0,0-1-1 0 0,0 1 0 0 0,0 0 0 0 0,-1 0 0 0 0,1 0 1 0 0,-1 0-1 0 0,0-1 0 0 0,0 6 0 0 0,-1 1 9 0 0,0 1-1 0 0,-1-1 1 0 0,0 1 0 0 0,0-1-1 0 0,-1 0 1 0 0,0 0-1 0 0,-1 0 1 0 0,1 0 0 0 0,-2-1-1 0 0,0 1 1 0 0,0-1 0 0 0,-10 13-1 0 0,-9 7 138 0 0,-51 48 0 0 0,67-68-139 0 0,-23 18 69 0 0,0-2 1 0 0,-52 30-1 0 0,80-52-109 0 0,3-2-33 0 0,-1 1 0 0 0,1-1 0 0 0,-1 1 0 0 0,0-1 1 0 0,1 0-1 0 0,-1 1 0 0 0,1-1 0 0 0,-1 0 0 0 0,0 1 0 0 0,0-1 0 0 0,1 0 0 0 0,-1 0 1 0 0,0 0-1 0 0,1 1 0 0 0,-1-1 0 0 0,0 0 0 0 0,0 0 0 0 0,1 0 0 0 0,-1 0 0 0 0,0 0 1 0 0,-1-1-1 0 0,2 1-56 0 0,0-1 0 0 0,1 1 0 0 0,-1-1 1 0 0,0 1-1 0 0,0-1 0 0 0,0 0 0 0 0,0 1 1 0 0,1-1-1 0 0,-1 1 0 0 0,0-1 0 0 0,0 1 0 0 0,1-1 1 0 0,-1 1-1 0 0,0 0 0 0 0,1-1 0 0 0,-1 1 1 0 0,0-1-1 0 0,1 1 0 0 0,-1 0 0 0 0,1-1 1 0 0,-1 1-1 0 0,1 0 0 0 0,-1-1 0 0 0,1 1 1 0 0,-1 0-1 0 0,1 0 0 0 0,0-1 0 0 0,3-1-945 0 0,1-1 0 0 0,0 1-1 0 0,0 0 1 0 0,0 0 0 0 0,0 0-1 0 0,0 1 1 0 0,0-1 0 0 0,1 1-1 0 0,-1 1 1 0 0,0-1 0 0 0,0 1 0 0 0,1 0-1 0 0,-1 0 1 0 0,9 1 0 0 0,-5 1-290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39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 1 4065 0 0,'-6'2'333'0'0,"1"1"1"0"0,-1 0 0 0 0,1 0-1 0 0,0 1 1 0 0,0-1 0 0 0,0 1-1 0 0,1 0 1 0 0,-1 1-1 0 0,1-1 1 0 0,0 1 0 0 0,0 0-1 0 0,1 0 1 0 0,-5 7-1 0 0,-5 12 638 0 0,-18 41 0 0 0,24-50-578 0 0,-7 18 305 0 0,-37 89 2380 0 0,43-101-2248 0 0,1 0-1 0 0,2 1 0 0 0,-6 38 0 0 0,10-53-705 0 0,1 0 0 0 0,-1 1 1 0 0,1-1-1 0 0,1 0 0 0 0,-1 0 1 0 0,1 0-1 0 0,1 0 1 0 0,-1 0-1 0 0,1 0 0 0 0,0 0 1 0 0,7 12-1 0 0,-6-14-99 0 0,0 0 0 0 0,0-1 0 0 0,1 0 1 0 0,-1 0-1 0 0,1 0 0 0 0,0-1 0 0 0,0 1 0 0 0,0-1 0 0 0,1 0 0 0 0,-1 0 0 0 0,1 0 0 0 0,0 0 0 0 0,0-1 0 0 0,0 0 0 0 0,0 0 1 0 0,7 1-1 0 0,2 1-5 0 0,0-2 0 0 0,0 0 0 0 0,1 0 0 0 0,-1-2 0 0 0,0 0 0 0 0,1 0 0 0 0,-1-1 0 0 0,17-4 0 0 0,-12 2-46 0 0,0-2 0 0 0,-1 0 0 0 0,1-2 1 0 0,-1 0-1 0 0,25-13 0 0 0,-36 16-10 0 0,-1 0 0 0 0,0 0 1 0 0,0 0-1 0 0,0-1 0 0 0,-1 0 0 0 0,1 0 1 0 0,-1 0-1 0 0,0-1 0 0 0,-1 0 0 0 0,1 0 1 0 0,-1 0-1 0 0,-1 0 0 0 0,6-11 0 0 0,-6 7-9 0 0,1 1-1 0 0,-2-1 1 0 0,0 0-1 0 0,0 0 1 0 0,0 0-1 0 0,-1 0 1 0 0,-1-1-1 0 0,-1-17 1 0 0,-4-8-99 0 0,-2 1-1 0 0,-1 0 1 0 0,-2 0 0 0 0,-18-44 0 0 0,27 77 137 0 0,-7-24-121 0 0,5 16 39 0 0,0 0 1 0 0,-1 0 0 0 0,0 1-1 0 0,-1-1 1 0 0,-10-16-1 0 0,14 26 80 0 0,0-1-1 0 0,0 0 1 0 0,0 0-1 0 0,0 1 0 0 0,0-1 1 0 0,0 0-1 0 0,0 1 1 0 0,0-1-1 0 0,0 1 0 0 0,-1 0 1 0 0,1-1-1 0 0,0 1 0 0 0,0 0 1 0 0,-1 0-1 0 0,1-1 1 0 0,0 1-1 0 0,0 0 0 0 0,-1 0 1 0 0,1 0-1 0 0,0 1 1 0 0,0-1-1 0 0,-1 0 0 0 0,1 0 1 0 0,0 1-1 0 0,0-1 0 0 0,0 1 1 0 0,-1-1-1 0 0,1 1 1 0 0,0-1-1 0 0,0 1 0 0 0,0 0 1 0 0,-1 1-1 0 0,-7 4-149 0 0,1 0-1 0 0,-15 13 1 0 0,17-13 12 0 0,-9 7-372 0 0,-31 30-1510 0 0,43-39 1164 0 0,-1 0-1 0 0,1 1 1 0 0,0-1-1 0 0,0 1 1 0 0,-2 5-1 0 0,4-8 277 0 0,0-1 0 0 0,1 1 0 0 0,0-1 0 0 0,-1 1 0 0 0,1-1-1 0 0,0 1 1 0 0,0-1 0 0 0,0 1 0 0 0,0-1 0 0 0,0 1 0 0 0,0-1-1 0 0,1 3 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39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2497 0 0,'-1'1'147'0'0,"1"0"1"0"0,-1 0 0 0 0,1 0-1 0 0,0 0 1 0 0,-1 0 0 0 0,1 0 0 0 0,0 0-1 0 0,0 0 1 0 0,-1 0 0 0 0,1 0 0 0 0,0 0-1 0 0,0 0 1 0 0,0 0 0 0 0,0 0 0 0 0,1 0-1 0 0,-1 0 1 0 0,0 0 0 0 0,1 2-1 0 0,7 22 1176 0 0,-6-20-821 0 0,10 32 768 0 0,-1 2-1 0 0,-2 0 1 0 0,-2 0-1 0 0,-1 1 0 0 0,-2-1 1 0 0,-2 1-1 0 0,-5 76 1 0 0,-2-63-276 0 0,-4 89 634 0 0,9-139-1621 0 0,0-1 1 0 0,0 1 0 0 0,0 0 0 0 0,0-1 0 0 0,1 1 0 0 0,-1-1-1 0 0,1 0 1 0 0,0 1 0 0 0,-1-1 0 0 0,1 1 0 0 0,0-1 0 0 0,0 0-1 0 0,1 1 1 0 0,-1-1 0 0 0,0 0 0 0 0,1 0 0 0 0,-1 0 0 0 0,1 0 0 0 0,0 0-1 0 0,0-1 1 0 0,-1 1 0 0 0,1 0 0 0 0,0-1 0 0 0,1 1 0 0 0,-1-1-1 0 0,0 0 1 0 0,0 0 0 0 0,1 0 0 0 0,-1 0 0 0 0,0 0 0 0 0,1 0-1 0 0,-1-1 1 0 0,1 1 0 0 0,-1-1 0 0 0,1 1 0 0 0,-1-1 0 0 0,1 0-1 0 0,-1 0 1 0 0,1 0 0 0 0,-1-1 0 0 0,1 1 0 0 0,-1 0 0 0 0,1-1-1 0 0,-1 0 1 0 0,1 0 0 0 0,-1 1 0 0 0,0-1 0 0 0,3-2 0 0 0,5-2-36 0 0,-1 0 0 0 0,1-1 0 0 0,-1-1 1 0 0,-1 1-1 0 0,1-1 0 0 0,-1-1 0 0 0,0 1 1 0 0,-1-1-1 0 0,0-1 0 0 0,0 1 0 0 0,0-1 0 0 0,-2-1 1 0 0,1 1-1 0 0,-1-1 0 0 0,0 0 0 0 0,4-15 1 0 0,4-15-427 0 0,-2 0 1 0 0,8-56 0 0 0,-11 53-1643 0 0,24-82 0 0 0,-31 122 1739 0 0,1 0 0 0 0,-1 0 1 0 0,0 0-1 0 0,1 1 0 0 0,0-1 1 0 0,-1 0-1 0 0,1 1 0 0 0,3-3 1 0 0,-2 2-675 0 0,0 1-1 0 0,1-1 1 0 0,-1 1 0 0 0,1 0 0 0 0,-1-1 0 0 0,1 2-1 0 0,0-1 1 0 0,7-2 0 0 0,-5 2-736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09:40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4073 0 0,'-1'0'201'0'0,"0"0"1"0"0,0 0-1 0 0,0 0 0 0 0,0 1 1 0 0,1-1-1 0 0,-1 0 1 0 0,0 1-1 0 0,0-1 1 0 0,0 0-1 0 0,1 1 0 0 0,-1-1 1 0 0,0 1-1 0 0,0-1 1 0 0,1 1-1 0 0,-1-1 0 0 0,0 1 1 0 0,1 0-1 0 0,-1-1 1 0 0,1 1-1 0 0,-1 0 0 0 0,1-1 1 0 0,-1 1-1 0 0,1 0 1 0 0,-1 0-1 0 0,1 0 0 0 0,0-1 1 0 0,-1 3-1 0 0,1-3-126 0 0,0 1-1 0 0,1 0 0 0 0,-1 0 1 0 0,0 0-1 0 0,1 0 1 0 0,-1 0-1 0 0,1 0 0 0 0,-1-1 1 0 0,1 1-1 0 0,-1 0 1 0 0,1 0-1 0 0,-1-1 0 0 0,1 1 1 0 0,0 0-1 0 0,0-1 1 0 0,-1 1-1 0 0,1 0 0 0 0,0-1 1 0 0,0 1-1 0 0,0-1 1 0 0,-1 0-1 0 0,1 1 0 0 0,0-1 1 0 0,0 0-1 0 0,2 1 0 0 0,93 30 1885 0 0,25 10 527 0 0,-99-32-2277 0 0,-1 2 0 0 0,0 0 0 0 0,0 1 0 0 0,-1 1 0 0 0,-1 1-1 0 0,0 1 1 0 0,-1 0 0 0 0,-1 2 0 0 0,-1 0 0 0 0,16 20-1 0 0,-22-23-97 0 0,0 0 0 0 0,-1 1 0 0 0,-1-1-1 0 0,0 2 1 0 0,-1-1 0 0 0,-1 1 0 0 0,-1 0-1 0 0,0 0 1 0 0,-1 1 0 0 0,0-1 0 0 0,-2 1-1 0 0,0 0 1 0 0,-1 0 0 0 0,-1 32 0 0 0,-4-24 142 0 0,0 0 1 0 0,-2 0 0 0 0,0 0 0 0 0,-2-1 0 0 0,-1 0 0 0 0,-1 0-1 0 0,-1-1 1 0 0,0 0 0 0 0,-20 26 0 0 0,-3 0 160 0 0,-3-1 0 0 0,-77 77 0 0 0,111-122-515 0 0,1-2-24 0 0,1 0 1 0 0,0 1-1 0 0,-1-1 1 0 0,1 0-1 0 0,0 1 1 0 0,0-1-1 0 0,0 0 1 0 0,0 1-1 0 0,0 0 1 0 0,0-1-1 0 0,0 1 1 0 0,0 1-1 0 0,26-10-7047 0 0,14-7-2155 0 0,-26 7 4260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4:07:05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96 266 4153 0 0,'-5'4'550'0'0,"1"1"1"0"0,0 0-1 0 0,0 1 1 0 0,1-1-1 0 0,-1 1 1 0 0,1-1-1 0 0,1 1 0 0 0,-1 0 1 0 0,1 0-1 0 0,0 1 1 0 0,0-1-1 0 0,0 0 1 0 0,1 0-1 0 0,0 1 1 0 0,1-1-1 0 0,-1 12 0 0 0,1-14-362 0 0,1 0-1 0 0,-1 0 0 0 0,1 1 0 0 0,0-1 1 0 0,0 0-1 0 0,0 0 0 0 0,1 0 0 0 0,-1 0 0 0 0,1 0 1 0 0,0-1-1 0 0,0 1 0 0 0,0 0 0 0 0,1-1 1 0 0,-1 0-1 0 0,1 1 0 0 0,0-1 0 0 0,0 0 0 0 0,0 0 1 0 0,0 0-1 0 0,1-1 0 0 0,-1 1 0 0 0,1-1 0 0 0,-1 0 1 0 0,1 0-1 0 0,0 0 0 0 0,5 1 0 0 0,-2 0-164 0 0,0-1 0 0 0,1 0-1 0 0,0-1 1 0 0,-1 0 0 0 0,1 0-1 0 0,0-1 1 0 0,-1 1 0 0 0,1-2-1 0 0,0 1 1 0 0,0-1 0 0 0,11-3 0 0 0,-8 1 32 0 0,-1 0 0 0 0,1-1 0 0 0,-1-1 0 0 0,0 0 0 0 0,0 0 0 0 0,0-1 0 0 0,12-10 0 0 0,-8 5-2 0 0,-1-1 1 0 0,-1 0 0 0 0,0 0-1 0 0,-1-2 1 0 0,0 1 0 0 0,-1-1 0 0 0,-1-1-1 0 0,0 0 1 0 0,0 0 0 0 0,7-22-1 0 0,-13 28-44 0 0,0 1-1 0 0,-1-1 0 0 0,0 0 1 0 0,-1 0-1 0 0,0 0 1 0 0,0 0-1 0 0,-1 0 0 0 0,0 0 1 0 0,0 0-1 0 0,-1 0 1 0 0,0 0-1 0 0,-3-9 0 0 0,2 11 0 0 0,0 1 0 0 0,-1-1 0 0 0,1 1 0 0 0,-1 0 0 0 0,-1 0 0 0 0,1 0 0 0 0,-1 0 0 0 0,0 0 0 0 0,0 1 0 0 0,-1 0 0 0 0,0 0 0 0 0,0 0 0 0 0,0 0-1 0 0,0 1 1 0 0,-1 0 0 0 0,-8-5 0 0 0,4 3 71 0 0,-1 2 0 0 0,1 0 0 0 0,-1 0 0 0 0,0 1 0 0 0,0 0 0 0 0,0 1 0 0 0,0 0 0 0 0,-1 1 0 0 0,1 0 0 0 0,0 0 0 0 0,-1 2 0 0 0,1-1 0 0 0,0 1 0 0 0,0 1 0 0 0,-1 0 0 0 0,-13 5 0 0 0,13-3 4 0 0,0 0 1 0 0,0 1-1 0 0,0 0 0 0 0,1 1 0 0 0,0 1 0 0 0,0 0 0 0 0,0 0 0 0 0,1 1 0 0 0,0 0 1 0 0,1 0-1 0 0,0 1 0 0 0,0 1 0 0 0,1 0 0 0 0,-10 13 0 0 0,18-22-94 0 0,-1 0-1 0 0,0 0 1 0 0,0 0-1 0 0,1 0 1 0 0,-1 1-1 0 0,1-1 0 0 0,-1 0 1 0 0,1 0-1 0 0,0 0 1 0 0,-1 0-1 0 0,1 0 1 0 0,0 1-1 0 0,0-1 1 0 0,0 0-1 0 0,0 0 1 0 0,0 0-1 0 0,0 1 1 0 0,0-1-1 0 0,0 0 1 0 0,0 0-1 0 0,0 0 1 0 0,1 1-1 0 0,-1-1 0 0 0,1 0 1 0 0,0 2-1 0 0,1-1-93 0 0,-1-1 0 0 0,1 1-1 0 0,-1-1 1 0 0,1 1 0 0 0,0-1-1 0 0,-1 0 1 0 0,1 0 0 0 0,0 0-1 0 0,0 0 1 0 0,0 0 0 0 0,0 0-1 0 0,0 0 1 0 0,3 0 0 0 0,6 1-833 0 0,-1 0 0 0 0,1 0 0 0 0,0-1 0 0 0,18-1 0 0 0,-3-2-4791 0 0,50-11 0 0 0,-49 7 1237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10:02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0 3545 0 0,'-14'1'4554'0'0,"-3"3"-4444"0"0,16-4-164 0 0,1 1-1 0 0,-1-1 0 0 0,0 1 0 0 0,1-1 0 0 0,-1 1 1 0 0,1 0-1 0 0,-1-1 0 0 0,1 1 0 0 0,0 0 0 0 0,-1-1 0 0 0,1 1 1 0 0,-1 0-1 0 0,1-1 0 0 0,0 1 0 0 0,0 0 0 0 0,0 0 1 0 0,-1 0-1 0 0,1-1 0 0 0,0 1 0 0 0,0 0 0 0 0,0 0 0 0 0,0 0 1 0 0,0-1-1 0 0,0 1 0 0 0,0 0 0 0 0,1 0 0 0 0,-1-1 1 0 0,0 1-1 0 0,0 0 0 0 0,1 0 0 0 0,-1-1 0 0 0,0 1 0 0 0,1 0 1 0 0,-1 0-1 0 0,1 0 0 0 0,3 11 510 0 0,0 1 1 0 0,0 0-1 0 0,-1 0 0 0 0,-1 0 0 0 0,1 19 1 0 0,-4 66 2025 0 0,1 9-1974 0 0,1-91-486 0 0,-1-1 1 0 0,-1 1-1 0 0,0-1 1 0 0,-1 1 0 0 0,-5 19-1 0 0,-27 73 279 0 0,19-65-72 0 0,8-25-26 0 0,-1 0 1 0 0,-17 27-1 0 0,1-2 393 0 0,63-41-650 0 0,-32 0 63 0 0,1 1-1 0 0,-1 0 1 0 0,0 0-1 0 0,0 0 1 0 0,0 1-1 0 0,0 0 1 0 0,0 0-1 0 0,-1 1 1 0 0,0-1-1 0 0,7 8 1 0 0,6 8 25 0 0,27 34 1 0 0,-27-30-34 0 0,-16-21-3 0 0,0 1 0 0 0,0-1 0 0 0,1 0 0 0 0,-1 0 0 0 0,1 0 0 0 0,0 0 0 0 0,0-1 1 0 0,0 0-1 0 0,0 1 0 0 0,7 1 0 0 0,1 0-28 0 0,0-1 1 0 0,19 2-1 0 0,-22-4-36 0 0,0 1 0 0 0,0 0-1 0 0,0 0 1 0 0,0 0 0 0 0,0 1 0 0 0,-1 0-1 0 0,9 5 1 0 0,-14-5 61 0 0,0-1 0 0 0,0 1 0 0 0,0 0 0 0 0,0 0 0 0 0,-1 0 0 0 0,1 0 0 0 0,-1 0 0 0 0,0 0 0 0 0,0 1 0 0 0,0-1 0 0 0,0 1 0 0 0,-1 0 0 0 0,1-1 0 0 0,-1 1 0 0 0,0 0 0 0 0,0 0 0 0 0,0 0 0 0 0,0 7-1 0 0,0 9 66 0 0,0 0 0 0 0,-4 30-1 0 0,2-33-27 0 0,-1 7-125 0 0,1-15 96 0 0,0 0 0 0 0,0 0 0 0 0,1 0 1 0 0,0 0-1 0 0,1 0 0 0 0,1 10 0 0 0,-1-17-69 0 0,0 0 0 0 0,-1 0 0 0 0,1 0 0 0 0,0 0 0 0 0,0 0 0 0 0,0 0 0 0 0,0 0 0 0 0,1 0 0 0 0,-1-1 0 0 0,0 1 0 0 0,1 0 0 0 0,-1-1 0 0 0,1 1 0 0 0,-1-1-1 0 0,1 0 1 0 0,0 1 0 0 0,0-1 0 0 0,0 0 0 0 0,0 0 0 0 0,0 0 0 0 0,0-1 0 0 0,0 1 0 0 0,0 0 0 0 0,0-1 0 0 0,0 1 0 0 0,0-1 0 0 0,0 0 0 0 0,0 1 0 0 0,0-1 0 0 0,1 0 0 0 0,2-1 0 0 0,26-2-2515 0 0,-25 2 1449 0 0,0 0 0 0 0,0 0 0 0 0,1 1 0 0 0,-1 0 0 0 0,11 1 0 0 0,-8 2-595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10:03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0 190 3185 0 0,'24'-1'3215'0'0,"-17"-1"-3182"0"0,1 1 1 0 0,0-1 0 0 0,-1-1-1 0 0,0 1 1 0 0,1-1-1 0 0,7-4 1 0 0,243-136 68 0 0,-250 139-101 0 0,1 0-1 0 0,-1 1 1 0 0,1-1-1 0 0,0 2 1 0 0,0-1-1 0 0,0 1 1 0 0,0 1-1 0 0,0-1 1 0 0,10 1-1 0 0,-16 1 23 0 0,1 0 1 0 0,0 0-1 0 0,-1 1 0 0 0,1 0 0 0 0,-1-1 0 0 0,1 1 0 0 0,-1 0 1 0 0,1 0-1 0 0,-1 1 0 0 0,1-1 0 0 0,-1 1 0 0 0,0 0 0 0 0,0 0 0 0 0,0 0 1 0 0,0 0-1 0 0,0 0 0 0 0,-1 1 0 0 0,1-1 0 0 0,0 1 0 0 0,-1 0 0 0 0,0 0 1 0 0,0 0-1 0 0,0 0 0 0 0,0 0 0 0 0,3 6 0 0 0,-1 2 195 0 0,0 0-1 0 0,-1 1 0 0 0,0 0 1 0 0,0-1-1 0 0,-1 1 0 0 0,-1 0 0 0 0,0 0 1 0 0,-1 18-1 0 0,-3 9 936 0 0,-11 49 0 0 0,0 6-464 0 0,14-92-684 0 0,0-1 1 0 0,0 0 0 0 0,0 1 0 0 0,0-1 0 0 0,0 1 0 0 0,0-1 0 0 0,0 0 0 0 0,0 1-1 0 0,1-1 1 0 0,-1 0 0 0 0,0 1 0 0 0,1-1 0 0 0,-1 0 0 0 0,2 3 0 0 0,-1-4-1 0 0,-1 1 1 0 0,1-1-1 0 0,-1 1 1 0 0,1-1 0 0 0,-1 0-1 0 0,1 1 1 0 0,-1-1-1 0 0,1 0 1 0 0,0 1 0 0 0,-1-1-1 0 0,1 0 1 0 0,0 0 0 0 0,-1 1-1 0 0,1-1 1 0 0,0 0-1 0 0,-1 0 1 0 0,1 0 0 0 0,0 0-1 0 0,-1 0 1 0 0,1 0 0 0 0,1 0-1 0 0,3-1 30 0 0,1-1-1 0 0,-1 0 1 0 0,0 1-1 0 0,1-2 1 0 0,8-4-1 0 0,-2 1-16 0 0,254-109 568 0 0,-31 14-401 0 0,-206 87-55 0 0,-10 5-64 0 0,37-14-1 0 0,-51 21-28 0 0,0 1 0 0 0,0 0 1 0 0,0 0-1 0 0,0 0 0 0 0,0 0 0 0 0,0 1 1 0 0,0 0-1 0 0,0 0 0 0 0,0 0 0 0 0,0 1 1 0 0,0 0-1 0 0,0 0 0 0 0,5 1 0 0 0,-6 0 20 0 0,-1 0-1 0 0,1 0 1 0 0,-1 1 0 0 0,0-1-1 0 0,0 1 1 0 0,0 0-1 0 0,0-1 1 0 0,0 1-1 0 0,0 0 1 0 0,-1 1-1 0 0,0-1 1 0 0,1 0-1 0 0,-1 1 1 0 0,-1-1-1 0 0,1 1 1 0 0,0 0 0 0 0,1 6-1 0 0,2 9 280 0 0,0-1-1 0 0,3 27 1 0 0,-7-34-199 0 0,5 62 573 0 0,-6-54-619 0 0,2-1 0 0 0,-1 1 0 0 0,2-1 0 0 0,8 31-1 0 0,-10-47-128 0 0,0-1-1 0 0,-1 1 1 0 0,1-1-1 0 0,0 1 1 0 0,-1-1 0 0 0,1 1-1 0 0,0-1 1 0 0,0 0-1 0 0,0 1 1 0 0,1-1-1 0 0,-1 0 1 0 0,0 0-1 0 0,0 0 1 0 0,1 0-1 0 0,-1 0 1 0 0,0 0-1 0 0,1 0 1 0 0,-1 0-1 0 0,1 0 1 0 0,-1-1-1 0 0,1 1 1 0 0,0-1-1 0 0,-1 1 1 0 0,1-1-1 0 0,-1 0 1 0 0,1 1-1 0 0,0-1 1 0 0,-1 0-1 0 0,1 0 1 0 0,0 0 0 0 0,-1 0-1 0 0,1-1 1 0 0,0 1-1 0 0,-1 0 1 0 0,1-1-1 0 0,0 1 1 0 0,-1-1-1 0 0,1 1 1 0 0,-1-1-1 0 0,3-1 1 0 0,7-3-367 0 0,0-1 0 0 0,-1 0 1 0 0,0-1-1 0 0,13-10 0 0 0,-18 13 220 0 0,11-8-443 0 0,2 1 1 0 0,0 0-1 0 0,0 1 0 0 0,1 2 0 0 0,22-9 0 0 0,102-23-4809 0 0,-29 9 1193 0 0,-92 25 3876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10:03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43 3297 0 0,'0'0'46'0'0,"0"0"0"0"0,0 1 0 0 0,0-1 0 0 0,0 0 0 0 0,0 0 1 0 0,0 1-1 0 0,0-1 0 0 0,0 0 0 0 0,0 0 0 0 0,0 0 0 0 0,0 1 0 0 0,0-1 1 0 0,1 0-1 0 0,-1 0 0 0 0,0 0 0 0 0,0 0 0 0 0,0 1 0 0 0,0-1 1 0 0,0 0-1 0 0,1 0 0 0 0,-1 0 0 0 0,0 0 0 0 0,0 0 0 0 0,0 1 0 0 0,1-1 1 0 0,-1 0-1 0 0,0 0 0 0 0,0 0 0 0 0,0 0 0 0 0,1 0 0 0 0,-1 0 0 0 0,0 0 1 0 0,0 0-1 0 0,1 0 0 0 0,-1 0 0 0 0,13-1-223 0 0,17-9-915 0 0,-26 8 1456 0 0,76-29-4274 0 0,-68 28 3775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10:04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18 2865 0 0,'-2'4'2032'0'0,"0"2"-584"0"0,0 2-784 0 0,0-4-607 0 0,0-1-450 0 0,2-1-287 0 0,8-6-1600 0 0,-2 1 1672 0 0,2-3-80 0 0,1 0-81 0 0,1-2 153 0 0,0 1-304 0 0,1-3 816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10:04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50 261 4417 0 0,'-20'32'5889'0'0,"16"-27"-6104"0"0,0 1 0 0 0,0 0 0 0 0,1 0-1 0 0,0 0 1 0 0,0 0 0 0 0,0 0 0 0 0,-1 8 0 0 0,4-14 205 0 0,-1 1 0 0 0,1-1 0 0 0,0 1 0 0 0,0 0 0 0 0,0-1 0 0 0,0 1 0 0 0,0-1 0 0 0,0 1 0 0 0,0-1 0 0 0,0 1 0 0 0,0 0 0 0 0,0-1 0 0 0,0 1 0 0 0,0-1 0 0 0,1 1 0 0 0,-1-1 0 0 0,0 1 0 0 0,0 0 1 0 0,1-1-1 0 0,-1 1 0 0 0,0-1 0 0 0,1 1 0 0 0,-1-1 0 0 0,0 0 0 0 0,1 1 0 0 0,-1-1 0 0 0,1 1 0 0 0,-1-1 0 0 0,0 0 0 0 0,1 1 0 0 0,-1-1 0 0 0,1 0 0 0 0,-1 1 0 0 0,1-1 0 0 0,0 0 0 0 0,-1 0 0 0 0,1 0 1 0 0,-1 1-1 0 0,1-1 0 0 0,-1 0 0 0 0,1 0 0 0 0,0 0 0 0 0,-1 0 0 0 0,1 0 0 0 0,-1 0 0 0 0,1 0 0 0 0,-1 0 0 0 0,1 0 0 0 0,0 0 0 0 0,-1-1 0 0 0,2 1 0 0 0,34-10-867 0 0,-28 7 862 0 0,90-34-41 0 0,3-1 1341 0 0,-86 33-543 0 0,0 1 0 0 0,0 1 0 0 0,1 1 0 0 0,28-2 1 0 0,-25 4-278 0 0,-1-2 0 0 0,1 0 0 0 0,-1-1 0 0 0,0 0 0 0 0,27-10 0 0 0,-40 10-373 0 0,0 1 0 0 0,0-1 0 0 0,0 0 0 0 0,-1 0 0 0 0,6-5 0 0 0,-6 5 28 0 0,0 0 0 0 0,0 0 0 0 0,0 0 0 0 0,0 1 0 0 0,0-1 0 0 0,5-1 0 0 0,-7 5-21 0 0,-1-1 0 0 0,0 1 0 0 0,0-1 0 0 0,0 1 0 0 0,0-1 0 0 0,0 1 0 0 0,0 0 0 0 0,0-1 0 0 0,0 1 0 0 0,-1 0 0 0 0,1 0 0 0 0,0 0 0 0 0,0-1 0 0 0,-1 1 0 0 0,1 0 0 0 0,0 0 0 0 0,-1 0 0 0 0,1 0 0 0 0,-1 1 0 0 0,1-1 0 0 0,-1 0 0 0 0,1 1 0 0 0,10 15 135 0 0,-4-13-222 0 0,-1 0 0 0 0,1 0 0 0 0,0-1 0 0 0,1 0 0 0 0,-1-1 0 0 0,0 1 0 0 0,1-1 0 0 0,-1-1 0 0 0,11 2 0 0 0,-9-2 15 0 0,0 1 1 0 0,0 0-1 0 0,0 0 1 0 0,0 1-1 0 0,0 0 1 0 0,9 5-1 0 0,2 4 135 0 0,-1-1 0 0 0,2-1 0 0 0,31 11 0 0 0,-43-18-158 0 0,1-1 0 0 0,0 0-1 0 0,0 0 1 0 0,0-1-1 0 0,0 0 1 0 0,0-1 0 0 0,0 0-1 0 0,-1 0 1 0 0,1-1 0 0 0,13-3-1 0 0,31-10 48 0 0,53-22 0 0 0,-101 35-36 0 0,-1-1 1 0 0,1 1-1 0 0,0 0 1 0 0,0 0 0 0 0,0 1-1 0 0,0 0 1 0 0,0 0-1 0 0,0 0 1 0 0,0 1 0 0 0,5 1-1 0 0,13 3 71 0 0,27 10 0 0 0,9 1-51 0 0,-46-14-35 0 0,0 0-1 0 0,1-1 1 0 0,-1-1 0 0 0,1-1-1 0 0,-1 0 1 0 0,0 0-1 0 0,1-2 1 0 0,20-5-1 0 0,9-7-131 0 0,56-25 0 0 0,-58 22 178 0 0,58-18 0 0 0,-44 24-78 0 0,0 3-1 0 0,0 2 1 0 0,71 1-1 0 0,-56 3-85 0 0,-61 3-64 0 0,1-1-1 0 0,-1-1 0 0 0,0 1 1 0 0,0-2-1 0 0,0 1 1 0 0,0-2-1 0 0,-1 1 0 0 0,1-1 1 0 0,-1 0-1 0 0,12-8 0 0 0,-10 4-811 0 0,1 0 0 0 0,-2-1 0 0 0,1-1-1 0 0,9-11 1 0 0,-7 7-871 0 0,-4 3-641 0 0,2-1 0 0 0,0 2 0 0 0,14-12 0 0 0,-15 16 1519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10:04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0 11795 0 0,'-9'29'4151'0'0,"-4"-1"-4462"0"0,-5 17-3407 0 0,17-41 3623 0 0,0 1-1 0 0,1-1 1 0 0,0 1-1 0 0,0 0 0 0 0,0-1 1 0 0,0 1-1 0 0,1-1 1 0 0,-1 1-1 0 0,1 0 1 0 0,1-1-1 0 0,-1 0 1 0 0,0 1-1 0 0,4 6 1 0 0,-4-11 18 0 0,0 1 0 0 0,-1-1 1 0 0,1 1-1 0 0,0-1 0 0 0,0 0 0 0 0,-1 0 1 0 0,1 1-1 0 0,0-1 0 0 0,0 0 1 0 0,0 0-1 0 0,-1 0 0 0 0,1 0 1 0 0,0 0-1 0 0,0 0 0 0 0,0 0 1 0 0,-1 0-1 0 0,1 0 0 0 0,0 0 0 0 0,0 0 1 0 0,0 0-1 0 0,-1-1 0 0 0,1 1 1 0 0,0 0-1 0 0,0-1 0 0 0,-1 1 1 0 0,1 0-1 0 0,0-1 0 0 0,-1 1 0 0 0,1-1 1 0 0,0 1-1 0 0,0-2 0 0 0,25-15-3580 0 0,6-4 173 0 0,-18 14 2508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10:05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0 9450 0 0,'-8'35'4480'0'0,"6"-25"-5307"0"0,0-1-1 0 0,0 0 1 0 0,0 13 0 0 0,2-21 776 0 0,0-1 1 0 0,0 1-1 0 0,0 0 0 0 0,0 0 1 0 0,0-1-1 0 0,0 1 0 0 0,1 0 1 0 0,-1 0-1 0 0,0-1 0 0 0,0 1 1 0 0,1 0-1 0 0,-1-1 0 0 0,0 1 1 0 0,1 0-1 0 0,-1-1 0 0 0,1 1 1 0 0,-1-1-1 0 0,1 1 0 0 0,-1 0 1 0 0,1-1-1 0 0,-1 1 0 0 0,1-1 1 0 0,-1 0-1 0 0,1 1 0 0 0,0-1 1 0 0,-1 1-1 0 0,1-1 0 0 0,0 0 1 0 0,-1 1-1 0 0,1-1 0 0 0,0 0 1 0 0,0 0-1 0 0,-1 0 0 0 0,1 0 1 0 0,0 0-1 0 0,0 1 0 0 0,-1-1 1 0 0,1 0-1 0 0,0-1 0 0 0,0 1 1 0 0,-1 0-1 0 0,1 0 0 0 0,0 0 1 0 0,-1 0-1 0 0,1-1 0 0 0,1 1 1 0 0,6-2-1090 0 0,-1-1 0 0 0,1 1 0 0 0,11-7 0 0 0,-8 4-1021 0 0,0 2 1330 0 0,0 1 151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5:10:05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0 214 1952 0 0,'43'16'4861'0'0,"-35"-12"-3997"0"0,0-1 0 0 0,0 0 0 0 0,1 0 0 0 0,15 3 0 0 0,7-1 465 0 0,0 1 0 0 0,0 1 0 0 0,36 15 0 0 0,-60-20-1298 0 0,-1-1 0 0 0,0 1 0 0 0,1-1 0 0 0,-1 0-1 0 0,1-1 1 0 0,-1 0 0 0 0,1 0 0 0 0,-1 0 0 0 0,1-1 0 0 0,-1 0 0 0 0,1 0 0 0 0,-1-1 0 0 0,1 1 0 0 0,-1-2 0 0 0,0 1 0 0 0,0 0 0 0 0,0-1-1 0 0,0 0 1 0 0,7-6 0 0 0,9-7 126 0 0,0 0 0 0 0,-2-2 0 0 0,26-26 1 0 0,-35 32-146 0 0,30-32 1 0 0,-23 25 2 0 0,0 0 1 0 0,1 1-1 0 0,36-27 0 0 0,-52 43 23 0 0,0 0 0 0 0,0 0 0 0 0,0 0 0 0 0,1 1-1 0 0,-1-1 1 0 0,1 1 0 0 0,-1 0 0 0 0,1 0-1 0 0,-1 0 1 0 0,1 0 0 0 0,-1 1 0 0 0,1-1 0 0 0,0 1-1 0 0,-1 0 1 0 0,1 0 0 0 0,0 0 0 0 0,3 1-1 0 0,-3 1 61 0 0,-1-1 0 0 0,0 0 0 0 0,0 1 0 0 0,0 0 0 0 0,0 0 0 0 0,0-1 0 0 0,0 2 0 0 0,0-1 0 0 0,-1 0 0 0 0,1 1 0 0 0,-1-1 0 0 0,0 1 0 0 0,1 0 0 0 0,-1-1 0 0 0,0 1 0 0 0,-1 0 0 0 0,4 7 0 0 0,19 40 540 0 0,-9-18-572 0 0,29 48-1 0 0,-37-69-59 0 0,-6-8-42 0 0,1 0 0 0 0,0 0 1 0 0,1 0-1 0 0,-1 0 0 0 0,0 0 1 0 0,1 0-1 0 0,5 4 0 0 0,-7-6 26 0 0,1-1 0 0 0,-1 1 0 0 0,1 0-1 0 0,-1-1 1 0 0,1 0 0 0 0,0 1 0 0 0,-1-1 0 0 0,1 0 0 0 0,0 0-1 0 0,-1 1 1 0 0,1-1 0 0 0,0-1 0 0 0,-1 1 0 0 0,1 0-1 0 0,0 0 1 0 0,-1-1 0 0 0,1 1 0 0 0,0-1 0 0 0,-1 1-1 0 0,1-1 1 0 0,2-1 0 0 0,25-11 35 0 0,-19 8-23 0 0,1 0 0 0 0,-1 0 0 0 0,1 1-1 0 0,0 1 1 0 0,1 0 0 0 0,19-3-1 0 0,-2 6-174 0 0,-23 0-131 0 0,0 1 1 0 0,-1-1-1 0 0,1 0 1 0 0,0 0-1 0 0,0-1 1 0 0,-1 0 0 0 0,1 0-1 0 0,0 0 1 0 0,-1-1-1 0 0,1 1 1 0 0,-1-1 0 0 0,6-3-1 0 0,-10 3-76 0 0,0 1 1 0 0,0 0-1 0 0,0-1 0 0 0,0 1 0 0 0,0-1 1 0 0,0 1-1 0 0,0-1 0 0 0,-1 1 0 0 0,1-1 1 0 0,-1 1-1 0 0,1-1 0 0 0,-1 0 0 0 0,0 1 1 0 0,0-1-1 0 0,1 0 0 0 0,-1 1 0 0 0,0-1 1 0 0,0 0-1 0 0,-1-3 0 0 0,-7-32-5872 0 0,0 18 3697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4:07:05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84 4177 0 0,'-17'-15'5049'0'0,"16"14"-4825"0"0,1 1 0 0 0,0-1 0 0 0,0 1 1 0 0,0-1-1 0 0,-1-1 0 0 0,2 1 100 0 0,-1 0 1 0 0,1 0-1 0 0,0-1 0 0 0,0 1 1 0 0,0 0-1 0 0,0 0 0 0 0,0 0 1 0 0,0 0-1 0 0,0 0 0 0 0,0 0 1 0 0,0 0-1 0 0,2-1 0 0 0,5-2 195 0 0,-1 0-1 0 0,2 0 1 0 0,-1 0 0 0 0,0 1-1 0 0,1 1 1 0 0,-1-1 0 0 0,1 1-1 0 0,0 1 1 0 0,17-2 0 0 0,15-3 570 0 0,-21 1-874 0 0,-1 2 0 0 0,1 1 1 0 0,0 0-1 0 0,0 1 0 0 0,0 1 0 0 0,0 1 0 0 0,0 1 0 0 0,0 1 1 0 0,-1 0-1 0 0,1 2 0 0 0,23 8 0 0 0,-38-11-192 0 0,0 0 1 0 0,-1 0-1 0 0,1 1 0 0 0,-1-1 1 0 0,1 1-1 0 0,-1 0 0 0 0,0 1 1 0 0,0-1-1 0 0,0 1 0 0 0,-1 0 1 0 0,1 0-1 0 0,-1 0 0 0 0,5 7 1 0 0,-7-7-20 0 0,1 0 0 0 0,0 1 0 0 0,-1-1 0 0 0,0 1 1 0 0,0-1-1 0 0,0 1 0 0 0,0-1 0 0 0,-1 1 0 0 0,0 0 0 0 0,0-1 1 0 0,0 1-1 0 0,0-1 0 0 0,-1 1 0 0 0,0 0 0 0 0,-2 6 0 0 0,-4 12-335 0 0,-1 0-1 0 0,-1-1 0 0 0,-23 41 0 0 0,-45 58-5426 0 0,48-79 1024 0 0,24-35 2511 0 0,0 0 1 0 0,-1-1-1 0 0,-10 10 1 0 0,4-6-1035 0 0</inkml:trace>
  <inkml:trace contextRef="#ctx0" brushRef="#br0" timeOffset="1">157 433 8330 0 0,'-3'1'250'0'0,"0"0"-1"0"0,0 0 1 0 0,0 0 0 0 0,0 0 0 0 0,1 1 0 0 0,-1-1 0 0 0,0 1 0 0 0,1 0-1 0 0,-1-1 1 0 0,1 1 0 0 0,-1 0 0 0 0,1 1 0 0 0,0-1 0 0 0,0 0 0 0 0,0 1-1 0 0,0-1 1 0 0,1 1 0 0 0,-1-1 0 0 0,-1 5 0 0 0,-4 7 582 0 0,0 1 0 0 0,-6 24 0 0 0,6-16-708 0 0,-15 53-824 0 0,5-11-4388 0 0,12-52 2231 0 0,0-1 1 0 0,-12 24 0 0 0,10-24 1274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6T14:07:05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1 235 3201 0 0,'3'-6'9542'0'0,"17"-10"-5805"0"0,28-16-1186 0 0,-21 16-1833 0 0,1 1 0 0 0,0 2 0 0 0,1 0 0 0 0,37-9 0 0 0,125-25 601 0 0,-163 41-1247 0 0,130-26-605 0 0,-53 17-2984 0 0,-104 15 3385 0 0,45-2-3596 0 0,-43 2 2913 0 0,0 1 0 0 0,0-1 1 0 0,-1 1-1 0 0,1-1 0 0 0,0 1 1 0 0,0 0-1 0 0,-1 0 1 0 0,4 2-1 0 0</inkml:trace>
</inkml:ink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58BF6E90-9F59-4946-A3A2-CCA12163F309}" type="datetime1">
              <a:rPr lang="ko-KR" altLang="en-US"/>
              <a:pPr lvl="0">
                <a:defRPr/>
              </a:pPr>
              <a:t>2023-04-14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4FB98AE4-AA1D-46B5-92F7-089A8E27F7D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4FB98AE4-AA1D-46B5-92F7-089A8E27F7D4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D6099E3-9AA3-4568-BDC5-4E772B33E10C}" type="datetimeFigureOut">
              <a:rPr lang="ko-KR" altLang="en-US"/>
              <a:pPr>
                <a:defRPr/>
              </a:pPr>
              <a:t>2022-10-17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8FFFB6E-909F-4A5C-9B8E-30C6489BC84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585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1FC56B0-9F43-4674-9EAB-93B595A70CAB}" type="datetimeFigureOut">
              <a:rPr lang="ko-KR" altLang="en-US"/>
              <a:pPr>
                <a:defRPr/>
              </a:pPr>
              <a:t>2022-10-17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D552D66-DFE3-4915-9346-CFA8262C170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641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38D031C-D5EC-4C79-A0F5-F4E0D15B8559}" type="datetimeFigureOut">
              <a:rPr lang="ko-KR" altLang="en-US"/>
              <a:pPr>
                <a:defRPr/>
              </a:pPr>
              <a:t>2022-10-17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5541FE5-286B-4755-A40A-5859E19B3FD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351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0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7E6965B-C0E8-4930-B8EE-B5FC71585C09}" type="datetimeFigureOut">
              <a:rPr lang="ko-KR" altLang="en-US"/>
              <a:pPr>
                <a:defRPr/>
              </a:pPr>
              <a:t>2022-10-17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EFF9BB3-A345-4866-859D-4F2B363D042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16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C9DD566-D8D6-401A-96EB-C2877BA52236}" type="datetimeFigureOut">
              <a:rPr lang="ko-KR" altLang="en-US"/>
              <a:pPr>
                <a:defRPr/>
              </a:pPr>
              <a:t>2022-10-17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07CD10C-0B34-4566-80AE-5887FAD2B7B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010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F3CC5DD-B61D-4DDB-92B2-84F7BBB8F693}" type="datetimeFigureOut">
              <a:rPr lang="ko-KR" altLang="en-US"/>
              <a:pPr>
                <a:defRPr/>
              </a:pPr>
              <a:t>2022-10-17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16628E3-BEB2-41A4-B13C-DF0D5AEB63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183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4DDDDD0-EFC2-45AC-8DD0-AB6F25B9763F}" type="datetimeFigureOut">
              <a:rPr lang="ko-KR" altLang="en-US"/>
              <a:pPr>
                <a:defRPr/>
              </a:pPr>
              <a:t>2022-10-17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971F8D6-6F82-43DD-A97E-98B5B7C521A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733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4BDA4F7-B434-4EF4-B6E7-6408FEB556D6}" type="datetimeFigureOut">
              <a:rPr lang="ko-KR" altLang="en-US"/>
              <a:pPr>
                <a:defRPr/>
              </a:pPr>
              <a:t>2022-10-17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BF54BDF-2501-42AA-9EF0-EC5F3B167D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583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5AF6514-985D-4F71-9B21-39227808AA30}" type="datetimeFigureOut">
              <a:rPr lang="ko-KR" altLang="en-US"/>
              <a:pPr>
                <a:defRPr/>
              </a:pPr>
              <a:t>2022-10-17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B02EE4C-25F0-4A2A-9386-6CA645F4EE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9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5432957-94AF-4401-85C1-1AF58FEB077E}" type="datetimeFigureOut">
              <a:rPr lang="ko-KR" altLang="en-US"/>
              <a:pPr>
                <a:defRPr/>
              </a:pPr>
              <a:t>2022-10-17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140D3B6-2758-45BE-B949-4BB5EB57A45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634772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그룹 6"/>
          <p:cNvGrpSpPr>
            <a:grpSpLocks/>
          </p:cNvGrpSpPr>
          <p:nvPr userDrawn="1"/>
        </p:nvGrpSpPr>
        <p:grpSpPr bwMode="auto">
          <a:xfrm>
            <a:off x="0" y="0"/>
            <a:ext cx="9907588" cy="90488"/>
            <a:chOff x="-1" y="0"/>
            <a:chExt cx="9907200" cy="230660"/>
          </a:xfrm>
        </p:grpSpPr>
        <p:sp>
          <p:nvSpPr>
            <p:cNvPr id="8" name="직사각형 7"/>
            <p:cNvSpPr/>
            <p:nvPr/>
          </p:nvSpPr>
          <p:spPr>
            <a:xfrm>
              <a:off x="-1" y="0"/>
              <a:ext cx="2476403" cy="230660"/>
            </a:xfrm>
            <a:prstGeom prst="rect">
              <a:avLst/>
            </a:prstGeom>
            <a:solidFill>
              <a:srgbClr val="32B196"/>
            </a:solidFill>
            <a:ln>
              <a:solidFill>
                <a:srgbClr val="32B1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76402" y="0"/>
              <a:ext cx="2477991" cy="230660"/>
            </a:xfrm>
            <a:prstGeom prst="rect">
              <a:avLst/>
            </a:prstGeom>
            <a:solidFill>
              <a:srgbClr val="504F61"/>
            </a:solidFill>
            <a:ln>
              <a:solidFill>
                <a:srgbClr val="504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954393" y="0"/>
              <a:ext cx="2476403" cy="230660"/>
            </a:xfrm>
            <a:prstGeom prst="rect">
              <a:avLst/>
            </a:prstGeom>
            <a:solidFill>
              <a:srgbClr val="ED7774"/>
            </a:solidFill>
            <a:ln>
              <a:solidFill>
                <a:srgbClr val="ED77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7430796" y="0"/>
              <a:ext cx="2476403" cy="230660"/>
            </a:xfrm>
            <a:prstGeom prst="rect">
              <a:avLst/>
            </a:prstGeom>
            <a:solidFill>
              <a:srgbClr val="98AAA9"/>
            </a:solidFill>
            <a:ln>
              <a:solidFill>
                <a:srgbClr val="98AA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grpSp>
        <p:nvGrpSpPr>
          <p:cNvPr id="1027" name="그룹 11"/>
          <p:cNvGrpSpPr>
            <a:grpSpLocks/>
          </p:cNvGrpSpPr>
          <p:nvPr userDrawn="1"/>
        </p:nvGrpSpPr>
        <p:grpSpPr bwMode="auto">
          <a:xfrm>
            <a:off x="0" y="6767513"/>
            <a:ext cx="9907588" cy="90487"/>
            <a:chOff x="-1" y="0"/>
            <a:chExt cx="9907200" cy="230660"/>
          </a:xfrm>
        </p:grpSpPr>
        <p:sp>
          <p:nvSpPr>
            <p:cNvPr id="13" name="직사각형 12"/>
            <p:cNvSpPr/>
            <p:nvPr/>
          </p:nvSpPr>
          <p:spPr>
            <a:xfrm>
              <a:off x="-1" y="0"/>
              <a:ext cx="2476403" cy="230660"/>
            </a:xfrm>
            <a:prstGeom prst="rect">
              <a:avLst/>
            </a:prstGeom>
            <a:solidFill>
              <a:srgbClr val="32B196"/>
            </a:solidFill>
            <a:ln>
              <a:solidFill>
                <a:srgbClr val="32B1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476402" y="0"/>
              <a:ext cx="2477991" cy="230660"/>
            </a:xfrm>
            <a:prstGeom prst="rect">
              <a:avLst/>
            </a:prstGeom>
            <a:solidFill>
              <a:srgbClr val="504F61"/>
            </a:solidFill>
            <a:ln>
              <a:solidFill>
                <a:srgbClr val="504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4954393" y="0"/>
              <a:ext cx="2476403" cy="230660"/>
            </a:xfrm>
            <a:prstGeom prst="rect">
              <a:avLst/>
            </a:prstGeom>
            <a:solidFill>
              <a:srgbClr val="ED7774"/>
            </a:solidFill>
            <a:ln>
              <a:solidFill>
                <a:srgbClr val="ED77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7430796" y="0"/>
              <a:ext cx="2476403" cy="230660"/>
            </a:xfrm>
            <a:prstGeom prst="rect">
              <a:avLst/>
            </a:prstGeom>
            <a:solidFill>
              <a:srgbClr val="98AAA9"/>
            </a:solidFill>
            <a:ln>
              <a:solidFill>
                <a:srgbClr val="98AA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5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맑은 고딕" panose="020B0503020000020004" pitchFamily="50" charset="-127"/>
        </a:defRPr>
      </a:lvl9pPr>
    </p:titleStyle>
    <p:bodyStyle>
      <a:lvl1pPr marL="228600" indent="-228600" algn="l" rtl="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8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emf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5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6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customXml" Target="../ink/ink4.xml"  /><Relationship Id="rId11" Type="http://schemas.openxmlformats.org/officeDocument/2006/relationships/image" Target="../media/image11.png"  /><Relationship Id="rId12" Type="http://schemas.openxmlformats.org/officeDocument/2006/relationships/customXml" Target="../ink/ink5.xml"  /><Relationship Id="rId13" Type="http://schemas.openxmlformats.org/officeDocument/2006/relationships/image" Target="../media/image12.png"  /><Relationship Id="rId14" Type="http://schemas.openxmlformats.org/officeDocument/2006/relationships/customXml" Target="../ink/ink6.xml"  /><Relationship Id="rId15" Type="http://schemas.openxmlformats.org/officeDocument/2006/relationships/image" Target="../media/image13.png"  /><Relationship Id="rId16" Type="http://schemas.openxmlformats.org/officeDocument/2006/relationships/customXml" Target="../ink/ink7.xml"  /><Relationship Id="rId17" Type="http://schemas.openxmlformats.org/officeDocument/2006/relationships/image" Target="../media/image14.png"  /><Relationship Id="rId18" Type="http://schemas.openxmlformats.org/officeDocument/2006/relationships/customXml" Target="../ink/ink8.xml"  /><Relationship Id="rId19" Type="http://schemas.openxmlformats.org/officeDocument/2006/relationships/image" Target="../media/image15.png"  /><Relationship Id="rId2" Type="http://schemas.openxmlformats.org/officeDocument/2006/relationships/image" Target="../media/image4.png"  /><Relationship Id="rId20" Type="http://schemas.openxmlformats.org/officeDocument/2006/relationships/customXml" Target="../ink/ink9.xml"  /><Relationship Id="rId21" Type="http://schemas.openxmlformats.org/officeDocument/2006/relationships/image" Target="../media/image16.png"  /><Relationship Id="rId22" Type="http://schemas.openxmlformats.org/officeDocument/2006/relationships/customXml" Target="../ink/ink10.xml"  /><Relationship Id="rId23" Type="http://schemas.openxmlformats.org/officeDocument/2006/relationships/image" Target="../media/image17.png"  /><Relationship Id="rId3" Type="http://schemas.openxmlformats.org/officeDocument/2006/relationships/image" Target="../media/image7.jpeg"  /><Relationship Id="rId4" Type="http://schemas.openxmlformats.org/officeDocument/2006/relationships/customXml" Target="../ink/ink1.xml"  /><Relationship Id="rId5" Type="http://schemas.openxmlformats.org/officeDocument/2006/relationships/image" Target="../media/image8.png"  /><Relationship Id="rId6" Type="http://schemas.openxmlformats.org/officeDocument/2006/relationships/customXml" Target="../ink/ink2.xml"  /><Relationship Id="rId7" Type="http://schemas.openxmlformats.org/officeDocument/2006/relationships/image" Target="../media/image9.png"  /><Relationship Id="rId8" Type="http://schemas.openxmlformats.org/officeDocument/2006/relationships/customXml" Target="../ink/ink3.xml"  /><Relationship Id="rId9" Type="http://schemas.openxmlformats.org/officeDocument/2006/relationships/image" Target="../media/image10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customXml" Target="../ink/ink14.xml"  /><Relationship Id="rId11" Type="http://schemas.openxmlformats.org/officeDocument/2006/relationships/image" Target="../media/image22.png"  /><Relationship Id="rId12" Type="http://schemas.openxmlformats.org/officeDocument/2006/relationships/customXml" Target="../ink/ink15.xml"  /><Relationship Id="rId13" Type="http://schemas.openxmlformats.org/officeDocument/2006/relationships/image" Target="../media/image23.png"  /><Relationship Id="rId14" Type="http://schemas.openxmlformats.org/officeDocument/2006/relationships/customXml" Target="../ink/ink16.xml"  /><Relationship Id="rId15" Type="http://schemas.openxmlformats.org/officeDocument/2006/relationships/image" Target="../media/image24.png"  /><Relationship Id="rId16" Type="http://schemas.openxmlformats.org/officeDocument/2006/relationships/customXml" Target="../ink/ink17.xml"  /><Relationship Id="rId17" Type="http://schemas.openxmlformats.org/officeDocument/2006/relationships/image" Target="../media/image25.png"  /><Relationship Id="rId18" Type="http://schemas.openxmlformats.org/officeDocument/2006/relationships/customXml" Target="../ink/ink18.xml"  /><Relationship Id="rId19" Type="http://schemas.openxmlformats.org/officeDocument/2006/relationships/image" Target="../media/image26.png"  /><Relationship Id="rId2" Type="http://schemas.openxmlformats.org/officeDocument/2006/relationships/image" Target="../media/image4.png"  /><Relationship Id="rId20" Type="http://schemas.openxmlformats.org/officeDocument/2006/relationships/customXml" Target="../ink/ink19.xml"  /><Relationship Id="rId21" Type="http://schemas.openxmlformats.org/officeDocument/2006/relationships/image" Target="../media/image27.png"  /><Relationship Id="rId22" Type="http://schemas.openxmlformats.org/officeDocument/2006/relationships/customXml" Target="../ink/ink20.xml"  /><Relationship Id="rId23" Type="http://schemas.openxmlformats.org/officeDocument/2006/relationships/image" Target="../media/image28.png"  /><Relationship Id="rId24" Type="http://schemas.openxmlformats.org/officeDocument/2006/relationships/customXml" Target="../ink/ink21.xml"  /><Relationship Id="rId25" Type="http://schemas.openxmlformats.org/officeDocument/2006/relationships/image" Target="../media/image29.png"  /><Relationship Id="rId26" Type="http://schemas.openxmlformats.org/officeDocument/2006/relationships/customXml" Target="../ink/ink22.xml"  /><Relationship Id="rId27" Type="http://schemas.openxmlformats.org/officeDocument/2006/relationships/image" Target="../media/image30.png"  /><Relationship Id="rId28" Type="http://schemas.openxmlformats.org/officeDocument/2006/relationships/customXml" Target="../ink/ink23.xml"  /><Relationship Id="rId29" Type="http://schemas.openxmlformats.org/officeDocument/2006/relationships/image" Target="../media/image31.png"  /><Relationship Id="rId3" Type="http://schemas.openxmlformats.org/officeDocument/2006/relationships/image" Target="../media/image18.jpeg"  /><Relationship Id="rId30" Type="http://schemas.openxmlformats.org/officeDocument/2006/relationships/customXml" Target="../ink/ink24.xml"  /><Relationship Id="rId31" Type="http://schemas.openxmlformats.org/officeDocument/2006/relationships/image" Target="../media/image32.png"  /><Relationship Id="rId32" Type="http://schemas.openxmlformats.org/officeDocument/2006/relationships/customXml" Target="../ink/ink25.xml"  /><Relationship Id="rId33" Type="http://schemas.openxmlformats.org/officeDocument/2006/relationships/image" Target="../media/image33.png"  /><Relationship Id="rId34" Type="http://schemas.openxmlformats.org/officeDocument/2006/relationships/customXml" Target="../ink/ink26.xml"  /><Relationship Id="rId35" Type="http://schemas.openxmlformats.org/officeDocument/2006/relationships/image" Target="../media/image34.png"  /><Relationship Id="rId36" Type="http://schemas.openxmlformats.org/officeDocument/2006/relationships/customXml" Target="../ink/ink27.xml"  /><Relationship Id="rId37" Type="http://schemas.openxmlformats.org/officeDocument/2006/relationships/image" Target="../media/image35.png"  /><Relationship Id="rId38" Type="http://schemas.openxmlformats.org/officeDocument/2006/relationships/customXml" Target="../ink/ink28.xml"  /><Relationship Id="rId39" Type="http://schemas.openxmlformats.org/officeDocument/2006/relationships/image" Target="../media/image36.png"  /><Relationship Id="rId4" Type="http://schemas.openxmlformats.org/officeDocument/2006/relationships/customXml" Target="../ink/ink11.xml"  /><Relationship Id="rId40" Type="http://schemas.openxmlformats.org/officeDocument/2006/relationships/customXml" Target="../ink/ink29.xml"  /><Relationship Id="rId41" Type="http://schemas.openxmlformats.org/officeDocument/2006/relationships/image" Target="../media/image37.png"  /><Relationship Id="rId42" Type="http://schemas.openxmlformats.org/officeDocument/2006/relationships/customXml" Target="../ink/ink30.xml"  /><Relationship Id="rId43" Type="http://schemas.openxmlformats.org/officeDocument/2006/relationships/image" Target="../media/image38.png"  /><Relationship Id="rId44" Type="http://schemas.openxmlformats.org/officeDocument/2006/relationships/customXml" Target="../ink/ink31.xml"  /><Relationship Id="rId45" Type="http://schemas.openxmlformats.org/officeDocument/2006/relationships/image" Target="../media/image39.png"  /><Relationship Id="rId46" Type="http://schemas.openxmlformats.org/officeDocument/2006/relationships/customXml" Target="../ink/ink32.xml"  /><Relationship Id="rId47" Type="http://schemas.openxmlformats.org/officeDocument/2006/relationships/image" Target="../media/image40.png"  /><Relationship Id="rId48" Type="http://schemas.openxmlformats.org/officeDocument/2006/relationships/customXml" Target="../ink/ink33.xml"  /><Relationship Id="rId49" Type="http://schemas.openxmlformats.org/officeDocument/2006/relationships/image" Target="../media/image41.png"  /><Relationship Id="rId5" Type="http://schemas.openxmlformats.org/officeDocument/2006/relationships/image" Target="../media/image19.png"  /><Relationship Id="rId50" Type="http://schemas.openxmlformats.org/officeDocument/2006/relationships/customXml" Target="../ink/ink34.xml"  /><Relationship Id="rId51" Type="http://schemas.openxmlformats.org/officeDocument/2006/relationships/image" Target="../media/image42.png"  /><Relationship Id="rId6" Type="http://schemas.openxmlformats.org/officeDocument/2006/relationships/customXml" Target="../ink/ink12.xml"  /><Relationship Id="rId7" Type="http://schemas.openxmlformats.org/officeDocument/2006/relationships/image" Target="../media/image20.png"  /><Relationship Id="rId8" Type="http://schemas.openxmlformats.org/officeDocument/2006/relationships/customXml" Target="../ink/ink13.xml"  /><Relationship Id="rId9" Type="http://schemas.openxmlformats.org/officeDocument/2006/relationships/image" Target="../media/image21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43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customXml" Target="../ink/ink38.xml"  /><Relationship Id="rId11" Type="http://schemas.openxmlformats.org/officeDocument/2006/relationships/image" Target="../media/image48.png"  /><Relationship Id="rId12" Type="http://schemas.openxmlformats.org/officeDocument/2006/relationships/customXml" Target="../ink/ink39.xml"  /><Relationship Id="rId13" Type="http://schemas.openxmlformats.org/officeDocument/2006/relationships/image" Target="../media/image49.png"  /><Relationship Id="rId14" Type="http://schemas.openxmlformats.org/officeDocument/2006/relationships/customXml" Target="../ink/ink40.xml"  /><Relationship Id="rId15" Type="http://schemas.openxmlformats.org/officeDocument/2006/relationships/image" Target="../media/image50.png"  /><Relationship Id="rId16" Type="http://schemas.openxmlformats.org/officeDocument/2006/relationships/customXml" Target="../ink/ink41.xml"  /><Relationship Id="rId17" Type="http://schemas.openxmlformats.org/officeDocument/2006/relationships/image" Target="../media/image51.png"  /><Relationship Id="rId18" Type="http://schemas.openxmlformats.org/officeDocument/2006/relationships/customXml" Target="../ink/ink42.xml"  /><Relationship Id="rId19" Type="http://schemas.openxmlformats.org/officeDocument/2006/relationships/image" Target="../media/image52.png"  /><Relationship Id="rId2" Type="http://schemas.openxmlformats.org/officeDocument/2006/relationships/image" Target="../media/image4.png"  /><Relationship Id="rId20" Type="http://schemas.openxmlformats.org/officeDocument/2006/relationships/customXml" Target="../ink/ink43.xml"  /><Relationship Id="rId21" Type="http://schemas.openxmlformats.org/officeDocument/2006/relationships/image" Target="../media/image53.png"  /><Relationship Id="rId22" Type="http://schemas.openxmlformats.org/officeDocument/2006/relationships/customXml" Target="../ink/ink44.xml"  /><Relationship Id="rId23" Type="http://schemas.openxmlformats.org/officeDocument/2006/relationships/image" Target="../media/image54.png"  /><Relationship Id="rId24" Type="http://schemas.openxmlformats.org/officeDocument/2006/relationships/customXml" Target="../ink/ink45.xml"  /><Relationship Id="rId25" Type="http://schemas.openxmlformats.org/officeDocument/2006/relationships/image" Target="../media/image55.png"  /><Relationship Id="rId26" Type="http://schemas.openxmlformats.org/officeDocument/2006/relationships/customXml" Target="../ink/ink46.xml"  /><Relationship Id="rId27" Type="http://schemas.openxmlformats.org/officeDocument/2006/relationships/image" Target="../media/image56.png"  /><Relationship Id="rId28" Type="http://schemas.openxmlformats.org/officeDocument/2006/relationships/customXml" Target="../ink/ink47.xml"  /><Relationship Id="rId29" Type="http://schemas.openxmlformats.org/officeDocument/2006/relationships/image" Target="../media/image57.png"  /><Relationship Id="rId3" Type="http://schemas.openxmlformats.org/officeDocument/2006/relationships/image" Target="../media/image44.png"  /><Relationship Id="rId30" Type="http://schemas.openxmlformats.org/officeDocument/2006/relationships/customXml" Target="../ink/ink48.xml"  /><Relationship Id="rId31" Type="http://schemas.openxmlformats.org/officeDocument/2006/relationships/image" Target="../media/image58.png"  /><Relationship Id="rId32" Type="http://schemas.openxmlformats.org/officeDocument/2006/relationships/customXml" Target="../ink/ink49.xml"  /><Relationship Id="rId33" Type="http://schemas.openxmlformats.org/officeDocument/2006/relationships/image" Target="../media/image59.png"  /><Relationship Id="rId34" Type="http://schemas.openxmlformats.org/officeDocument/2006/relationships/customXml" Target="../ink/ink50.xml"  /><Relationship Id="rId35" Type="http://schemas.openxmlformats.org/officeDocument/2006/relationships/image" Target="../media/image60.png"  /><Relationship Id="rId36" Type="http://schemas.openxmlformats.org/officeDocument/2006/relationships/customXml" Target="../ink/ink51.xml"  /><Relationship Id="rId37" Type="http://schemas.openxmlformats.org/officeDocument/2006/relationships/image" Target="../media/image61.png"  /><Relationship Id="rId38" Type="http://schemas.openxmlformats.org/officeDocument/2006/relationships/customXml" Target="../ink/ink52.xml"  /><Relationship Id="rId39" Type="http://schemas.openxmlformats.org/officeDocument/2006/relationships/image" Target="../media/image62.png"  /><Relationship Id="rId4" Type="http://schemas.openxmlformats.org/officeDocument/2006/relationships/customXml" Target="../ink/ink35.xml"  /><Relationship Id="rId40" Type="http://schemas.openxmlformats.org/officeDocument/2006/relationships/customXml" Target="../ink/ink53.xml"  /><Relationship Id="rId41" Type="http://schemas.openxmlformats.org/officeDocument/2006/relationships/image" Target="../media/image63.png"  /><Relationship Id="rId42" Type="http://schemas.openxmlformats.org/officeDocument/2006/relationships/customXml" Target="../ink/ink54.xml"  /><Relationship Id="rId43" Type="http://schemas.openxmlformats.org/officeDocument/2006/relationships/image" Target="../media/image64.png"  /><Relationship Id="rId44" Type="http://schemas.openxmlformats.org/officeDocument/2006/relationships/customXml" Target="../ink/ink55.xml"  /><Relationship Id="rId45" Type="http://schemas.openxmlformats.org/officeDocument/2006/relationships/image" Target="../media/image65.png"  /><Relationship Id="rId46" Type="http://schemas.openxmlformats.org/officeDocument/2006/relationships/customXml" Target="../ink/ink56.xml"  /><Relationship Id="rId47" Type="http://schemas.openxmlformats.org/officeDocument/2006/relationships/image" Target="../media/image66.png"  /><Relationship Id="rId48" Type="http://schemas.openxmlformats.org/officeDocument/2006/relationships/customXml" Target="../ink/ink57.xml"  /><Relationship Id="rId49" Type="http://schemas.openxmlformats.org/officeDocument/2006/relationships/image" Target="../media/image67.png"  /><Relationship Id="rId5" Type="http://schemas.openxmlformats.org/officeDocument/2006/relationships/image" Target="../media/image45.png"  /><Relationship Id="rId50" Type="http://schemas.openxmlformats.org/officeDocument/2006/relationships/customXml" Target="../ink/ink58.xml"  /><Relationship Id="rId51" Type="http://schemas.openxmlformats.org/officeDocument/2006/relationships/image" Target="../media/image68.png"  /><Relationship Id="rId52" Type="http://schemas.openxmlformats.org/officeDocument/2006/relationships/customXml" Target="../ink/ink59.xml"  /><Relationship Id="rId53" Type="http://schemas.openxmlformats.org/officeDocument/2006/relationships/image" Target="../media/image69.png"  /><Relationship Id="rId54" Type="http://schemas.openxmlformats.org/officeDocument/2006/relationships/customXml" Target="../ink/ink60.xml"  /><Relationship Id="rId55" Type="http://schemas.openxmlformats.org/officeDocument/2006/relationships/image" Target="../media/image70.png"  /><Relationship Id="rId56" Type="http://schemas.openxmlformats.org/officeDocument/2006/relationships/customXml" Target="../ink/ink61.xml"  /><Relationship Id="rId57" Type="http://schemas.openxmlformats.org/officeDocument/2006/relationships/image" Target="../media/image71.png"  /><Relationship Id="rId58" Type="http://schemas.openxmlformats.org/officeDocument/2006/relationships/customXml" Target="../ink/ink62.xml"  /><Relationship Id="rId59" Type="http://schemas.openxmlformats.org/officeDocument/2006/relationships/image" Target="../media/image72.png"  /><Relationship Id="rId6" Type="http://schemas.openxmlformats.org/officeDocument/2006/relationships/customXml" Target="../ink/ink36.xml"  /><Relationship Id="rId60" Type="http://schemas.openxmlformats.org/officeDocument/2006/relationships/customXml" Target="../ink/ink63.xml"  /><Relationship Id="rId61" Type="http://schemas.openxmlformats.org/officeDocument/2006/relationships/image" Target="../media/image73.png"  /><Relationship Id="rId62" Type="http://schemas.openxmlformats.org/officeDocument/2006/relationships/customXml" Target="../ink/ink64.xml"  /><Relationship Id="rId63" Type="http://schemas.openxmlformats.org/officeDocument/2006/relationships/image" Target="../media/image74.png"  /><Relationship Id="rId64" Type="http://schemas.openxmlformats.org/officeDocument/2006/relationships/customXml" Target="../ink/ink65.xml"  /><Relationship Id="rId65" Type="http://schemas.openxmlformats.org/officeDocument/2006/relationships/image" Target="../media/image75.png"  /><Relationship Id="rId66" Type="http://schemas.openxmlformats.org/officeDocument/2006/relationships/customXml" Target="../ink/ink66.xml"  /><Relationship Id="rId67" Type="http://schemas.openxmlformats.org/officeDocument/2006/relationships/image" Target="../media/image76.png"  /><Relationship Id="rId68" Type="http://schemas.openxmlformats.org/officeDocument/2006/relationships/customXml" Target="../ink/ink67.xml"  /><Relationship Id="rId69" Type="http://schemas.openxmlformats.org/officeDocument/2006/relationships/image" Target="../media/image77.png"  /><Relationship Id="rId7" Type="http://schemas.openxmlformats.org/officeDocument/2006/relationships/image" Target="../media/image46.png"  /><Relationship Id="rId70" Type="http://schemas.openxmlformats.org/officeDocument/2006/relationships/customXml" Target="../ink/ink68.xml"  /><Relationship Id="rId71" Type="http://schemas.openxmlformats.org/officeDocument/2006/relationships/image" Target="../media/image78.png"  /><Relationship Id="rId72" Type="http://schemas.openxmlformats.org/officeDocument/2006/relationships/customXml" Target="../ink/ink69.xml"  /><Relationship Id="rId73" Type="http://schemas.openxmlformats.org/officeDocument/2006/relationships/image" Target="../media/image79.png"  /><Relationship Id="rId74" Type="http://schemas.openxmlformats.org/officeDocument/2006/relationships/customXml" Target="../ink/ink70.xml"  /><Relationship Id="rId75" Type="http://schemas.openxmlformats.org/officeDocument/2006/relationships/image" Target="../media/image80.png"  /><Relationship Id="rId76" Type="http://schemas.openxmlformats.org/officeDocument/2006/relationships/customXml" Target="../ink/ink71.xml"  /><Relationship Id="rId77" Type="http://schemas.openxmlformats.org/officeDocument/2006/relationships/image" Target="../media/image81.png"  /><Relationship Id="rId78" Type="http://schemas.openxmlformats.org/officeDocument/2006/relationships/customXml" Target="../ink/ink72.xml"  /><Relationship Id="rId79" Type="http://schemas.openxmlformats.org/officeDocument/2006/relationships/image" Target="../media/image82.png"  /><Relationship Id="rId8" Type="http://schemas.openxmlformats.org/officeDocument/2006/relationships/customXml" Target="../ink/ink37.xml"  /><Relationship Id="rId80" Type="http://schemas.openxmlformats.org/officeDocument/2006/relationships/customXml" Target="../ink/ink73.xml"  /><Relationship Id="rId81" Type="http://schemas.openxmlformats.org/officeDocument/2006/relationships/image" Target="../media/image83.png"  /><Relationship Id="rId82" Type="http://schemas.openxmlformats.org/officeDocument/2006/relationships/customXml" Target="../ink/ink74.xml"  /><Relationship Id="rId83" Type="http://schemas.openxmlformats.org/officeDocument/2006/relationships/image" Target="../media/image84.png"  /><Relationship Id="rId84" Type="http://schemas.openxmlformats.org/officeDocument/2006/relationships/customXml" Target="../ink/ink75.xml"  /><Relationship Id="rId85" Type="http://schemas.openxmlformats.org/officeDocument/2006/relationships/image" Target="../media/image85.png"  /><Relationship Id="rId86" Type="http://schemas.openxmlformats.org/officeDocument/2006/relationships/customXml" Target="../ink/ink76.xml"  /><Relationship Id="rId87" Type="http://schemas.openxmlformats.org/officeDocument/2006/relationships/image" Target="../media/image86.png"  /><Relationship Id="rId88" Type="http://schemas.openxmlformats.org/officeDocument/2006/relationships/customXml" Target="../ink/ink77.xml"  /><Relationship Id="rId89" Type="http://schemas.openxmlformats.org/officeDocument/2006/relationships/image" Target="../media/image87.png"  /><Relationship Id="rId9" Type="http://schemas.openxmlformats.org/officeDocument/2006/relationships/image" Target="../media/image47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6598" y="1407847"/>
            <a:ext cx="3492803" cy="6425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b="1">
                <a:solidFill>
                  <a:srgbClr val="504f61"/>
                </a:solidFill>
                <a:latin typeface="배달의민족 한나는 열한살"/>
                <a:ea typeface="배달의민족 한나는 열한살"/>
              </a:rPr>
              <a:t>망국지음 이야기</a:t>
            </a:r>
            <a:endParaRPr lang="ko-KR" altLang="en-US" sz="3600" b="1">
              <a:solidFill>
                <a:srgbClr val="504f61"/>
              </a:solidFill>
              <a:latin typeface="배달의민족 한나는 열한살"/>
              <a:ea typeface="배달의민족 한나는 열한살"/>
            </a:endParaRPr>
          </a:p>
        </p:txBody>
      </p:sp>
      <p:pic>
        <p:nvPicPr>
          <p:cNvPr id="1026" name="Picture 2" descr="無我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558272" y="2230956"/>
            <a:ext cx="4789453" cy="33446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29"/>
          <p:cNvGrpSpPr>
            <a:grpSpLocks/>
          </p:cNvGrpSpPr>
          <p:nvPr/>
        </p:nvGrpSpPr>
        <p:grpSpPr bwMode="auto">
          <a:xfrm>
            <a:off x="675379" y="104889"/>
            <a:ext cx="272256" cy="275363"/>
            <a:chOff x="107091" y="0"/>
            <a:chExt cx="630690" cy="659027"/>
          </a:xfrm>
        </p:grpSpPr>
        <p:sp>
          <p:nvSpPr>
            <p:cNvPr id="11" name="이등변 삼각형 10"/>
            <p:cNvSpPr/>
            <p:nvPr/>
          </p:nvSpPr>
          <p:spPr>
            <a:xfrm rot="10800000">
              <a:off x="107091" y="0"/>
              <a:ext cx="630690" cy="543054"/>
            </a:xfrm>
            <a:prstGeom prst="triangle">
              <a:avLst/>
            </a:prstGeom>
            <a:solidFill>
              <a:srgbClr val="FFDE52"/>
            </a:solidFill>
            <a:ln>
              <a:solidFill>
                <a:srgbClr val="FFDE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2" name="이등변 삼각형 11"/>
            <p:cNvSpPr/>
            <p:nvPr/>
          </p:nvSpPr>
          <p:spPr>
            <a:xfrm rot="10800000">
              <a:off x="107091" y="115975"/>
              <a:ext cx="630690" cy="543052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pic>
        <p:nvPicPr>
          <p:cNvPr id="8194" name="Picture 2" descr="감사합니다 이미지 모음">
            <a:extLst>
              <a:ext uri="{FF2B5EF4-FFF2-40B4-BE49-F238E27FC236}">
                <a16:creationId xmlns:a16="http://schemas.microsoft.com/office/drawing/2014/main" id="{4F0B121A-D0BF-B01C-9E84-625379ED8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75" y="934465"/>
            <a:ext cx="7048049" cy="498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99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29"/>
          <p:cNvGrpSpPr/>
          <p:nvPr/>
        </p:nvGrpSpPr>
        <p:grpSpPr>
          <a:xfrm>
            <a:off x="675379" y="104889"/>
            <a:ext cx="272256" cy="275363"/>
            <a:chOff x="107091" y="0"/>
            <a:chExt cx="630690" cy="659027"/>
          </a:xfrm>
        </p:grpSpPr>
        <p:sp>
          <p:nvSpPr>
            <p:cNvPr id="11" name="이등변 삼각형 10"/>
            <p:cNvSpPr/>
            <p:nvPr/>
          </p:nvSpPr>
          <p:spPr>
            <a:xfrm rot="10800000">
              <a:off x="107091" y="0"/>
              <a:ext cx="630690" cy="543054"/>
            </a:xfrm>
            <a:prstGeom prst="triangle">
              <a:avLst>
                <a:gd name="adj" fmla="val 50000"/>
              </a:avLst>
            </a:prstGeom>
            <a:solidFill>
              <a:srgbClr val="FFDE52"/>
            </a:solidFill>
            <a:ln>
              <a:solidFill>
                <a:srgbClr val="FFDE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2" name="이등변 삼각형 11"/>
            <p:cNvSpPr/>
            <p:nvPr/>
          </p:nvSpPr>
          <p:spPr>
            <a:xfrm rot="10800000">
              <a:off x="107091" y="115975"/>
              <a:ext cx="630690" cy="54305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pic>
        <p:nvPicPr>
          <p:cNvPr id="17" name="그림 14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467973" y="539834"/>
            <a:ext cx="310748" cy="4036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직사각형 17"/>
          <p:cNvSpPr/>
          <p:nvPr/>
        </p:nvSpPr>
        <p:spPr>
          <a:xfrm>
            <a:off x="618057" y="543337"/>
            <a:ext cx="692583" cy="4167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200" spc="-150">
                <a:ln w="6350"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한나는 열한살"/>
                <a:ea typeface="배달의민족 주아"/>
              </a:rPr>
              <a:t>목차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2277893" y="1687546"/>
            <a:ext cx="6120319" cy="82077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2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/>
              <a:t>뜻 풀이</a:t>
            </a:r>
          </a:p>
        </p:txBody>
      </p:sp>
      <p:sp>
        <p:nvSpPr>
          <p:cNvPr id="22" name="Oval 21"/>
          <p:cNvSpPr/>
          <p:nvPr/>
        </p:nvSpPr>
        <p:spPr>
          <a:xfrm>
            <a:off x="1077135" y="1778743"/>
            <a:ext cx="780239" cy="70930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>
                <a:solidFill>
                  <a:srgbClr val="292106"/>
                </a:solidFill>
              </a:rPr>
              <a:t>1</a:t>
            </a:r>
          </a:p>
        </p:txBody>
      </p:sp>
      <p:sp>
        <p:nvSpPr>
          <p:cNvPr id="23" name="Flowchart: Alternate Process 22"/>
          <p:cNvSpPr/>
          <p:nvPr/>
        </p:nvSpPr>
        <p:spPr>
          <a:xfrm>
            <a:off x="2277893" y="4039337"/>
            <a:ext cx="6120319" cy="820771"/>
          </a:xfrm>
          <a:prstGeom prst="flowChartAlternateProcess">
            <a:avLst/>
          </a:prstGeom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2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/>
              <a:t>줄거리</a:t>
            </a:r>
          </a:p>
        </p:txBody>
      </p:sp>
      <p:sp>
        <p:nvSpPr>
          <p:cNvPr id="24" name="Oval 23"/>
          <p:cNvSpPr/>
          <p:nvPr/>
        </p:nvSpPr>
        <p:spPr>
          <a:xfrm>
            <a:off x="1077135" y="4095070"/>
            <a:ext cx="780239" cy="70930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>
                <a:solidFill>
                  <a:srgbClr val="292106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29"/>
          <p:cNvGrpSpPr/>
          <p:nvPr/>
        </p:nvGrpSpPr>
        <p:grpSpPr>
          <a:xfrm rot="0">
            <a:off x="675379" y="104889"/>
            <a:ext cx="272256" cy="275363"/>
            <a:chOff x="107091" y="0"/>
            <a:chExt cx="630690" cy="659027"/>
          </a:xfrm>
        </p:grpSpPr>
        <p:sp>
          <p:nvSpPr>
            <p:cNvPr id="11" name="이등변 삼각형 10"/>
            <p:cNvSpPr/>
            <p:nvPr/>
          </p:nvSpPr>
          <p:spPr>
            <a:xfrm rot="10800000">
              <a:off x="107091" y="0"/>
              <a:ext cx="630690" cy="543054"/>
            </a:xfrm>
            <a:prstGeom prst="triangle">
              <a:avLst>
                <a:gd name="adj" fmla="val 50000"/>
              </a:avLst>
            </a:prstGeom>
            <a:solidFill>
              <a:srgbClr val="ffde52"/>
            </a:solidFill>
            <a:ln>
              <a:solidFill>
                <a:srgbClr val="ffde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2" name="이등변 삼각형 11"/>
            <p:cNvSpPr/>
            <p:nvPr/>
          </p:nvSpPr>
          <p:spPr>
            <a:xfrm rot="10800000">
              <a:off x="107091" y="115975"/>
              <a:ext cx="630690" cy="54305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727031" y="820285"/>
            <a:ext cx="363086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4200"/>
              <a:t>망국지음</a:t>
            </a:r>
            <a:endParaRPr lang="ko-KR" altLang="en-US" sz="4200"/>
          </a:p>
          <a:p>
            <a:pPr lvl="0">
              <a:defRPr/>
            </a:pPr>
            <a:endParaRPr lang="en-US" altLang="ko-KR" sz="2200"/>
          </a:p>
          <a:p>
            <a:pPr algn="ctr">
              <a:defRPr/>
            </a:pPr>
            <a:r>
              <a:rPr lang="en-US" altLang="ko-KR" sz="3400"/>
              <a:t>[</a:t>
            </a:r>
            <a:r>
              <a:rPr lang="ko-KR" altLang="en-US" sz="3600" b="1" i="0">
                <a:solidFill>
                  <a:srgbClr val="2e3538"/>
                </a:solidFill>
                <a:effectLst/>
                <a:latin typeface="Arial"/>
              </a:rPr>
              <a:t>亡國之音</a:t>
            </a:r>
            <a:r>
              <a:rPr lang="en-US" altLang="ko-KR" sz="3400"/>
              <a:t>]</a:t>
            </a:r>
            <a:endParaRPr lang="en-US" altLang="ko-KR" sz="3400"/>
          </a:p>
          <a:p>
            <a:pPr lvl="0" algn="ctr">
              <a:defRPr/>
            </a:pPr>
            <a:r>
              <a:rPr lang="en-US" sz="2800" b="1" i="0">
                <a:solidFill>
                  <a:srgbClr val="373a3c"/>
                </a:solidFill>
                <a:latin typeface="Open Sans"/>
              </a:rPr>
              <a:t>wáng guó zhī yīn</a:t>
            </a:r>
            <a:endParaRPr lang="en-US" sz="2800" b="1" i="0">
              <a:solidFill>
                <a:srgbClr val="373a3c"/>
              </a:solidFill>
              <a:latin typeface="Open Sans"/>
            </a:endParaRPr>
          </a:p>
          <a:p>
            <a:pPr lvl="0">
              <a:defRPr/>
            </a:pPr>
            <a:endParaRPr lang="en-US" altLang="zh-CN" sz="2200"/>
          </a:p>
          <a:p>
            <a:pPr lvl="0">
              <a:defRPr/>
            </a:pPr>
            <a:endParaRPr lang="zh-CN" altLang="en-US" sz="2200"/>
          </a:p>
          <a:p>
            <a:pPr lvl="0">
              <a:defRPr/>
            </a:pPr>
            <a:r>
              <a:rPr lang="ko-KR" altLang="en-US" sz="2400">
                <a:solidFill>
                  <a:srgbClr val="666666"/>
                </a:solidFill>
                <a:latin typeface="Trebuchet MS"/>
              </a:rPr>
              <a:t>        </a:t>
            </a:r>
            <a:r>
              <a:rPr lang="ko-KR" altLang="en-US" sz="2400" b="0" i="0">
                <a:effectLst/>
                <a:latin typeface="Trebuchet MS"/>
              </a:rPr>
              <a:t>亡</a:t>
            </a:r>
            <a:r>
              <a:rPr lang="en-US" altLang="ko-KR" sz="2200"/>
              <a:t>:</a:t>
            </a:r>
            <a:r>
              <a:rPr lang="ko-KR" altLang="en-US" sz="2200"/>
              <a:t>  망할  </a:t>
            </a:r>
            <a:r>
              <a:rPr lang="ko-KR" altLang="en-US" sz="2200" b="1" u="sng"/>
              <a:t>망</a:t>
            </a:r>
            <a:endParaRPr lang="ko-KR" altLang="en-US" sz="2200" b="1" u="sng"/>
          </a:p>
          <a:p>
            <a:pPr lvl="0">
              <a:defRPr/>
            </a:pPr>
            <a:r>
              <a:rPr lang="ko-KR" altLang="en-US" sz="2200"/>
              <a:t>            </a:t>
            </a:r>
            <a:r>
              <a:rPr lang="ko-KR" altLang="en-US" sz="2400" b="0" i="0">
                <a:effectLst/>
                <a:latin typeface="Trebuchet MS"/>
              </a:rPr>
              <a:t>國</a:t>
            </a:r>
            <a:r>
              <a:rPr lang="en-US" altLang="ko-KR" sz="2200"/>
              <a:t>:</a:t>
            </a:r>
            <a:r>
              <a:rPr lang="ko-KR" altLang="en-US" sz="2200"/>
              <a:t>  나라  </a:t>
            </a:r>
            <a:r>
              <a:rPr lang="ko-KR" altLang="en-US" sz="2200" b="1" u="sng"/>
              <a:t>국</a:t>
            </a:r>
            <a:r>
              <a:rPr lang="ko-KR" altLang="en-US" sz="100"/>
              <a:t>  </a:t>
            </a:r>
            <a:endParaRPr lang="ko-KR" altLang="en-US" sz="100"/>
          </a:p>
          <a:p>
            <a:pPr lvl="0">
              <a:defRPr/>
            </a:pPr>
            <a:r>
              <a:rPr lang="ko-KR" altLang="en-US" sz="2200"/>
              <a:t>            </a:t>
            </a:r>
            <a:r>
              <a:rPr lang="ko-KR" altLang="en-US" sz="2400" b="0" i="0">
                <a:effectLst/>
                <a:latin typeface="Trebuchet MS"/>
              </a:rPr>
              <a:t>之</a:t>
            </a:r>
            <a:r>
              <a:rPr lang="en-US" altLang="ko-KR" sz="2200"/>
              <a:t>:</a:t>
            </a:r>
            <a:r>
              <a:rPr lang="ko-KR" altLang="en-US" sz="2200"/>
              <a:t>   갈     </a:t>
            </a:r>
            <a:r>
              <a:rPr lang="ko-KR" altLang="en-US" sz="2200" b="1" u="sng"/>
              <a:t>지</a:t>
            </a:r>
            <a:endParaRPr lang="ko-KR" altLang="en-US" sz="2200" b="1" u="sng"/>
          </a:p>
          <a:p>
            <a:pPr lvl="0">
              <a:defRPr/>
            </a:pPr>
            <a:r>
              <a:rPr lang="en-US" altLang="zh-CN" sz="2200"/>
              <a:t>            </a:t>
            </a:r>
            <a:r>
              <a:rPr lang="ko-KR" altLang="en-US" sz="2400" b="0" i="0">
                <a:effectLst/>
                <a:latin typeface="Trebuchet MS"/>
              </a:rPr>
              <a:t>音</a:t>
            </a:r>
            <a:r>
              <a:rPr lang="en-US" altLang="ko-KR" sz="2200"/>
              <a:t>:</a:t>
            </a:r>
            <a:r>
              <a:rPr lang="ko-KR" altLang="en-US" sz="2200"/>
              <a:t>  소리  </a:t>
            </a:r>
            <a:r>
              <a:rPr lang="ko-KR" altLang="en-US" sz="2200" b="1" u="sng"/>
              <a:t>음 </a:t>
            </a:r>
            <a:r>
              <a:rPr lang="ko-KR" altLang="en-US" sz="100"/>
              <a:t> </a:t>
            </a:r>
            <a:endParaRPr lang="ko-KR" altLang="en-US" sz="100"/>
          </a:p>
          <a:p>
            <a:pPr lvl="0">
              <a:defRPr/>
            </a:pPr>
            <a:r>
              <a:rPr lang="ko-KR" altLang="en-US" sz="2200"/>
              <a:t>  </a:t>
            </a:r>
            <a:endParaRPr lang="ko-KR" altLang="en-US" sz="2200"/>
          </a:p>
          <a:p>
            <a:pPr lvl="0">
              <a:defRPr/>
            </a:pPr>
            <a:endParaRPr lang="zh-CN" altLang="en-US" sz="2200"/>
          </a:p>
        </p:txBody>
      </p:sp>
      <p:pic>
        <p:nvPicPr>
          <p:cNvPr id="2052" name="Picture 4" descr="한자: 亡國之音 (망국지음)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104888"/>
            <a:ext cx="6006966" cy="57953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29"/>
          <p:cNvGrpSpPr/>
          <p:nvPr/>
        </p:nvGrpSpPr>
        <p:grpSpPr>
          <a:xfrm>
            <a:off x="675379" y="104889"/>
            <a:ext cx="272256" cy="275363"/>
            <a:chOff x="107091" y="0"/>
            <a:chExt cx="630690" cy="659027"/>
          </a:xfrm>
        </p:grpSpPr>
        <p:sp>
          <p:nvSpPr>
            <p:cNvPr id="11" name="이등변 삼각형 10"/>
            <p:cNvSpPr/>
            <p:nvPr/>
          </p:nvSpPr>
          <p:spPr>
            <a:xfrm rot="10800000">
              <a:off x="107091" y="0"/>
              <a:ext cx="630690" cy="543054"/>
            </a:xfrm>
            <a:prstGeom prst="triangle">
              <a:avLst>
                <a:gd name="adj" fmla="val 50000"/>
              </a:avLst>
            </a:prstGeom>
            <a:solidFill>
              <a:srgbClr val="FFDE52"/>
            </a:solidFill>
            <a:ln>
              <a:solidFill>
                <a:srgbClr val="FFDE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2" name="이등변 삼각형 11"/>
            <p:cNvSpPr/>
            <p:nvPr/>
          </p:nvSpPr>
          <p:spPr>
            <a:xfrm rot="10800000">
              <a:off x="107091" y="115975"/>
              <a:ext cx="630690" cy="54305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618057" y="543337"/>
            <a:ext cx="949758" cy="4167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200" spc="-150">
                <a:ln w="6350"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한나는 열한살"/>
                <a:ea typeface="배달의민족 주아"/>
              </a:rPr>
              <a:t>줄거리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813724" y="2563982"/>
            <a:ext cx="4005301" cy="3750681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배달의민족 주아"/>
              <a:ea typeface="배달의민족 주아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876092" y="2563982"/>
            <a:ext cx="4005301" cy="3750681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배달의민족 주아"/>
              <a:ea typeface="배달의민족 주아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6782" y="3689029"/>
            <a:ext cx="3787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dirty="0">
                <a:latin typeface="배달의민족 한나는 열한살"/>
              </a:rPr>
              <a:t>진나라로 </a:t>
            </a:r>
            <a:r>
              <a:rPr lang="ko-KR" altLang="en-US">
                <a:latin typeface="배달의민족 한나는 열한살"/>
              </a:rPr>
              <a:t>가는 길에 음악에 홀린 </a:t>
            </a:r>
            <a:r>
              <a:rPr lang="en-US" altLang="ko-KR" dirty="0">
                <a:latin typeface="배달의민족 한나는 열한살"/>
              </a:rPr>
              <a:t>1</a:t>
            </a:r>
            <a:r>
              <a:rPr lang="ko-KR" altLang="en-US" dirty="0">
                <a:latin typeface="배달의민족 한나는 열한살"/>
              </a:rPr>
              <a:t>인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4930537" y="1979750"/>
            <a:ext cx="3918075" cy="440051"/>
          </a:xfrm>
          <a:prstGeom prst="rect">
            <a:avLst/>
          </a:prstGeom>
          <a:solidFill>
            <a:srgbClr val="9C3B00"/>
          </a:solidFill>
          <a:ln w="12700" cap="flat" cmpd="sng" algn="ctr">
            <a:noFill/>
            <a:prstDash val="solid"/>
            <a:miter/>
            <a:headEnd w="med" len="med"/>
            <a:tailEnd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2200" spc="-150" dirty="0">
                <a:ln w="6350"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배달의민족 주아"/>
                <a:ea typeface="배달의민족 주아"/>
              </a:rPr>
              <a:t>사광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873916" y="1979750"/>
            <a:ext cx="3918075" cy="440051"/>
          </a:xfrm>
          <a:prstGeom prst="rect">
            <a:avLst/>
          </a:prstGeom>
          <a:solidFill>
            <a:srgbClr val="2B2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Aft>
                <a:spcPts val="0"/>
              </a:spcAft>
              <a:defRPr/>
            </a:pPr>
            <a:r>
              <a:rPr lang="ko-KR" altLang="en-US" sz="2200" spc="-150" dirty="0">
                <a:ln w="6350"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배달의민족 주아"/>
                <a:ea typeface="배달의민족 주아"/>
              </a:rPr>
              <a:t>영공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81691" y="4753213"/>
            <a:ext cx="3703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dirty="0">
                <a:latin typeface="배달의민족 한나는 열한살"/>
              </a:rPr>
              <a:t>위나라에서 옴</a:t>
            </a:r>
            <a:endParaRPr lang="en-US" altLang="ko-KR" dirty="0">
              <a:latin typeface="배달의민족 한나는 열한살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13573" y="3722258"/>
            <a:ext cx="3502358" cy="366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dirty="0">
                <a:latin typeface="배달의민족 한나는 열한살"/>
              </a:rPr>
              <a:t>좀 잘나가는 악사</a:t>
            </a:r>
            <a:r>
              <a:rPr lang="en-US" altLang="ko-KR" dirty="0">
                <a:latin typeface="배달의민족 한나는 열한살"/>
              </a:rPr>
              <a:t>(</a:t>
            </a:r>
            <a:r>
              <a:rPr lang="ko-KR" altLang="en-US" dirty="0">
                <a:latin typeface="배달의민족 한나는 열한살"/>
              </a:rPr>
              <a:t>연주자</a:t>
            </a:r>
            <a:r>
              <a:rPr lang="en-US" altLang="ko-KR" dirty="0">
                <a:latin typeface="배달의민족 한나는 열한살"/>
              </a:rPr>
              <a:t>)</a:t>
            </a:r>
            <a:endParaRPr lang="ko-KR" altLang="en-US" dirty="0">
              <a:latin typeface="배달의민족 한나는 열한살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13573" y="4756696"/>
            <a:ext cx="3703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dirty="0">
                <a:latin typeface="배달의민족 한나는 열한살"/>
              </a:rPr>
              <a:t>음악 듣고 영공에게 진실을 알려줌</a:t>
            </a:r>
            <a:endParaRPr lang="en-US" altLang="ko-KR" dirty="0">
              <a:latin typeface="배달의민족 한나는 열한살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25237" y="3689029"/>
            <a:ext cx="314325" cy="31432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25237" y="4740325"/>
            <a:ext cx="314325" cy="314325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930538" y="3689029"/>
            <a:ext cx="314325" cy="31432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930537" y="4791975"/>
            <a:ext cx="314325" cy="31432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735779" y="1180897"/>
            <a:ext cx="6181117" cy="587712"/>
          </a:xfrm>
          <a:prstGeom prst="rect">
            <a:avLst/>
          </a:prstGeom>
          <a:noFill/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>
                <a:solidFill>
                  <a:srgbClr val="292106"/>
                </a:solidFill>
              </a:rPr>
              <a:t>등장인물</a:t>
            </a:r>
          </a:p>
        </p:txBody>
      </p:sp>
      <p:pic>
        <p:nvPicPr>
          <p:cNvPr id="1026" name="Picture 2" descr="조선의 비주류 인생_08">
            <a:extLst>
              <a:ext uri="{FF2B5EF4-FFF2-40B4-BE49-F238E27FC236}">
                <a16:creationId xmlns:a16="http://schemas.microsoft.com/office/drawing/2014/main" id="{190C3B9C-073F-4CB2-F76C-FD231D9A7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160" y="4116703"/>
            <a:ext cx="1757192" cy="201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1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6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1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6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1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6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41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46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51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56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1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4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" grpId="0"/>
      <p:bldP spid="28" grpId="0" animBg="1"/>
      <p:bldP spid="29" grpId="0" animBg="1"/>
      <p:bldP spid="30" grpId="0"/>
      <p:bldP spid="31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29"/>
          <p:cNvGrpSpPr/>
          <p:nvPr/>
        </p:nvGrpSpPr>
        <p:grpSpPr>
          <a:xfrm>
            <a:off x="675379" y="104889"/>
            <a:ext cx="272256" cy="275363"/>
            <a:chOff x="107091" y="0"/>
            <a:chExt cx="630690" cy="659027"/>
          </a:xfrm>
        </p:grpSpPr>
        <p:sp>
          <p:nvSpPr>
            <p:cNvPr id="11" name="이등변 삼각형 10"/>
            <p:cNvSpPr/>
            <p:nvPr/>
          </p:nvSpPr>
          <p:spPr>
            <a:xfrm rot="10800000">
              <a:off x="107091" y="0"/>
              <a:ext cx="630690" cy="543054"/>
            </a:xfrm>
            <a:prstGeom prst="triangle">
              <a:avLst>
                <a:gd name="adj" fmla="val 50000"/>
              </a:avLst>
            </a:prstGeom>
            <a:solidFill>
              <a:srgbClr val="FFDE52"/>
            </a:solidFill>
            <a:ln>
              <a:solidFill>
                <a:srgbClr val="FFDE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2" name="이등변 삼각형 11"/>
            <p:cNvSpPr/>
            <p:nvPr/>
          </p:nvSpPr>
          <p:spPr>
            <a:xfrm rot="10800000">
              <a:off x="107091" y="115975"/>
              <a:ext cx="630690" cy="54305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618057" y="543337"/>
            <a:ext cx="949758" cy="4167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200" spc="-150">
                <a:ln w="6350"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한나는 열한살"/>
                <a:ea typeface="배달의민족 주아"/>
              </a:rPr>
              <a:t>줄거리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947699" y="1682413"/>
            <a:ext cx="7936895" cy="3750681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배달의민족 주아"/>
              <a:ea typeface="배달의민족 주아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69758" y="2077886"/>
            <a:ext cx="314325" cy="314325"/>
          </a:xfrm>
          <a:prstGeom prst="rect">
            <a:avLst/>
          </a:prstGeom>
        </p:spPr>
      </p:pic>
      <p:sp>
        <p:nvSpPr>
          <p:cNvPr id="36" name="TextBox 1"/>
          <p:cNvSpPr txBox="1"/>
          <p:nvPr/>
        </p:nvSpPr>
        <p:spPr>
          <a:xfrm>
            <a:off x="1605597" y="2067752"/>
            <a:ext cx="3950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1800" b="0" i="0" u="none" strike="noStrike" kern="1200" cap="none" spc="0" normalizeH="0" baseline="0">
                <a:solidFill>
                  <a:srgbClr val="000000"/>
                </a:solidFill>
                <a:latin typeface="배달의민족 한나는 열한살"/>
              </a:rPr>
              <a:t>위나라에서 진나라로 </a:t>
            </a:r>
            <a:r>
              <a:rPr kumimoji="0" lang="ko-KR" altLang="en-US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가고 있는 영공</a:t>
            </a:r>
            <a:r>
              <a:rPr kumimoji="0" lang="en-US" altLang="ko-KR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.</a:t>
            </a:r>
          </a:p>
        </p:txBody>
      </p:sp>
      <p:pic>
        <p:nvPicPr>
          <p:cNvPr id="37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69758" y="3072417"/>
            <a:ext cx="314325" cy="314325"/>
          </a:xfrm>
          <a:prstGeom prst="rect">
            <a:avLst/>
          </a:prstGeom>
        </p:spPr>
      </p:pic>
      <p:sp>
        <p:nvSpPr>
          <p:cNvPr id="38" name="TextBox 1"/>
          <p:cNvSpPr txBox="1"/>
          <p:nvPr/>
        </p:nvSpPr>
        <p:spPr>
          <a:xfrm>
            <a:off x="1605598" y="3062284"/>
            <a:ext cx="3703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가다가 마음에 드는 음악 듣고 옆에 있던 종</a:t>
            </a:r>
            <a:r>
              <a:rPr kumimoji="0" lang="en-US" altLang="ko-KR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(?)</a:t>
            </a:r>
            <a:r>
              <a:rPr kumimoji="0" lang="ko-KR" altLang="en-US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한테 적어 놓으라고 시킴</a:t>
            </a:r>
            <a:r>
              <a:rPr kumimoji="0" lang="en-US" altLang="ko-KR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.</a:t>
            </a:r>
          </a:p>
        </p:txBody>
      </p:sp>
      <p:pic>
        <p:nvPicPr>
          <p:cNvPr id="39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69758" y="4035050"/>
            <a:ext cx="314325" cy="314325"/>
          </a:xfrm>
          <a:prstGeom prst="rect">
            <a:avLst/>
          </a:prstGeom>
        </p:spPr>
      </p:pic>
      <p:sp>
        <p:nvSpPr>
          <p:cNvPr id="40" name="TextBox 1"/>
          <p:cNvSpPr txBox="1"/>
          <p:nvPr/>
        </p:nvSpPr>
        <p:spPr>
          <a:xfrm>
            <a:off x="1605598" y="4024916"/>
            <a:ext cx="3703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진나라에 도착하고 주변인들에게 음악 자랑하기 시작함</a:t>
            </a:r>
            <a:r>
              <a:rPr kumimoji="0" lang="en-US" altLang="ko-KR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.</a:t>
            </a:r>
          </a:p>
        </p:txBody>
      </p:sp>
      <p:pic>
        <p:nvPicPr>
          <p:cNvPr id="2050" name="Picture 2" descr="그림 속 어린이 ] 선비들의 시중 들며 청렴한 정신 배우는 아이들 &lt; 학습 &lt; 기사본문 - 소년한국일보">
            <a:extLst>
              <a:ext uri="{FF2B5EF4-FFF2-40B4-BE49-F238E27FC236}">
                <a16:creationId xmlns:a16="http://schemas.microsoft.com/office/drawing/2014/main" id="{6CB94D65-921F-1C6D-B006-A5A997B6D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381" y="1696419"/>
            <a:ext cx="2836811" cy="372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1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6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1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6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1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6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/>
      <p:bldP spid="3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29"/>
          <p:cNvGrpSpPr/>
          <p:nvPr/>
        </p:nvGrpSpPr>
        <p:grpSpPr>
          <a:xfrm>
            <a:off x="675379" y="104889"/>
            <a:ext cx="272256" cy="275363"/>
            <a:chOff x="107091" y="0"/>
            <a:chExt cx="630690" cy="659027"/>
          </a:xfrm>
        </p:grpSpPr>
        <p:sp>
          <p:nvSpPr>
            <p:cNvPr id="11" name="이등변 삼각형 10"/>
            <p:cNvSpPr/>
            <p:nvPr/>
          </p:nvSpPr>
          <p:spPr>
            <a:xfrm rot="10800000">
              <a:off x="107091" y="0"/>
              <a:ext cx="630690" cy="543054"/>
            </a:xfrm>
            <a:prstGeom prst="triangle">
              <a:avLst>
                <a:gd name="adj" fmla="val 50000"/>
              </a:avLst>
            </a:prstGeom>
            <a:solidFill>
              <a:srgbClr val="FFDE52"/>
            </a:solidFill>
            <a:ln>
              <a:solidFill>
                <a:srgbClr val="FFDE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2" name="이등변 삼각형 11"/>
            <p:cNvSpPr/>
            <p:nvPr/>
          </p:nvSpPr>
          <p:spPr>
            <a:xfrm rot="10800000">
              <a:off x="107091" y="115975"/>
              <a:ext cx="630690" cy="54305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618057" y="543337"/>
            <a:ext cx="949758" cy="4167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200" spc="-150">
                <a:ln w="6350"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한나는 열한살"/>
                <a:ea typeface="배달의민족 주아"/>
              </a:rPr>
              <a:t>줄거리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947699" y="1682413"/>
            <a:ext cx="7936895" cy="3750681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배달의민족 주아"/>
              <a:ea typeface="배달의민족 주아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919703" y="1827756"/>
            <a:ext cx="3918075" cy="288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pc="-150">
                <a:ln w="6350"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배달의민족 주아"/>
                <a:ea typeface="배달의민족 주아"/>
              </a:rPr>
              <a:t>요리의 종류가 적고 지역 특색이 적다</a:t>
            </a:r>
            <a:endParaRPr lang="ko-KR" altLang="en-US" spc="-150">
              <a:solidFill>
                <a:schemeClr val="bg1"/>
              </a:solidFill>
              <a:latin typeface="배달의민족 주아"/>
              <a:ea typeface="배달의민족 주아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69758" y="2077886"/>
            <a:ext cx="314325" cy="314325"/>
          </a:xfrm>
          <a:prstGeom prst="rect">
            <a:avLst/>
          </a:prstGeom>
        </p:spPr>
      </p:pic>
      <p:sp>
        <p:nvSpPr>
          <p:cNvPr id="36" name="TextBox 1"/>
          <p:cNvSpPr txBox="1"/>
          <p:nvPr/>
        </p:nvSpPr>
        <p:spPr>
          <a:xfrm>
            <a:off x="1605598" y="2067752"/>
            <a:ext cx="4231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지나가던 잘난 악사</a:t>
            </a:r>
            <a:r>
              <a:rPr kumimoji="0" lang="en-US" altLang="ko-KR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, </a:t>
            </a:r>
            <a:r>
              <a:rPr kumimoji="0" lang="ko-KR" altLang="en-US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사공이</a:t>
            </a:r>
            <a:r>
              <a:rPr kumimoji="0" lang="ko-KR" altLang="en-US" sz="1800" b="0" i="0" u="none" strike="noStrike" kern="1200" cap="none" spc="0" normalizeH="0" dirty="0">
                <a:solidFill>
                  <a:srgbClr val="000000"/>
                </a:solidFill>
                <a:latin typeface="배달의민족 한나는 열한살"/>
              </a:rPr>
              <a:t> 듣고 달려감</a:t>
            </a:r>
            <a:r>
              <a:rPr kumimoji="0" lang="en-US" altLang="ko-KR" sz="1800" b="0" i="0" u="none" strike="noStrike" kern="1200" cap="none" spc="0" normalizeH="0" dirty="0">
                <a:solidFill>
                  <a:srgbClr val="000000"/>
                </a:solidFill>
                <a:latin typeface="배달의민족 한나는 열한살"/>
              </a:rPr>
              <a:t>.</a:t>
            </a:r>
            <a:endParaRPr kumimoji="0" lang="ko-KR" altLang="en-US" sz="1800" b="0" i="0" u="none" strike="noStrike" kern="1200" cap="none" spc="0" normalizeH="0" baseline="0" dirty="0">
              <a:solidFill>
                <a:srgbClr val="000000"/>
              </a:solidFill>
              <a:latin typeface="배달의민족 한나는 열한살"/>
            </a:endParaRPr>
          </a:p>
        </p:txBody>
      </p:sp>
      <p:pic>
        <p:nvPicPr>
          <p:cNvPr id="37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69758" y="3072417"/>
            <a:ext cx="314325" cy="314325"/>
          </a:xfrm>
          <a:prstGeom prst="rect">
            <a:avLst/>
          </a:prstGeom>
        </p:spPr>
      </p:pic>
      <p:sp>
        <p:nvSpPr>
          <p:cNvPr id="38" name="TextBox 1"/>
          <p:cNvSpPr txBox="1"/>
          <p:nvPr/>
        </p:nvSpPr>
        <p:spPr>
          <a:xfrm>
            <a:off x="1627658" y="3103922"/>
            <a:ext cx="3769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연주하던 영공 손 붙잡고 진실을 </a:t>
            </a:r>
            <a:endParaRPr kumimoji="0" lang="en-US" altLang="ko-KR" sz="1800" b="0" i="0" u="none" strike="noStrike" kern="1200" cap="none" spc="0" normalizeH="0" baseline="0" dirty="0">
              <a:solidFill>
                <a:srgbClr val="000000"/>
              </a:solidFill>
              <a:latin typeface="배달의민족 한나는 열한살"/>
            </a:endParaRPr>
          </a:p>
          <a:p>
            <a:pPr marL="0" lvl="0" indent="0" algn="l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알려줌</a:t>
            </a:r>
          </a:p>
        </p:txBody>
      </p:sp>
      <p:pic>
        <p:nvPicPr>
          <p:cNvPr id="2" name="그림 2">
            <a:extLst>
              <a:ext uri="{FF2B5EF4-FFF2-40B4-BE49-F238E27FC236}">
                <a16:creationId xmlns:a16="http://schemas.microsoft.com/office/drawing/2014/main" id="{F2CCD9F1-6155-C03B-BC6A-A512A44DA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53322" y="4252755"/>
            <a:ext cx="314325" cy="314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681B13-2C4A-FBE8-1B5D-E9A0FF0CD5C1}"/>
              </a:ext>
            </a:extLst>
          </p:cNvPr>
          <p:cNvSpPr txBox="1"/>
          <p:nvPr/>
        </p:nvSpPr>
        <p:spPr>
          <a:xfrm>
            <a:off x="1688539" y="4252755"/>
            <a:ext cx="362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</a:t>
            </a:r>
            <a:endParaRPr lang="en-US" dirty="0"/>
          </a:p>
        </p:txBody>
      </p:sp>
      <p:pic>
        <p:nvPicPr>
          <p:cNvPr id="3076" name="Picture 4" descr="고양이 움짤모음4(발냄새놀란표정움짤,고양이깜놀움짤)​ : 네이버 블로그">
            <a:extLst>
              <a:ext uri="{FF2B5EF4-FFF2-40B4-BE49-F238E27FC236}">
                <a16:creationId xmlns:a16="http://schemas.microsoft.com/office/drawing/2014/main" id="{C3A70684-27A0-15A3-7A88-072ACFFA7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928" y="2981653"/>
            <a:ext cx="3370850" cy="233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8" name="Group 3077">
            <a:extLst>
              <a:ext uri="{FF2B5EF4-FFF2-40B4-BE49-F238E27FC236}">
                <a16:creationId xmlns:a16="http://schemas.microsoft.com/office/drawing/2014/main" id="{20FCD0B8-8679-8490-A599-70C4CB347560}"/>
              </a:ext>
            </a:extLst>
          </p:cNvPr>
          <p:cNvGrpSpPr/>
          <p:nvPr/>
        </p:nvGrpSpPr>
        <p:grpSpPr>
          <a:xfrm>
            <a:off x="7288493" y="2145642"/>
            <a:ext cx="1172880" cy="1378080"/>
            <a:chOff x="7288493" y="2145642"/>
            <a:chExt cx="1172880" cy="13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6DEDD4A-D0E8-267E-52E0-53161A9FEFFD}"/>
                    </a:ext>
                  </a:extLst>
                </p14:cNvPr>
                <p14:cNvContentPartPr/>
                <p14:nvPr/>
              </p14:nvContentPartPr>
              <p14:xfrm>
                <a:off x="7403333" y="2585562"/>
                <a:ext cx="397440" cy="766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6DEDD4A-D0E8-267E-52E0-53161A9FEFF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85333" y="2567922"/>
                  <a:ext cx="433080" cy="80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106EFD7-51DE-B531-0F66-72DC7809164D}"/>
                    </a:ext>
                  </a:extLst>
                </p14:cNvPr>
                <p14:cNvContentPartPr/>
                <p14:nvPr/>
              </p14:nvContentPartPr>
              <p14:xfrm>
                <a:off x="7288493" y="3290082"/>
                <a:ext cx="262800" cy="233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106EFD7-51DE-B531-0F66-72DC7809164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70493" y="3272442"/>
                  <a:ext cx="2984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2D6B964-5041-1CB4-58C0-340FA59C4CCD}"/>
                    </a:ext>
                  </a:extLst>
                </p14:cNvPr>
                <p14:cNvContentPartPr/>
                <p14:nvPr/>
              </p14:nvContentPartPr>
              <p14:xfrm>
                <a:off x="7804373" y="2257602"/>
                <a:ext cx="156240" cy="171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2D6B964-5041-1CB4-58C0-340FA59C4CC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86733" y="2239602"/>
                  <a:ext cx="191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54D8113-E4CB-F9BA-B0BA-E107A5AD0717}"/>
                    </a:ext>
                  </a:extLst>
                </p14:cNvPr>
                <p14:cNvContentPartPr/>
                <p14:nvPr/>
              </p14:nvContentPartPr>
              <p14:xfrm>
                <a:off x="7905173" y="2218002"/>
                <a:ext cx="209520" cy="46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54D8113-E4CB-F9BA-B0BA-E107A5AD071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87173" y="2200002"/>
                  <a:ext cx="2451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D46290E-379F-FC97-1C01-9CEBB705F415}"/>
                    </a:ext>
                  </a:extLst>
                </p14:cNvPr>
                <p14:cNvContentPartPr/>
                <p14:nvPr/>
              </p14:nvContentPartPr>
              <p14:xfrm>
                <a:off x="7944773" y="2314122"/>
                <a:ext cx="188280" cy="61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D46290E-379F-FC97-1C01-9CEBB705F41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26773" y="2296122"/>
                  <a:ext cx="223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0C9FE3E-97C6-8EA6-8D6C-E687C6BEB588}"/>
                    </a:ext>
                  </a:extLst>
                </p14:cNvPr>
                <p14:cNvContentPartPr/>
                <p14:nvPr/>
              </p14:nvContentPartPr>
              <p14:xfrm>
                <a:off x="8102453" y="2170122"/>
                <a:ext cx="60840" cy="235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0C9FE3E-97C6-8EA6-8D6C-E687C6BEB58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084813" y="2152482"/>
                  <a:ext cx="964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072" name="Ink 3071">
                  <a:extLst>
                    <a:ext uri="{FF2B5EF4-FFF2-40B4-BE49-F238E27FC236}">
                      <a16:creationId xmlns:a16="http://schemas.microsoft.com/office/drawing/2014/main" id="{357A22DA-FCB0-5969-FE4F-FE1DC35A8919}"/>
                    </a:ext>
                  </a:extLst>
                </p14:cNvPr>
                <p14:cNvContentPartPr/>
                <p14:nvPr/>
              </p14:nvContentPartPr>
              <p14:xfrm>
                <a:off x="7993373" y="2442282"/>
                <a:ext cx="164520" cy="171720"/>
              </p14:xfrm>
            </p:contentPart>
          </mc:Choice>
          <mc:Fallback xmlns="">
            <p:pic>
              <p:nvPicPr>
                <p:cNvPr id="3072" name="Ink 3071">
                  <a:extLst>
                    <a:ext uri="{FF2B5EF4-FFF2-40B4-BE49-F238E27FC236}">
                      <a16:creationId xmlns:a16="http://schemas.microsoft.com/office/drawing/2014/main" id="{357A22DA-FCB0-5969-FE4F-FE1DC35A891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975733" y="2424282"/>
                  <a:ext cx="200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73" name="Ink 3072">
                  <a:extLst>
                    <a:ext uri="{FF2B5EF4-FFF2-40B4-BE49-F238E27FC236}">
                      <a16:creationId xmlns:a16="http://schemas.microsoft.com/office/drawing/2014/main" id="{52FBFFBC-7EDA-D9D6-BD03-DD563DF81A3A}"/>
                    </a:ext>
                  </a:extLst>
                </p14:cNvPr>
                <p14:cNvContentPartPr/>
                <p14:nvPr/>
              </p14:nvContentPartPr>
              <p14:xfrm>
                <a:off x="8248613" y="2145642"/>
                <a:ext cx="212760" cy="280800"/>
              </p14:xfrm>
            </p:contentPart>
          </mc:Choice>
          <mc:Fallback xmlns="">
            <p:pic>
              <p:nvPicPr>
                <p:cNvPr id="3073" name="Ink 3072">
                  <a:extLst>
                    <a:ext uri="{FF2B5EF4-FFF2-40B4-BE49-F238E27FC236}">
                      <a16:creationId xmlns:a16="http://schemas.microsoft.com/office/drawing/2014/main" id="{52FBFFBC-7EDA-D9D6-BD03-DD563DF81A3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230973" y="2127642"/>
                  <a:ext cx="2484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075" name="Ink 3074">
                  <a:extLst>
                    <a:ext uri="{FF2B5EF4-FFF2-40B4-BE49-F238E27FC236}">
                      <a16:creationId xmlns:a16="http://schemas.microsoft.com/office/drawing/2014/main" id="{4D113B7F-D6EF-6FA5-3199-C53A7899F68C}"/>
                    </a:ext>
                  </a:extLst>
                </p14:cNvPr>
                <p14:cNvContentPartPr/>
                <p14:nvPr/>
              </p14:nvContentPartPr>
              <p14:xfrm>
                <a:off x="8169413" y="2406642"/>
                <a:ext cx="290880" cy="84960"/>
              </p14:xfrm>
            </p:contentPart>
          </mc:Choice>
          <mc:Fallback xmlns="">
            <p:pic>
              <p:nvPicPr>
                <p:cNvPr id="3075" name="Ink 3074">
                  <a:extLst>
                    <a:ext uri="{FF2B5EF4-FFF2-40B4-BE49-F238E27FC236}">
                      <a16:creationId xmlns:a16="http://schemas.microsoft.com/office/drawing/2014/main" id="{4D113B7F-D6EF-6FA5-3199-C53A7899F68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51773" y="2388642"/>
                  <a:ext cx="326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077" name="Ink 3076">
                  <a:extLst>
                    <a:ext uri="{FF2B5EF4-FFF2-40B4-BE49-F238E27FC236}">
                      <a16:creationId xmlns:a16="http://schemas.microsoft.com/office/drawing/2014/main" id="{825DD94E-49FE-263F-848D-A66AA52FCA35}"/>
                    </a:ext>
                  </a:extLst>
                </p14:cNvPr>
                <p14:cNvContentPartPr/>
                <p14:nvPr/>
              </p14:nvContentPartPr>
              <p14:xfrm>
                <a:off x="8252573" y="2469282"/>
                <a:ext cx="183240" cy="119160"/>
              </p14:xfrm>
            </p:contentPart>
          </mc:Choice>
          <mc:Fallback xmlns="">
            <p:pic>
              <p:nvPicPr>
                <p:cNvPr id="3077" name="Ink 3076">
                  <a:extLst>
                    <a:ext uri="{FF2B5EF4-FFF2-40B4-BE49-F238E27FC236}">
                      <a16:creationId xmlns:a16="http://schemas.microsoft.com/office/drawing/2014/main" id="{825DD94E-49FE-263F-848D-A66AA52FCA3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34933" y="2451642"/>
                  <a:ext cx="218880" cy="154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079" name="TextBox 1">
            <a:extLst>
              <a:ext uri="{FF2B5EF4-FFF2-40B4-BE49-F238E27FC236}">
                <a16:creationId xmlns:a16="http://schemas.microsoft.com/office/drawing/2014/main" id="{33AE67FB-A52E-99B8-D4DA-E99E3B582AB8}"/>
              </a:ext>
            </a:extLst>
          </p:cNvPr>
          <p:cNvSpPr txBox="1"/>
          <p:nvPr/>
        </p:nvSpPr>
        <p:spPr>
          <a:xfrm>
            <a:off x="1605596" y="4198666"/>
            <a:ext cx="3918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ko-KR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“</a:t>
            </a:r>
            <a:r>
              <a:rPr kumimoji="0" lang="ko-KR" altLang="en-US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그 음악은 사실</a:t>
            </a:r>
            <a:r>
              <a:rPr kumimoji="0" lang="en-US" altLang="ko-KR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….! </a:t>
            </a:r>
            <a:r>
              <a:rPr kumimoji="0" lang="ko-KR" altLang="en-US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옛 은나라 폭군이 즐겨 듣던 사치 적인 음악임</a:t>
            </a:r>
            <a:r>
              <a:rPr kumimoji="0" lang="en-US" altLang="ko-KR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;;"</a:t>
            </a:r>
            <a:endParaRPr kumimoji="0" lang="ko-KR" altLang="en-US" sz="1800" b="0" i="0" u="none" strike="noStrike" kern="1200" cap="none" spc="0" normalizeH="0" baseline="0" dirty="0">
              <a:solidFill>
                <a:srgbClr val="000000"/>
              </a:solidFill>
              <a:latin typeface="배달의민족 한나는 열한살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1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6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1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6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1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6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41" dur="1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1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1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1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/>
      <p:bldP spid="36" grpId="0"/>
      <p:bldP spid="38" grpId="0"/>
      <p:bldP spid="30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29"/>
          <p:cNvGrpSpPr/>
          <p:nvPr/>
        </p:nvGrpSpPr>
        <p:grpSpPr>
          <a:xfrm>
            <a:off x="675379" y="104889"/>
            <a:ext cx="272256" cy="275363"/>
            <a:chOff x="107091" y="0"/>
            <a:chExt cx="630690" cy="659027"/>
          </a:xfrm>
        </p:grpSpPr>
        <p:sp>
          <p:nvSpPr>
            <p:cNvPr id="11" name="이등변 삼각형 10"/>
            <p:cNvSpPr/>
            <p:nvPr/>
          </p:nvSpPr>
          <p:spPr>
            <a:xfrm rot="10800000">
              <a:off x="107091" y="0"/>
              <a:ext cx="630690" cy="543054"/>
            </a:xfrm>
            <a:prstGeom prst="triangle">
              <a:avLst>
                <a:gd name="adj" fmla="val 50000"/>
              </a:avLst>
            </a:prstGeom>
            <a:solidFill>
              <a:srgbClr val="FFDE52"/>
            </a:solidFill>
            <a:ln>
              <a:solidFill>
                <a:srgbClr val="FFDE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2" name="이등변 삼각형 11"/>
            <p:cNvSpPr/>
            <p:nvPr/>
          </p:nvSpPr>
          <p:spPr>
            <a:xfrm rot="10800000">
              <a:off x="107091" y="115975"/>
              <a:ext cx="630690" cy="54305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618057" y="543337"/>
            <a:ext cx="949758" cy="4167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200" spc="-150">
                <a:ln w="6350"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한나는 열한살"/>
                <a:ea typeface="배달의민족 주아"/>
              </a:rPr>
              <a:t>줄거리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947699" y="1682413"/>
            <a:ext cx="7936895" cy="3750681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배달의민족 주아"/>
              <a:ea typeface="배달의민족 주아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919703" y="1827756"/>
            <a:ext cx="3918075" cy="288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pc="-150">
                <a:ln w="6350"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배달의민족 주아"/>
                <a:ea typeface="배달의민족 주아"/>
              </a:rPr>
              <a:t>요리의 종류가 적고 지역 특색이 적다</a:t>
            </a:r>
            <a:endParaRPr lang="ko-KR" altLang="en-US" spc="-150">
              <a:solidFill>
                <a:schemeClr val="bg1"/>
              </a:solidFill>
              <a:latin typeface="배달의민족 주아"/>
              <a:ea typeface="배달의민족 주아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69758" y="2077886"/>
            <a:ext cx="314325" cy="314325"/>
          </a:xfrm>
          <a:prstGeom prst="rect">
            <a:avLst/>
          </a:prstGeom>
        </p:spPr>
      </p:pic>
      <p:sp>
        <p:nvSpPr>
          <p:cNvPr id="36" name="TextBox 1"/>
          <p:cNvSpPr txBox="1"/>
          <p:nvPr/>
        </p:nvSpPr>
        <p:spPr>
          <a:xfrm>
            <a:off x="1605598" y="2067752"/>
            <a:ext cx="3703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그 당시 은나라 폭군 주왕은 사연이라는 연주자가 있었음</a:t>
            </a:r>
            <a:r>
              <a:rPr kumimoji="0" lang="en-US" altLang="ko-KR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.</a:t>
            </a:r>
          </a:p>
        </p:txBody>
      </p:sp>
      <p:pic>
        <p:nvPicPr>
          <p:cNvPr id="2" name="그림 2">
            <a:extLst>
              <a:ext uri="{FF2B5EF4-FFF2-40B4-BE49-F238E27FC236}">
                <a16:creationId xmlns:a16="http://schemas.microsoft.com/office/drawing/2014/main" id="{2ABAB2A9-E261-6E7F-4276-4C411CA73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69758" y="3099422"/>
            <a:ext cx="314325" cy="314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6E73E2-D477-AA66-D8F9-1D7A22F5D24C}"/>
              </a:ext>
            </a:extLst>
          </p:cNvPr>
          <p:cNvSpPr txBox="1"/>
          <p:nvPr/>
        </p:nvSpPr>
        <p:spPr>
          <a:xfrm>
            <a:off x="1603699" y="3099422"/>
            <a:ext cx="3436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사연은 신성백리라는 음란하고 사치스런 앨범을 출시</a:t>
            </a:r>
            <a:r>
              <a:rPr lang="en-US" altLang="ko-KR" dirty="0"/>
              <a:t>.</a:t>
            </a:r>
            <a:endParaRPr lang="en-US" dirty="0"/>
          </a:p>
        </p:txBody>
      </p:sp>
      <p:pic>
        <p:nvPicPr>
          <p:cNvPr id="5" name="그림 2">
            <a:extLst>
              <a:ext uri="{FF2B5EF4-FFF2-40B4-BE49-F238E27FC236}">
                <a16:creationId xmlns:a16="http://schemas.microsoft.com/office/drawing/2014/main" id="{571D3901-2640-525C-43F5-E3ECDD333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69758" y="4266258"/>
            <a:ext cx="314325" cy="314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42C668-8983-4B87-6FF5-B7057822C645}"/>
              </a:ext>
            </a:extLst>
          </p:cNvPr>
          <p:cNvSpPr txBox="1"/>
          <p:nvPr/>
        </p:nvSpPr>
        <p:spPr>
          <a:xfrm>
            <a:off x="1708821" y="4266258"/>
            <a:ext cx="3918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그  앨범에 빠져버린 주왕은 결국 주나라 무왕에게 </a:t>
            </a:r>
            <a:r>
              <a:rPr lang="ko-KR" altLang="en-US" dirty="0" err="1"/>
              <a:t>망해버림</a:t>
            </a:r>
            <a:r>
              <a:rPr lang="en-US" altLang="ko-KR" dirty="0"/>
              <a:t>..</a:t>
            </a:r>
            <a:endParaRPr lang="en-US" dirty="0"/>
          </a:p>
        </p:txBody>
      </p:sp>
      <p:pic>
        <p:nvPicPr>
          <p:cNvPr id="5122" name="Picture 2" descr="화남 - 상황별 짤방 모음 - 오늘의짤방">
            <a:extLst>
              <a:ext uri="{FF2B5EF4-FFF2-40B4-BE49-F238E27FC236}">
                <a16:creationId xmlns:a16="http://schemas.microsoft.com/office/drawing/2014/main" id="{92956A6D-022A-FF66-C16D-1B6CCCD7B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05" y="1953759"/>
            <a:ext cx="3207987" cy="320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312383B9-43BA-0B16-4CE0-2C4C64C2A0DE}"/>
              </a:ext>
            </a:extLst>
          </p:cNvPr>
          <p:cNvGrpSpPr/>
          <p:nvPr/>
        </p:nvGrpSpPr>
        <p:grpSpPr>
          <a:xfrm>
            <a:off x="6742733" y="542922"/>
            <a:ext cx="1913400" cy="1266480"/>
            <a:chOff x="6742733" y="542922"/>
            <a:chExt cx="1913400" cy="12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B46B545-08BC-C754-E35B-D4ED738ADD41}"/>
                    </a:ext>
                  </a:extLst>
                </p14:cNvPr>
                <p14:cNvContentPartPr/>
                <p14:nvPr/>
              </p14:nvContentPartPr>
              <p14:xfrm>
                <a:off x="6742733" y="1175802"/>
                <a:ext cx="543240" cy="633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B46B545-08BC-C754-E35B-D4ED738ADD4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24733" y="1157802"/>
                  <a:ext cx="578880" cy="66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01FCBA8-B39F-AE12-2915-0A660CF49F93}"/>
                    </a:ext>
                  </a:extLst>
                </p14:cNvPr>
                <p14:cNvContentPartPr/>
                <p14:nvPr/>
              </p14:nvContentPartPr>
              <p14:xfrm>
                <a:off x="7185173" y="1057362"/>
                <a:ext cx="228600" cy="247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01FCBA8-B39F-AE12-2915-0A660CF49F9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67173" y="1039362"/>
                  <a:ext cx="2642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92FEF8B-27DF-02A2-30DB-526A8E6CBAF9}"/>
                    </a:ext>
                  </a:extLst>
                </p14:cNvPr>
                <p14:cNvContentPartPr/>
                <p14:nvPr/>
              </p14:nvContentPartPr>
              <p14:xfrm>
                <a:off x="7172933" y="577122"/>
                <a:ext cx="172800" cy="219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92FEF8B-27DF-02A2-30DB-526A8E6CBAF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54933" y="559482"/>
                  <a:ext cx="2084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E4E6866-81E7-8367-25EB-20989150F42C}"/>
                    </a:ext>
                  </a:extLst>
                </p14:cNvPr>
                <p14:cNvContentPartPr/>
                <p14:nvPr/>
              </p14:nvContentPartPr>
              <p14:xfrm>
                <a:off x="7339973" y="595842"/>
                <a:ext cx="102960" cy="163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E4E6866-81E7-8367-25EB-20989150F42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22333" y="577842"/>
                  <a:ext cx="1386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5C17A57-2FA1-F1A5-B7E1-36BC60D6DADE}"/>
                    </a:ext>
                  </a:extLst>
                </p14:cNvPr>
                <p14:cNvContentPartPr/>
                <p14:nvPr/>
              </p14:nvContentPartPr>
              <p14:xfrm>
                <a:off x="7288853" y="780162"/>
                <a:ext cx="187920" cy="164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5C17A57-2FA1-F1A5-B7E1-36BC60D6DAD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71213" y="762522"/>
                  <a:ext cx="2235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9430B95-0576-60D3-A12A-C098712F46E4}"/>
                    </a:ext>
                  </a:extLst>
                </p14:cNvPr>
                <p14:cNvContentPartPr/>
                <p14:nvPr/>
              </p14:nvContentPartPr>
              <p14:xfrm>
                <a:off x="7403693" y="635082"/>
                <a:ext cx="122040" cy="159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9430B95-0576-60D3-A12A-C098712F46E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85693" y="617082"/>
                  <a:ext cx="157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A3C3BCC-021B-613C-B376-1945EE2DAB0A}"/>
                    </a:ext>
                  </a:extLst>
                </p14:cNvPr>
                <p14:cNvContentPartPr/>
                <p14:nvPr/>
              </p14:nvContentPartPr>
              <p14:xfrm>
                <a:off x="7513853" y="607362"/>
                <a:ext cx="117000" cy="181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A3C3BCC-021B-613C-B376-1945EE2DAB0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96213" y="589722"/>
                  <a:ext cx="1526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82075A2-8B71-E34A-8A78-ED61D982CB6A}"/>
                    </a:ext>
                  </a:extLst>
                </p14:cNvPr>
                <p14:cNvContentPartPr/>
                <p14:nvPr/>
              </p14:nvContentPartPr>
              <p14:xfrm>
                <a:off x="7616453" y="599082"/>
                <a:ext cx="82440" cy="197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82075A2-8B71-E34A-8A78-ED61D982CB6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98453" y="581082"/>
                  <a:ext cx="1180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AC0DB0A-CA62-42C7-554B-7CB74EF0530A}"/>
                    </a:ext>
                  </a:extLst>
                </p14:cNvPr>
                <p14:cNvContentPartPr/>
                <p14:nvPr/>
              </p14:nvContentPartPr>
              <p14:xfrm>
                <a:off x="7563173" y="807882"/>
                <a:ext cx="157680" cy="87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AC0DB0A-CA62-42C7-554B-7CB74EF0530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45173" y="790242"/>
                  <a:ext cx="193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EA8407B-BDB0-C534-D4E2-C9620B145F84}"/>
                    </a:ext>
                  </a:extLst>
                </p14:cNvPr>
                <p14:cNvContentPartPr/>
                <p14:nvPr/>
              </p14:nvContentPartPr>
              <p14:xfrm>
                <a:off x="7858013" y="547602"/>
                <a:ext cx="185760" cy="145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EA8407B-BDB0-C534-D4E2-C9620B145F8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40013" y="529962"/>
                  <a:ext cx="221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2204C7E-824C-4D31-8732-8A8BB514A28C}"/>
                    </a:ext>
                  </a:extLst>
                </p14:cNvPr>
                <p14:cNvContentPartPr/>
                <p14:nvPr/>
              </p14:nvContentPartPr>
              <p14:xfrm>
                <a:off x="7874213" y="699882"/>
                <a:ext cx="217080" cy="194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2204C7E-824C-4D31-8732-8A8BB514A28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56573" y="681882"/>
                  <a:ext cx="2527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D78DD39-FAC7-E710-C964-3C1EACCFD24A}"/>
                    </a:ext>
                  </a:extLst>
                </p14:cNvPr>
                <p14:cNvContentPartPr/>
                <p14:nvPr/>
              </p14:nvContentPartPr>
              <p14:xfrm>
                <a:off x="8073653" y="581082"/>
                <a:ext cx="102240" cy="174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D78DD39-FAC7-E710-C964-3C1EACCFD24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56013" y="563442"/>
                  <a:ext cx="137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B6C8A73-DF93-D752-B637-EE1B611F97C3}"/>
                    </a:ext>
                  </a:extLst>
                </p14:cNvPr>
                <p14:cNvContentPartPr/>
                <p14:nvPr/>
              </p14:nvContentPartPr>
              <p14:xfrm>
                <a:off x="8210453" y="559842"/>
                <a:ext cx="67680" cy="279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B6C8A73-DF93-D752-B637-EE1B611F97C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192453" y="541842"/>
                  <a:ext cx="1033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A11AFBF-647F-5D14-E4A3-096FB0513B67}"/>
                    </a:ext>
                  </a:extLst>
                </p14:cNvPr>
                <p14:cNvContentPartPr/>
                <p14:nvPr/>
              </p14:nvContentPartPr>
              <p14:xfrm>
                <a:off x="8322773" y="542922"/>
                <a:ext cx="121680" cy="222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A11AFBF-647F-5D14-E4A3-096FB0513B6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04773" y="524922"/>
                  <a:ext cx="1573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30AD369-A61E-F15D-A241-F24CF508E5EC}"/>
                    </a:ext>
                  </a:extLst>
                </p14:cNvPr>
                <p14:cNvContentPartPr/>
                <p14:nvPr/>
              </p14:nvContentPartPr>
              <p14:xfrm>
                <a:off x="8422853" y="594042"/>
                <a:ext cx="119880" cy="122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30AD369-A61E-F15D-A241-F24CF508E5E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05213" y="576402"/>
                  <a:ext cx="155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F5B4AC1-5864-3F1B-96C3-056E5BF6C413}"/>
                    </a:ext>
                  </a:extLst>
                </p14:cNvPr>
                <p14:cNvContentPartPr/>
                <p14:nvPr/>
              </p14:nvContentPartPr>
              <p14:xfrm>
                <a:off x="8459213" y="754602"/>
                <a:ext cx="196920" cy="75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F5B4AC1-5864-3F1B-96C3-056E5BF6C41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41573" y="736962"/>
                  <a:ext cx="23256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D3FD90F-1DDA-2B74-6E45-6C8F143C7A14}"/>
              </a:ext>
            </a:extLst>
          </p:cNvPr>
          <p:cNvGrpSpPr/>
          <p:nvPr/>
        </p:nvGrpSpPr>
        <p:grpSpPr>
          <a:xfrm>
            <a:off x="7534013" y="1173642"/>
            <a:ext cx="781560" cy="283320"/>
            <a:chOff x="7534013" y="1173642"/>
            <a:chExt cx="78156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BFD73AD-655A-B779-5B1A-D33E9F47E54F}"/>
                    </a:ext>
                  </a:extLst>
                </p14:cNvPr>
                <p14:cNvContentPartPr/>
                <p14:nvPr/>
              </p14:nvContentPartPr>
              <p14:xfrm>
                <a:off x="7534013" y="1181922"/>
                <a:ext cx="219240" cy="115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BFD73AD-655A-B779-5B1A-D33E9F47E54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16013" y="1163922"/>
                  <a:ext cx="254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B35BE44-D789-0441-8349-AEEE04A1875A}"/>
                    </a:ext>
                  </a:extLst>
                </p14:cNvPr>
                <p14:cNvContentPartPr/>
                <p14:nvPr/>
              </p14:nvContentPartPr>
              <p14:xfrm>
                <a:off x="7584773" y="1305762"/>
                <a:ext cx="178200" cy="56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B35BE44-D789-0441-8349-AEEE04A1875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67133" y="1287762"/>
                  <a:ext cx="213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FAAD06C-0156-0F97-56FC-F2D16F969272}"/>
                    </a:ext>
                  </a:extLst>
                </p14:cNvPr>
                <p14:cNvContentPartPr/>
                <p14:nvPr/>
              </p14:nvContentPartPr>
              <p14:xfrm>
                <a:off x="7696733" y="1328082"/>
                <a:ext cx="69480" cy="102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FAAD06C-0156-0F97-56FC-F2D16F96927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78733" y="1310082"/>
                  <a:ext cx="105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9B53183-775F-89E2-4284-7FDEC7E33BA2}"/>
                    </a:ext>
                  </a:extLst>
                </p14:cNvPr>
                <p14:cNvContentPartPr/>
                <p14:nvPr/>
              </p14:nvContentPartPr>
              <p14:xfrm>
                <a:off x="7831733" y="1173642"/>
                <a:ext cx="122040" cy="89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9B53183-775F-89E2-4284-7FDEC7E33BA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813733" y="1155642"/>
                  <a:ext cx="157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55D6954-4CE9-141C-2E84-2E08DC572FE1}"/>
                    </a:ext>
                  </a:extLst>
                </p14:cNvPr>
                <p14:cNvContentPartPr/>
                <p14:nvPr/>
              </p14:nvContentPartPr>
              <p14:xfrm>
                <a:off x="7823453" y="1273362"/>
                <a:ext cx="212760" cy="135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55D6954-4CE9-141C-2E84-2E08DC572FE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05453" y="1255362"/>
                  <a:ext cx="248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20AA005-343C-9312-B040-28B68E645DF6}"/>
                    </a:ext>
                  </a:extLst>
                </p14:cNvPr>
                <p14:cNvContentPartPr/>
                <p14:nvPr/>
              </p14:nvContentPartPr>
              <p14:xfrm>
                <a:off x="8003453" y="1229442"/>
                <a:ext cx="82440" cy="106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20AA005-343C-9312-B040-28B68E645DF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85813" y="1211442"/>
                  <a:ext cx="1180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DEDA5FE-FAC4-6D80-52F9-EA6AB9BDC2E7}"/>
                    </a:ext>
                  </a:extLst>
                </p14:cNvPr>
                <p14:cNvContentPartPr/>
                <p14:nvPr/>
              </p14:nvContentPartPr>
              <p14:xfrm>
                <a:off x="7984373" y="1339602"/>
                <a:ext cx="118440" cy="117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DEDA5FE-FAC4-6D80-52F9-EA6AB9BDC2E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66373" y="1321602"/>
                  <a:ext cx="154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9DAFAD5-3A63-9521-C899-CFCD2DDCE8FA}"/>
                    </a:ext>
                  </a:extLst>
                </p14:cNvPr>
                <p14:cNvContentPartPr/>
                <p14:nvPr/>
              </p14:nvContentPartPr>
              <p14:xfrm>
                <a:off x="8169413" y="1373802"/>
                <a:ext cx="146160" cy="21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9DAFAD5-3A63-9521-C899-CFCD2DDCE8F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151773" y="1356162"/>
                  <a:ext cx="181800" cy="572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1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6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1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6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1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29"/>
          <p:cNvGrpSpPr/>
          <p:nvPr/>
        </p:nvGrpSpPr>
        <p:grpSpPr>
          <a:xfrm>
            <a:off x="675379" y="104889"/>
            <a:ext cx="272256" cy="275363"/>
            <a:chOff x="107091" y="0"/>
            <a:chExt cx="630690" cy="659027"/>
          </a:xfrm>
        </p:grpSpPr>
        <p:sp>
          <p:nvSpPr>
            <p:cNvPr id="11" name="이등변 삼각형 10"/>
            <p:cNvSpPr/>
            <p:nvPr/>
          </p:nvSpPr>
          <p:spPr>
            <a:xfrm rot="10800000">
              <a:off x="107091" y="0"/>
              <a:ext cx="630690" cy="543054"/>
            </a:xfrm>
            <a:prstGeom prst="triangle">
              <a:avLst>
                <a:gd name="adj" fmla="val 50000"/>
              </a:avLst>
            </a:prstGeom>
            <a:solidFill>
              <a:srgbClr val="FFDE52"/>
            </a:solidFill>
            <a:ln>
              <a:solidFill>
                <a:srgbClr val="FFDE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2" name="이등변 삼각형 11"/>
            <p:cNvSpPr/>
            <p:nvPr/>
          </p:nvSpPr>
          <p:spPr>
            <a:xfrm rot="10800000">
              <a:off x="107091" y="115975"/>
              <a:ext cx="630690" cy="54305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618057" y="543337"/>
            <a:ext cx="949758" cy="4167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200" spc="-150">
                <a:ln w="6350"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한나는 열한살"/>
                <a:ea typeface="배달의민족 주아"/>
              </a:rPr>
              <a:t>줄거리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947699" y="1682413"/>
            <a:ext cx="7936895" cy="3750681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배달의민족 주아"/>
              <a:ea typeface="배달의민족 주아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919703" y="1827756"/>
            <a:ext cx="3918075" cy="288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pc="-150">
                <a:ln w="6350"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배달의민족 주아"/>
                <a:ea typeface="배달의민족 주아"/>
              </a:rPr>
              <a:t>요리의 종류가 적고 지역 특색이 적다</a:t>
            </a:r>
            <a:endParaRPr lang="ko-KR" altLang="en-US" spc="-150">
              <a:solidFill>
                <a:schemeClr val="bg1"/>
              </a:solidFill>
              <a:latin typeface="배달의민족 주아"/>
              <a:ea typeface="배달의민족 주아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69758" y="2077886"/>
            <a:ext cx="314325" cy="314325"/>
          </a:xfrm>
          <a:prstGeom prst="rect">
            <a:avLst/>
          </a:prstGeom>
        </p:spPr>
      </p:pic>
      <p:sp>
        <p:nvSpPr>
          <p:cNvPr id="36" name="TextBox 1"/>
          <p:cNvSpPr txBox="1"/>
          <p:nvPr/>
        </p:nvSpPr>
        <p:spPr>
          <a:xfrm>
            <a:off x="1605598" y="2067752"/>
            <a:ext cx="3703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그 사연을 사연에게 들은 영공은 </a:t>
            </a:r>
            <a:endParaRPr kumimoji="0" lang="en-US" altLang="ko-KR" sz="1800" b="0" i="0" u="none" strike="noStrike" kern="1200" cap="none" spc="0" normalizeH="0" baseline="0" dirty="0">
              <a:solidFill>
                <a:srgbClr val="000000"/>
              </a:solidFill>
              <a:latin typeface="배달의민족 한나는 열한살"/>
            </a:endParaRPr>
          </a:p>
          <a:p>
            <a:pPr marL="0" lvl="0" indent="0" algn="l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충격을 벗어나지 못함</a:t>
            </a:r>
            <a:r>
              <a:rPr kumimoji="0" lang="en-US" altLang="ko-KR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.</a:t>
            </a:r>
          </a:p>
        </p:txBody>
      </p:sp>
      <p:pic>
        <p:nvPicPr>
          <p:cNvPr id="45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69758" y="3429000"/>
            <a:ext cx="314325" cy="314325"/>
          </a:xfrm>
          <a:prstGeom prst="rect">
            <a:avLst/>
          </a:prstGeom>
        </p:spPr>
      </p:pic>
      <p:sp>
        <p:nvSpPr>
          <p:cNvPr id="46" name="TextBox 1"/>
          <p:cNvSpPr txBox="1"/>
          <p:nvPr/>
        </p:nvSpPr>
        <p:spPr>
          <a:xfrm>
            <a:off x="1605598" y="3418866"/>
            <a:ext cx="3703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결국 악기를 안고 투신자살을 해 버림</a:t>
            </a:r>
            <a:r>
              <a:rPr lang="en-US" altLang="ko-KR" dirty="0">
                <a:solidFill>
                  <a:srgbClr val="000000"/>
                </a:solidFill>
                <a:latin typeface="배달의민족 한나는 열한살"/>
              </a:rPr>
              <a:t>..</a:t>
            </a:r>
            <a:endParaRPr kumimoji="0" lang="en-US" altLang="ko-KR" sz="1800" b="0" i="0" u="none" strike="noStrike" kern="1200" cap="none" spc="0" normalizeH="0" baseline="0" dirty="0">
              <a:solidFill>
                <a:srgbClr val="000000"/>
              </a:solidFill>
              <a:latin typeface="배달의민족 한나는 열한살"/>
            </a:endParaRPr>
          </a:p>
        </p:txBody>
      </p:sp>
      <p:pic>
        <p:nvPicPr>
          <p:cNvPr id="4098" name="Picture 2" descr="어허허허허허헉흑 죄송 흑흑 ㅠㅠ 짤 - 짤봇">
            <a:extLst>
              <a:ext uri="{FF2B5EF4-FFF2-40B4-BE49-F238E27FC236}">
                <a16:creationId xmlns:a16="http://schemas.microsoft.com/office/drawing/2014/main" id="{CC656156-3690-B3A1-0ABC-20BF2F31B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730" y="1827756"/>
            <a:ext cx="3404020" cy="340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1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6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1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6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1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/>
      <p:bldP spid="36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29"/>
          <p:cNvGrpSpPr/>
          <p:nvPr/>
        </p:nvGrpSpPr>
        <p:grpSpPr>
          <a:xfrm>
            <a:off x="675379" y="104889"/>
            <a:ext cx="272256" cy="275363"/>
            <a:chOff x="107091" y="0"/>
            <a:chExt cx="630690" cy="659027"/>
          </a:xfrm>
        </p:grpSpPr>
        <p:sp>
          <p:nvSpPr>
            <p:cNvPr id="11" name="이등변 삼각형 10"/>
            <p:cNvSpPr/>
            <p:nvPr/>
          </p:nvSpPr>
          <p:spPr>
            <a:xfrm rot="10800000">
              <a:off x="107091" y="0"/>
              <a:ext cx="630690" cy="543054"/>
            </a:xfrm>
            <a:prstGeom prst="triangle">
              <a:avLst>
                <a:gd name="adj" fmla="val 50000"/>
              </a:avLst>
            </a:prstGeom>
            <a:solidFill>
              <a:srgbClr val="FFDE52"/>
            </a:solidFill>
            <a:ln>
              <a:solidFill>
                <a:srgbClr val="FFDE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2" name="이등변 삼각형 11"/>
            <p:cNvSpPr/>
            <p:nvPr/>
          </p:nvSpPr>
          <p:spPr>
            <a:xfrm rot="10800000">
              <a:off x="107091" y="115975"/>
              <a:ext cx="630690" cy="54305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618057" y="543337"/>
            <a:ext cx="949758" cy="4167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200" spc="-150">
                <a:ln w="6350"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한나는 열한살"/>
                <a:ea typeface="배달의민족 주아"/>
              </a:rPr>
              <a:t>줄거리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947699" y="1682413"/>
            <a:ext cx="7936895" cy="3750681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배달의민족 주아"/>
              <a:ea typeface="배달의민족 주아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919703" y="1827756"/>
            <a:ext cx="3918075" cy="288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pc="-150">
                <a:ln w="6350"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배달의민족 주아"/>
                <a:ea typeface="배달의민족 주아"/>
              </a:rPr>
              <a:t>요리의 종류가 적고 지역 특색이 적다</a:t>
            </a:r>
            <a:endParaRPr lang="ko-KR" altLang="en-US" spc="-150">
              <a:solidFill>
                <a:schemeClr val="bg1"/>
              </a:solidFill>
              <a:latin typeface="배달의민족 주아"/>
              <a:ea typeface="배달의민족 주아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69758" y="2077886"/>
            <a:ext cx="314325" cy="314325"/>
          </a:xfrm>
          <a:prstGeom prst="rect">
            <a:avLst/>
          </a:prstGeom>
        </p:spPr>
      </p:pic>
      <p:sp>
        <p:nvSpPr>
          <p:cNvPr id="36" name="TextBox 1"/>
          <p:cNvSpPr txBox="1"/>
          <p:nvPr/>
        </p:nvSpPr>
        <p:spPr>
          <a:xfrm>
            <a:off x="1605598" y="2067752"/>
            <a:ext cx="3703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그 뒤로 영공이</a:t>
            </a:r>
            <a:r>
              <a:rPr lang="ko-KR" altLang="en-US" dirty="0">
                <a:solidFill>
                  <a:srgbClr val="000000"/>
                </a:solidFill>
                <a:latin typeface="배달의민족 한나는 열한살"/>
              </a:rPr>
              <a:t> 돌아가신 곳에서는 </a:t>
            </a:r>
            <a:endParaRPr lang="en-US" altLang="ko-KR" dirty="0">
              <a:solidFill>
                <a:srgbClr val="000000"/>
              </a:solidFill>
              <a:latin typeface="배달의민족 한나는 열한살"/>
            </a:endParaRPr>
          </a:p>
          <a:p>
            <a:pPr marL="0" lvl="0" indent="0" algn="l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이 음악이 들린다는 소문이 돔</a:t>
            </a:r>
            <a:r>
              <a:rPr kumimoji="0" lang="en-US" altLang="ko-KR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.</a:t>
            </a:r>
            <a:endParaRPr kumimoji="0" lang="ko-KR" altLang="en-US" sz="1800" b="0" i="0" u="none" strike="noStrike" kern="1200" cap="none" spc="0" normalizeH="0" baseline="0" dirty="0">
              <a:solidFill>
                <a:srgbClr val="000000"/>
              </a:solidFill>
              <a:latin typeface="배달의민족 한나는 열한살"/>
            </a:endParaRPr>
          </a:p>
        </p:txBody>
      </p:sp>
      <p:pic>
        <p:nvPicPr>
          <p:cNvPr id="45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69758" y="3429000"/>
            <a:ext cx="314325" cy="314325"/>
          </a:xfrm>
          <a:prstGeom prst="rect">
            <a:avLst/>
          </a:prstGeom>
        </p:spPr>
      </p:pic>
      <p:sp>
        <p:nvSpPr>
          <p:cNvPr id="46" name="TextBox 1"/>
          <p:cNvSpPr txBox="1"/>
          <p:nvPr/>
        </p:nvSpPr>
        <p:spPr>
          <a:xfrm>
            <a:off x="1605598" y="3418866"/>
            <a:ext cx="37034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ko-KR" altLang="en-US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그래서 사람들은 </a:t>
            </a:r>
            <a:r>
              <a:rPr kumimoji="0" lang="en-US" altLang="ko-KR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‘</a:t>
            </a:r>
            <a:r>
              <a:rPr kumimoji="0" lang="ko-KR" altLang="en-US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망국의 음악</a:t>
            </a:r>
            <a:r>
              <a:rPr kumimoji="0" lang="en-US" altLang="ko-KR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’ </a:t>
            </a:r>
            <a:r>
              <a:rPr kumimoji="0" lang="ko-KR" altLang="en-US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이라고 하면서 지나갈 때 귀를 막고 지나간다는</a:t>
            </a:r>
            <a:r>
              <a:rPr kumimoji="0" lang="en-US" altLang="ko-KR" sz="1800" b="0" i="0" u="none" strike="noStrike" kern="1200" cap="none" spc="0" normalizeH="0" baseline="0" dirty="0">
                <a:solidFill>
                  <a:srgbClr val="000000"/>
                </a:solidFill>
                <a:latin typeface="배달의민족 한나는 열한살"/>
              </a:rPr>
              <a:t>…</a:t>
            </a:r>
            <a:endParaRPr kumimoji="0" lang="ko-KR" altLang="en-US" sz="1800" b="0" i="0" u="none" strike="noStrike" kern="1200" cap="none" spc="0" normalizeH="0" baseline="0" dirty="0">
              <a:solidFill>
                <a:srgbClr val="000000"/>
              </a:solidFill>
              <a:latin typeface="배달의민족 한나는 열한살"/>
            </a:endParaRPr>
          </a:p>
        </p:txBody>
      </p:sp>
      <p:pic>
        <p:nvPicPr>
          <p:cNvPr id="6146" name="Picture 2" descr="비투비에 있는 Our Moment님의 핀 | 레이첼 맥아담스, 동물, 아이돌">
            <a:extLst>
              <a:ext uri="{FF2B5EF4-FFF2-40B4-BE49-F238E27FC236}">
                <a16:creationId xmlns:a16="http://schemas.microsoft.com/office/drawing/2014/main" id="{964F88F8-4E89-63D1-DD57-F6E0A0E5A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395" y="1886187"/>
            <a:ext cx="3372823" cy="339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FB3074C1-E687-B180-CD67-9F80F5940DFD}"/>
              </a:ext>
            </a:extLst>
          </p:cNvPr>
          <p:cNvGrpSpPr/>
          <p:nvPr/>
        </p:nvGrpSpPr>
        <p:grpSpPr>
          <a:xfrm>
            <a:off x="5443853" y="1678722"/>
            <a:ext cx="3322800" cy="473400"/>
            <a:chOff x="5443853" y="1678722"/>
            <a:chExt cx="332280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3E5F91C-CDC1-4B19-E832-0EDD96134202}"/>
                    </a:ext>
                  </a:extLst>
                </p14:cNvPr>
                <p14:cNvContentPartPr/>
                <p14:nvPr/>
              </p14:nvContentPartPr>
              <p14:xfrm>
                <a:off x="5443853" y="1678722"/>
                <a:ext cx="501840" cy="110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3E5F91C-CDC1-4B19-E832-0EDD9613420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26213" y="1660722"/>
                  <a:ext cx="537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0DC438E-FAF5-BABE-612B-0810A9AFF2D2}"/>
                    </a:ext>
                  </a:extLst>
                </p14:cNvPr>
                <p14:cNvContentPartPr/>
                <p14:nvPr/>
              </p14:nvContentPartPr>
              <p14:xfrm>
                <a:off x="6065213" y="1757922"/>
                <a:ext cx="16200" cy="12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0DC438E-FAF5-BABE-612B-0810A9AFF2D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47573" y="1740282"/>
                  <a:ext cx="51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FB9B898-AF7C-938A-AB56-F3E0FBFAE0F5}"/>
                    </a:ext>
                  </a:extLst>
                </p14:cNvPr>
                <p14:cNvContentPartPr/>
                <p14:nvPr/>
              </p14:nvContentPartPr>
              <p14:xfrm>
                <a:off x="6326573" y="1726962"/>
                <a:ext cx="370080" cy="53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FB9B898-AF7C-938A-AB56-F3E0FBFAE0F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08573" y="1708962"/>
                  <a:ext cx="405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E7283B2-B38E-464C-50CC-1F0C45C3657D}"/>
                    </a:ext>
                  </a:extLst>
                </p14:cNvPr>
                <p14:cNvContentPartPr/>
                <p14:nvPr/>
              </p14:nvContentPartPr>
              <p14:xfrm>
                <a:off x="6877373" y="1801122"/>
                <a:ext cx="16560" cy="4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E7283B2-B38E-464C-50CC-1F0C45C3657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59733" y="1783482"/>
                  <a:ext cx="52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F47BF94-7554-DB60-F6D0-9C879E8D25FC}"/>
                    </a:ext>
                  </a:extLst>
                </p14:cNvPr>
                <p14:cNvContentPartPr/>
                <p14:nvPr/>
              </p14:nvContentPartPr>
              <p14:xfrm>
                <a:off x="7093733" y="1723002"/>
                <a:ext cx="397800" cy="59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F47BF94-7554-DB60-F6D0-9C879E8D25F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75733" y="1705002"/>
                  <a:ext cx="433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C9F4E20-ADA2-4D4A-A2A6-AB6F26DB63DE}"/>
                    </a:ext>
                  </a:extLst>
                </p14:cNvPr>
                <p14:cNvContentPartPr/>
                <p14:nvPr/>
              </p14:nvContentPartPr>
              <p14:xfrm>
                <a:off x="7638413" y="1772682"/>
                <a:ext cx="49680" cy="12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C9F4E20-ADA2-4D4A-A2A6-AB6F26DB63D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20773" y="1755042"/>
                  <a:ext cx="85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F771656-CC63-00BC-BF3D-353EBD982C48}"/>
                    </a:ext>
                  </a:extLst>
                </p14:cNvPr>
                <p14:cNvContentPartPr/>
                <p14:nvPr/>
              </p14:nvContentPartPr>
              <p14:xfrm>
                <a:off x="7873853" y="1770882"/>
                <a:ext cx="443520" cy="108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F771656-CC63-00BC-BF3D-353EBD982C4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855853" y="1752882"/>
                  <a:ext cx="479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60AEB36-3A72-E531-D33D-5572713F0C7E}"/>
                    </a:ext>
                  </a:extLst>
                </p14:cNvPr>
                <p14:cNvContentPartPr/>
                <p14:nvPr/>
              </p14:nvContentPartPr>
              <p14:xfrm>
                <a:off x="8481173" y="1849002"/>
                <a:ext cx="23400" cy="10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60AEB36-3A72-E531-D33D-5572713F0C7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463173" y="1831362"/>
                  <a:ext cx="59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22DA411-A363-09EB-F5FD-61B4F53524C9}"/>
                    </a:ext>
                  </a:extLst>
                </p14:cNvPr>
                <p14:cNvContentPartPr/>
                <p14:nvPr/>
              </p14:nvContentPartPr>
              <p14:xfrm>
                <a:off x="8589893" y="1913802"/>
                <a:ext cx="176760" cy="238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22DA411-A363-09EB-F5FD-61B4F53524C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72253" y="1896162"/>
                  <a:ext cx="212400" cy="27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018324B-525A-AD46-B4C3-B1919D4C55C2}"/>
                  </a:ext>
                </a:extLst>
              </p14:cNvPr>
              <p14:cNvContentPartPr/>
              <p14:nvPr/>
            </p14:nvContentPartPr>
            <p14:xfrm>
              <a:off x="8755853" y="2306922"/>
              <a:ext cx="30600" cy="154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018324B-525A-AD46-B4C3-B1919D4C55C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737853" y="2289282"/>
                <a:ext cx="662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D2EBFF5-1178-3238-7338-9CF93FB92A97}"/>
                  </a:ext>
                </a:extLst>
              </p14:cNvPr>
              <p14:cNvContentPartPr/>
              <p14:nvPr/>
            </p14:nvContentPartPr>
            <p14:xfrm>
              <a:off x="8779613" y="2548482"/>
              <a:ext cx="72360" cy="2354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D2EBFF5-1178-3238-7338-9CF93FB92A9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761973" y="2530482"/>
                <a:ext cx="108000" cy="27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47FEA3AB-9AD2-2127-3792-E98E5CD2DFFA}"/>
              </a:ext>
            </a:extLst>
          </p:cNvPr>
          <p:cNvGrpSpPr/>
          <p:nvPr/>
        </p:nvGrpSpPr>
        <p:grpSpPr>
          <a:xfrm>
            <a:off x="8799053" y="2970042"/>
            <a:ext cx="33120" cy="26640"/>
            <a:chOff x="8799053" y="2970042"/>
            <a:chExt cx="33120" cy="2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09C44E2-1041-A467-A682-AF1167422F4E}"/>
                    </a:ext>
                  </a:extLst>
                </p14:cNvPr>
                <p14:cNvContentPartPr/>
                <p14:nvPr/>
              </p14:nvContentPartPr>
              <p14:xfrm>
                <a:off x="8799053" y="2989482"/>
                <a:ext cx="20520" cy="7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09C44E2-1041-A467-A682-AF1167422F4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81053" y="2971482"/>
                  <a:ext cx="56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B411E35-1C75-3D30-1CBB-6F6112EFF456}"/>
                    </a:ext>
                  </a:extLst>
                </p14:cNvPr>
                <p14:cNvContentPartPr/>
                <p14:nvPr/>
              </p14:nvContentPartPr>
              <p14:xfrm>
                <a:off x="8827493" y="2970042"/>
                <a:ext cx="4680" cy="2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B411E35-1C75-3D30-1CBB-6F6112EFF45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09853" y="2952042"/>
                  <a:ext cx="4032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A32ECA0-8525-B05A-513E-2757B7D464DB}"/>
                  </a:ext>
                </a:extLst>
              </p14:cNvPr>
              <p14:cNvContentPartPr/>
              <p14:nvPr/>
            </p14:nvContentPartPr>
            <p14:xfrm>
              <a:off x="8789333" y="3156882"/>
              <a:ext cx="146880" cy="518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A32ECA0-8525-B05A-513E-2757B7D464D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771693" y="3139242"/>
                <a:ext cx="18252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2A15597-3421-C349-7050-0D85D38358AA}"/>
                  </a:ext>
                </a:extLst>
              </p14:cNvPr>
              <p14:cNvContentPartPr/>
              <p14:nvPr/>
            </p14:nvContentPartPr>
            <p14:xfrm>
              <a:off x="8837213" y="3848442"/>
              <a:ext cx="72000" cy="4392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2A15597-3421-C349-7050-0D85D38358A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19573" y="3830802"/>
                <a:ext cx="10764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0DD98CA-DEB5-D004-D5DA-E790C855F7C3}"/>
                  </a:ext>
                </a:extLst>
              </p14:cNvPr>
              <p14:cNvContentPartPr/>
              <p14:nvPr/>
            </p14:nvContentPartPr>
            <p14:xfrm>
              <a:off x="8795453" y="4450002"/>
              <a:ext cx="95400" cy="127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0DD98CA-DEB5-D004-D5DA-E790C855F7C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777813" y="4432002"/>
                <a:ext cx="1310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C67633D-96F4-782C-AE2F-981FCA23E827}"/>
                  </a:ext>
                </a:extLst>
              </p14:cNvPr>
              <p14:cNvContentPartPr/>
              <p14:nvPr/>
            </p14:nvContentPartPr>
            <p14:xfrm>
              <a:off x="8860613" y="4810722"/>
              <a:ext cx="69840" cy="370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C67633D-96F4-782C-AE2F-981FCA23E82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842613" y="4792722"/>
                <a:ext cx="105480" cy="40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FA124DE9-0660-0D79-73C0-578510E61583}"/>
              </a:ext>
            </a:extLst>
          </p:cNvPr>
          <p:cNvGrpSpPr/>
          <p:nvPr/>
        </p:nvGrpSpPr>
        <p:grpSpPr>
          <a:xfrm>
            <a:off x="5282213" y="1867362"/>
            <a:ext cx="84960" cy="780120"/>
            <a:chOff x="5282213" y="1867362"/>
            <a:chExt cx="84960" cy="78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CE82A6D-1A2F-7E91-9BA7-E8A476D7B0D8}"/>
                    </a:ext>
                  </a:extLst>
                </p14:cNvPr>
                <p14:cNvContentPartPr/>
                <p14:nvPr/>
              </p14:nvContentPartPr>
              <p14:xfrm>
                <a:off x="5282213" y="1867362"/>
                <a:ext cx="84960" cy="672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CE82A6D-1A2F-7E91-9BA7-E8A476D7B0D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64213" y="1849362"/>
                  <a:ext cx="120600" cy="70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CC98210-AEC1-DFFD-EA6F-22EFA079A7C7}"/>
                    </a:ext>
                  </a:extLst>
                </p14:cNvPr>
                <p14:cNvContentPartPr/>
                <p14:nvPr/>
              </p14:nvContentPartPr>
              <p14:xfrm>
                <a:off x="5290493" y="2634162"/>
                <a:ext cx="64080" cy="13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CC98210-AEC1-DFFD-EA6F-22EFA079A7C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72493" y="2616162"/>
                  <a:ext cx="9972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356910C-6FE1-570D-120D-6B6220BB6F9D}"/>
                  </a:ext>
                </a:extLst>
              </p14:cNvPr>
              <p14:cNvContentPartPr/>
              <p14:nvPr/>
            </p14:nvContentPartPr>
            <p14:xfrm>
              <a:off x="5273933" y="2861682"/>
              <a:ext cx="72000" cy="5695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356910C-6FE1-570D-120D-6B6220BB6F9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256293" y="2843682"/>
                <a:ext cx="10764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E736A36-1A7D-0C94-3D91-14B061FB2939}"/>
                  </a:ext>
                </a:extLst>
              </p14:cNvPr>
              <p14:cNvContentPartPr/>
              <p14:nvPr/>
            </p14:nvContentPartPr>
            <p14:xfrm>
              <a:off x="5282573" y="3598962"/>
              <a:ext cx="37080" cy="38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E736A36-1A7D-0C94-3D91-14B061FB293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64933" y="3580962"/>
                <a:ext cx="727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FFD736B-85A6-C1EC-65B0-8FFEE46EBEA1}"/>
                  </a:ext>
                </a:extLst>
              </p14:cNvPr>
              <p14:cNvContentPartPr/>
              <p14:nvPr/>
            </p14:nvContentPartPr>
            <p14:xfrm>
              <a:off x="5297333" y="3852402"/>
              <a:ext cx="47520" cy="127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FFD736B-85A6-C1EC-65B0-8FFEE46EBEA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79693" y="3834762"/>
                <a:ext cx="831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8AD74C6-B7BE-B169-A7EC-07894A45F18E}"/>
                  </a:ext>
                </a:extLst>
              </p14:cNvPr>
              <p14:cNvContentPartPr/>
              <p14:nvPr/>
            </p14:nvContentPartPr>
            <p14:xfrm>
              <a:off x="5281853" y="4163802"/>
              <a:ext cx="133560" cy="649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8AD74C6-B7BE-B169-A7EC-07894A45F18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63853" y="4146162"/>
                <a:ext cx="169200" cy="68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4A3E1999-ACAB-DA24-480E-BDBB15EE0855}"/>
              </a:ext>
            </a:extLst>
          </p:cNvPr>
          <p:cNvGrpSpPr/>
          <p:nvPr/>
        </p:nvGrpSpPr>
        <p:grpSpPr>
          <a:xfrm>
            <a:off x="5265653" y="4953282"/>
            <a:ext cx="3701880" cy="917640"/>
            <a:chOff x="5265653" y="4953282"/>
            <a:chExt cx="3701880" cy="91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3DD5DB2-32DB-932D-D082-AB835C3AE097}"/>
                    </a:ext>
                  </a:extLst>
                </p14:cNvPr>
                <p14:cNvContentPartPr/>
                <p14:nvPr/>
              </p14:nvContentPartPr>
              <p14:xfrm>
                <a:off x="6452933" y="5356482"/>
                <a:ext cx="157680" cy="479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3DD5DB2-32DB-932D-D082-AB835C3AE09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34933" y="5338482"/>
                  <a:ext cx="19332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D5C7594-6B73-EEB5-F747-24E478AD27B9}"/>
                    </a:ext>
                  </a:extLst>
                </p14:cNvPr>
                <p14:cNvContentPartPr/>
                <p14:nvPr/>
              </p14:nvContentPartPr>
              <p14:xfrm>
                <a:off x="6655253" y="5406522"/>
                <a:ext cx="122760" cy="288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D5C7594-6B73-EEB5-F747-24E478AD27B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37253" y="5388882"/>
                  <a:ext cx="1584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35F0A4A-960B-6BF1-0257-3A5387B3FF18}"/>
                    </a:ext>
                  </a:extLst>
                </p14:cNvPr>
                <p14:cNvContentPartPr/>
                <p14:nvPr/>
              </p14:nvContentPartPr>
              <p14:xfrm>
                <a:off x="6769733" y="5443242"/>
                <a:ext cx="125280" cy="293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35F0A4A-960B-6BF1-0257-3A5387B3FF1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52093" y="5425242"/>
                  <a:ext cx="1609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A270031-AAC1-9E62-3801-0A08B937A63E}"/>
                    </a:ext>
                  </a:extLst>
                </p14:cNvPr>
                <p14:cNvContentPartPr/>
                <p14:nvPr/>
              </p14:nvContentPartPr>
              <p14:xfrm>
                <a:off x="6891053" y="5487522"/>
                <a:ext cx="187200" cy="246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A270031-AAC1-9E62-3801-0A08B937A63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73053" y="5469522"/>
                  <a:ext cx="2228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0E78756-8511-E138-3709-EA285E465878}"/>
                    </a:ext>
                  </a:extLst>
                </p14:cNvPr>
                <p14:cNvContentPartPr/>
                <p14:nvPr/>
              </p14:nvContentPartPr>
              <p14:xfrm>
                <a:off x="7081133" y="5465202"/>
                <a:ext cx="140760" cy="195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0E78756-8511-E138-3709-EA285E46587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63493" y="5447562"/>
                  <a:ext cx="176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20712BD-0291-30B5-CF1E-C988B093397A}"/>
                    </a:ext>
                  </a:extLst>
                </p14:cNvPr>
                <p14:cNvContentPartPr/>
                <p14:nvPr/>
              </p14:nvContentPartPr>
              <p14:xfrm>
                <a:off x="7075733" y="5662842"/>
                <a:ext cx="240840" cy="208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20712BD-0291-30B5-CF1E-C988B093397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58093" y="5644842"/>
                  <a:ext cx="276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4856A90-0F9A-ED81-C291-FC343B13401E}"/>
                    </a:ext>
                  </a:extLst>
                </p14:cNvPr>
                <p14:cNvContentPartPr/>
                <p14:nvPr/>
              </p14:nvContentPartPr>
              <p14:xfrm>
                <a:off x="7266893" y="5437482"/>
                <a:ext cx="182520" cy="183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4856A90-0F9A-ED81-C291-FC343B13401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49253" y="5419842"/>
                  <a:ext cx="2181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489DD61-9363-C6FD-6B98-B17F4AAF2B79}"/>
                    </a:ext>
                  </a:extLst>
                </p14:cNvPr>
                <p14:cNvContentPartPr/>
                <p14:nvPr/>
              </p14:nvContentPartPr>
              <p14:xfrm>
                <a:off x="7227293" y="5643402"/>
                <a:ext cx="301320" cy="210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489DD61-9363-C6FD-6B98-B17F4AAF2B7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209293" y="5625762"/>
                  <a:ext cx="3369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CB101B4-921C-9B62-CFDF-2F16733B7A57}"/>
                    </a:ext>
                  </a:extLst>
                </p14:cNvPr>
                <p14:cNvContentPartPr/>
                <p14:nvPr/>
              </p14:nvContentPartPr>
              <p14:xfrm>
                <a:off x="7676933" y="5442162"/>
                <a:ext cx="182520" cy="306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CB101B4-921C-9B62-CFDF-2F16733B7A5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59293" y="5424162"/>
                  <a:ext cx="2181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E6D4623-0EEF-AD60-48DF-B2E38D593B0E}"/>
                    </a:ext>
                  </a:extLst>
                </p14:cNvPr>
                <p14:cNvContentPartPr/>
                <p14:nvPr/>
              </p14:nvContentPartPr>
              <p14:xfrm>
                <a:off x="7861253" y="5497962"/>
                <a:ext cx="169560" cy="219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E6D4623-0EEF-AD60-48DF-B2E38D593B0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43253" y="5480322"/>
                  <a:ext cx="2052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E5DC2DD-209D-E22A-FE12-082EF187CF82}"/>
                    </a:ext>
                  </a:extLst>
                </p14:cNvPr>
                <p14:cNvContentPartPr/>
                <p14:nvPr/>
              </p14:nvContentPartPr>
              <p14:xfrm>
                <a:off x="8096693" y="5471682"/>
                <a:ext cx="146880" cy="251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E5DC2DD-209D-E22A-FE12-082EF187CF8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78693" y="5453682"/>
                  <a:ext cx="1825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436FCDC-929F-8930-25D0-B42F4C2FAB20}"/>
                    </a:ext>
                  </a:extLst>
                </p14:cNvPr>
                <p14:cNvContentPartPr/>
                <p14:nvPr/>
              </p14:nvContentPartPr>
              <p14:xfrm>
                <a:off x="8299373" y="5405442"/>
                <a:ext cx="195480" cy="380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436FCDC-929F-8930-25D0-B42F4C2FAB2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281733" y="5387802"/>
                  <a:ext cx="2311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E4A25F3-EC21-F593-B235-669D1AEE10D1}"/>
                    </a:ext>
                  </a:extLst>
                </p14:cNvPr>
                <p14:cNvContentPartPr/>
                <p14:nvPr/>
              </p14:nvContentPartPr>
              <p14:xfrm>
                <a:off x="5265653" y="4953282"/>
                <a:ext cx="203040" cy="449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E4A25F3-EC21-F593-B235-669D1AEE10D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47653" y="4935282"/>
                  <a:ext cx="23868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2DE0F89-C087-918E-DB76-9FC6AFE9F95D}"/>
                    </a:ext>
                  </a:extLst>
                </p14:cNvPr>
                <p14:cNvContentPartPr/>
                <p14:nvPr/>
              </p14:nvContentPartPr>
              <p14:xfrm>
                <a:off x="5688653" y="5305362"/>
                <a:ext cx="680760" cy="185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2DE0F89-C087-918E-DB76-9FC6AFE9F95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670653" y="5287362"/>
                  <a:ext cx="7164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4914B01-304C-E620-D1A3-2ED996FDF2F5}"/>
                    </a:ext>
                  </a:extLst>
                </p14:cNvPr>
                <p14:cNvContentPartPr/>
                <p14:nvPr/>
              </p14:nvContentPartPr>
              <p14:xfrm>
                <a:off x="6534293" y="5419482"/>
                <a:ext cx="52560" cy="17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4914B01-304C-E620-D1A3-2ED996FDF2F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16653" y="5401842"/>
                  <a:ext cx="88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EF7C1C7-9721-5813-1A18-A43FC47A4059}"/>
                    </a:ext>
                  </a:extLst>
                </p14:cNvPr>
                <p14:cNvContentPartPr/>
                <p14:nvPr/>
              </p14:nvContentPartPr>
              <p14:xfrm>
                <a:off x="6765053" y="5386002"/>
                <a:ext cx="22680" cy="16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EF7C1C7-9721-5813-1A18-A43FC47A405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47053" y="5368362"/>
                  <a:ext cx="58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C567582-49E8-5E15-525A-517B5552D48B}"/>
                    </a:ext>
                  </a:extLst>
                </p14:cNvPr>
                <p14:cNvContentPartPr/>
                <p14:nvPr/>
              </p14:nvContentPartPr>
              <p14:xfrm>
                <a:off x="6963413" y="5279802"/>
                <a:ext cx="871200" cy="131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C567582-49E8-5E15-525A-517B5552D48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45773" y="5262162"/>
                  <a:ext cx="9068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4734902-B34A-5F11-8BE5-82FE40A5C402}"/>
                    </a:ext>
                  </a:extLst>
                </p14:cNvPr>
                <p14:cNvContentPartPr/>
                <p14:nvPr/>
              </p14:nvContentPartPr>
              <p14:xfrm>
                <a:off x="8099933" y="5334882"/>
                <a:ext cx="39240" cy="63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4734902-B34A-5F11-8BE5-82FE40A5C40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82293" y="5316882"/>
                  <a:ext cx="74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7AC0773-6FDA-F03C-D660-6E0DAEC24EF0}"/>
                    </a:ext>
                  </a:extLst>
                </p14:cNvPr>
                <p14:cNvContentPartPr/>
                <p14:nvPr/>
              </p14:nvContentPartPr>
              <p14:xfrm>
                <a:off x="8393333" y="5373042"/>
                <a:ext cx="36360" cy="37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7AC0773-6FDA-F03C-D660-6E0DAEC24EF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75333" y="5355042"/>
                  <a:ext cx="72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5046292-8ACF-A626-71EB-8B369917C56C}"/>
                    </a:ext>
                  </a:extLst>
                </p14:cNvPr>
                <p14:cNvContentPartPr/>
                <p14:nvPr/>
              </p14:nvContentPartPr>
              <p14:xfrm>
                <a:off x="8543453" y="5321202"/>
                <a:ext cx="424080" cy="106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5046292-8ACF-A626-71EB-8B369917C56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25453" y="5303202"/>
                  <a:ext cx="459720" cy="1425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1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6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1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6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1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/>
      <p:bldP spid="36" grpId="0"/>
      <p:bldP spid="46" grpId="0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180</ep:Words>
  <ep:PresentationFormat>A4 Paper (210x297 mm)</ep:PresentationFormat>
  <ep:Paragraphs>48</ep:Paragraphs>
  <ep:Slides>10</ep:Slides>
  <ep:Notes>1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2015-10-11T05:32:27.000</dcterms:created>
  <dc:creator>miye kwon</dc:creator>
  <cp:lastModifiedBy>Admins</cp:lastModifiedBy>
  <dcterms:modified xsi:type="dcterms:W3CDTF">2023-04-14T03:47:54.439</dcterms:modified>
  <cp:revision>125</cp:revision>
  <dc:title>PowerPoint 프레젠테이션</dc:title>
  <cp:version/>
</cp:coreProperties>
</file>