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  <p:sldMasterId id="2147483720" r:id="rId2"/>
    <p:sldMasterId id="2147483753" r:id="rId3"/>
  </p:sldMasterIdLst>
  <p:notesMasterIdLst>
    <p:notesMasterId r:id="rId24"/>
  </p:notesMasterIdLst>
  <p:handoutMasterIdLst>
    <p:handoutMasterId r:id="rId25"/>
  </p:handoutMasterIdLst>
  <p:sldIdLst>
    <p:sldId id="389" r:id="rId4"/>
    <p:sldId id="392" r:id="rId5"/>
    <p:sldId id="393" r:id="rId6"/>
    <p:sldId id="406" r:id="rId7"/>
    <p:sldId id="404" r:id="rId8"/>
    <p:sldId id="407" r:id="rId9"/>
    <p:sldId id="397" r:id="rId10"/>
    <p:sldId id="408" r:id="rId11"/>
    <p:sldId id="409" r:id="rId12"/>
    <p:sldId id="394" r:id="rId13"/>
    <p:sldId id="400" r:id="rId14"/>
    <p:sldId id="401" r:id="rId15"/>
    <p:sldId id="369" r:id="rId16"/>
    <p:sldId id="370" r:id="rId17"/>
    <p:sldId id="371" r:id="rId18"/>
    <p:sldId id="405" r:id="rId19"/>
    <p:sldId id="403" r:id="rId20"/>
    <p:sldId id="350" r:id="rId21"/>
    <p:sldId id="402" r:id="rId22"/>
    <p:sldId id="337" r:id="rId23"/>
  </p:sldIdLst>
  <p:sldSz cx="9144000" cy="6858000" type="screen4x3"/>
  <p:notesSz cx="9869488" cy="6735763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5pPr>
    <a:lvl6pPr marL="2286000" algn="l" defTabSz="914400" rtl="0" eaLnBrk="1" latinLnBrk="1" hangingPunct="1">
      <a:defRPr sz="1400" b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6pPr>
    <a:lvl7pPr marL="2743200" algn="l" defTabSz="914400" rtl="0" eaLnBrk="1" latinLnBrk="1" hangingPunct="1">
      <a:defRPr sz="1400" b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7pPr>
    <a:lvl8pPr marL="3200400" algn="l" defTabSz="914400" rtl="0" eaLnBrk="1" latinLnBrk="1" hangingPunct="1">
      <a:defRPr sz="1400" b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8pPr>
    <a:lvl9pPr marL="3657600" algn="l" defTabSz="914400" rtl="0" eaLnBrk="1" latinLnBrk="1" hangingPunct="1">
      <a:defRPr sz="1400" b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타이틀" id="{56D1A5E2-5188-4904-A1C2-4BD23E0894E7}">
          <p14:sldIdLst>
            <p14:sldId id="389"/>
          </p14:sldIdLst>
        </p14:section>
        <p14:section name="학습 목표" id="{F5923BC4-4AB5-48E9-9E2F-A3699D3B5F3A}">
          <p14:sldIdLst>
            <p14:sldId id="392"/>
          </p14:sldIdLst>
        </p14:section>
        <p14:section name="수업 열기" id="{6A6D6E3F-EA06-4884-AE7D-59B003AB8FB6}">
          <p14:sldIdLst>
            <p14:sldId id="393"/>
          </p14:sldIdLst>
        </p14:section>
        <p14:section name="교과 내용 이해하기" id="{EFD3F51F-B31B-422A-951C-D9F063155AB1}">
          <p14:sldIdLst>
            <p14:sldId id="406"/>
            <p14:sldId id="404"/>
            <p14:sldId id="407"/>
            <p14:sldId id="397"/>
            <p14:sldId id="408"/>
            <p14:sldId id="409"/>
            <p14:sldId id="394"/>
            <p14:sldId id="400"/>
            <p14:sldId id="401"/>
            <p14:sldId id="369"/>
            <p14:sldId id="370"/>
            <p14:sldId id="371"/>
            <p14:sldId id="405"/>
          </p14:sldIdLst>
        </p14:section>
        <p14:section name="확인 문제" id="{EAB58354-EEE1-4035-97F5-F80066538E47}">
          <p14:sldIdLst>
            <p14:sldId id="403"/>
            <p14:sldId id="350"/>
            <p14:sldId id="402"/>
          </p14:sldIdLst>
        </p14:section>
        <p14:section name="수업 마무리" id="{D225F880-70E5-4971-9247-B6E243AC049F}">
          <p14:sldIdLst>
            <p14:sldId id="33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2">
          <p15:clr>
            <a:srgbClr val="A4A3A4"/>
          </p15:clr>
        </p15:guide>
        <p15:guide id="2" pos="31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375E"/>
    <a:srgbClr val="E46C0A"/>
    <a:srgbClr val="DCE6F2"/>
    <a:srgbClr val="31859C"/>
    <a:srgbClr val="FFFFCC"/>
    <a:srgbClr val="86D848"/>
    <a:srgbClr val="9BD96D"/>
    <a:srgbClr val="92B54B"/>
    <a:srgbClr val="FF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보통 스타일 4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64" autoAdjust="0"/>
    <p:restoredTop sz="95394" autoAdjust="0"/>
  </p:normalViewPr>
  <p:slideViewPr>
    <p:cSldViewPr>
      <p:cViewPr varScale="1">
        <p:scale>
          <a:sx n="71" d="100"/>
          <a:sy n="71" d="100"/>
        </p:scale>
        <p:origin x="8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4" d="100"/>
          <a:sy n="94" d="100"/>
        </p:scale>
        <p:origin x="1356" y="84"/>
      </p:cViewPr>
      <p:guideLst>
        <p:guide orient="horz" pos="2122"/>
        <p:guide pos="31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276830" cy="33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9" rIns="91436" bIns="45719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kumimoji="1"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1082" y="0"/>
            <a:ext cx="4276830" cy="33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9" rIns="91436" bIns="4571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1"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804CF7BF-23A5-4455-9BEE-851FF1D4C600}" type="datetime1">
              <a:rPr lang="ko-KR" altLang="en-US" smtClean="0"/>
              <a:pPr>
                <a:defRPr/>
              </a:pPr>
              <a:t>2018-11-05</a:t>
            </a:fld>
            <a:endParaRPr lang="en-US" altLang="ko-KR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397315"/>
            <a:ext cx="4276830" cy="336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9" rIns="91436" bIns="45719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kumimoji="1"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1082" y="6397315"/>
            <a:ext cx="4276830" cy="336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9" rIns="91436" bIns="4571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1"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3CCD8FB2-9656-4704-8919-6F4FDD02300E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06309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6830" cy="33686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b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591082" y="0"/>
            <a:ext cx="4276830" cy="33686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b="0">
                <a:latin typeface="+mn-lt"/>
                <a:ea typeface="+mn-ea"/>
              </a:defRPr>
            </a:lvl1pPr>
          </a:lstStyle>
          <a:p>
            <a:pPr>
              <a:defRPr/>
            </a:pPr>
            <a:fld id="{23582D51-98DC-46DE-B5A1-E5D1FC0EB5EF}" type="datetime1">
              <a:rPr lang="ko-KR" altLang="en-US" smtClean="0"/>
              <a:pPr>
                <a:defRPr/>
              </a:pPr>
              <a:t>2018-11-05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504825"/>
            <a:ext cx="3367088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9" rIns="91436" bIns="45719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88053" y="3199449"/>
            <a:ext cx="7893383" cy="3031804"/>
          </a:xfrm>
          <a:prstGeom prst="rect">
            <a:avLst/>
          </a:prstGeom>
        </p:spPr>
        <p:txBody>
          <a:bodyPr vert="horz" lIns="91436" tIns="45719" rIns="91436" bIns="45719" rtlCol="0">
            <a:normAutofit/>
          </a:bodyPr>
          <a:lstStyle/>
          <a:p>
            <a:pPr lvl="0"/>
            <a:r>
              <a:rPr lang="ko-KR" altLang="en-US" noProof="0" dirty="0" smtClean="0"/>
              <a:t>마스터 텍스트 스타일을 편집합니다</a:t>
            </a:r>
          </a:p>
          <a:p>
            <a:pPr lvl="1"/>
            <a:r>
              <a:rPr lang="ko-KR" altLang="en-US" noProof="0" dirty="0" smtClean="0"/>
              <a:t>둘째 수준</a:t>
            </a:r>
          </a:p>
          <a:p>
            <a:pPr lvl="2"/>
            <a:r>
              <a:rPr lang="ko-KR" altLang="en-US" noProof="0" dirty="0" smtClean="0"/>
              <a:t>셋째 수준</a:t>
            </a:r>
          </a:p>
          <a:p>
            <a:pPr lvl="3"/>
            <a:r>
              <a:rPr lang="ko-KR" altLang="en-US" noProof="0" dirty="0" smtClean="0"/>
              <a:t>넷째 수준</a:t>
            </a:r>
          </a:p>
          <a:p>
            <a:pPr lvl="4"/>
            <a:r>
              <a:rPr lang="ko-KR" altLang="en-US" noProof="0" dirty="0" smtClean="0"/>
              <a:t>다섯째 수준</a:t>
            </a:r>
            <a:endParaRPr lang="ko-KR" altLang="en-US" noProof="0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6397315"/>
            <a:ext cx="4276830" cy="33686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b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591082" y="6397315"/>
            <a:ext cx="4276830" cy="33686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b="0">
                <a:latin typeface="+mn-lt"/>
                <a:ea typeface="+mn-ea"/>
              </a:defRPr>
            </a:lvl1pPr>
          </a:lstStyle>
          <a:p>
            <a:pPr>
              <a:defRPr/>
            </a:pPr>
            <a:fld id="{F8959AE8-D9C3-4FFE-83FE-9F30A7662FC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10100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9271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08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0003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39814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33903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8728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18066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55664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839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0329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학습 목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 userDrawn="1"/>
        </p:nvSpPr>
        <p:spPr>
          <a:xfrm>
            <a:off x="2671217" y="485759"/>
            <a:ext cx="6472783" cy="86358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</a:schemeClr>
              </a:gs>
              <a:gs pos="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>
              <a:solidFill>
                <a:schemeClr val="bg1"/>
              </a:solidFill>
            </a:endParaRPr>
          </a:p>
        </p:txBody>
      </p:sp>
      <p:grpSp>
        <p:nvGrpSpPr>
          <p:cNvPr id="47" name="그룹 46"/>
          <p:cNvGrpSpPr/>
          <p:nvPr userDrawn="1"/>
        </p:nvGrpSpPr>
        <p:grpSpPr>
          <a:xfrm>
            <a:off x="669903" y="452902"/>
            <a:ext cx="2295772" cy="517945"/>
            <a:chOff x="973837" y="3505414"/>
            <a:chExt cx="2295772" cy="517945"/>
          </a:xfrm>
        </p:grpSpPr>
        <p:sp>
          <p:nvSpPr>
            <p:cNvPr id="48" name="타원 31"/>
            <p:cNvSpPr/>
            <p:nvPr userDrawn="1"/>
          </p:nvSpPr>
          <p:spPr>
            <a:xfrm>
              <a:off x="2975151" y="3513367"/>
              <a:ext cx="294458" cy="106538"/>
            </a:xfrm>
            <a:custGeom>
              <a:avLst/>
              <a:gdLst>
                <a:gd name="connsiteX0" fmla="*/ 0 w 360040"/>
                <a:gd name="connsiteY0" fmla="*/ 105809 h 211617"/>
                <a:gd name="connsiteX1" fmla="*/ 180020 w 360040"/>
                <a:gd name="connsiteY1" fmla="*/ 0 h 211617"/>
                <a:gd name="connsiteX2" fmla="*/ 360040 w 360040"/>
                <a:gd name="connsiteY2" fmla="*/ 105809 h 211617"/>
                <a:gd name="connsiteX3" fmla="*/ 180020 w 360040"/>
                <a:gd name="connsiteY3" fmla="*/ 211618 h 211617"/>
                <a:gd name="connsiteX4" fmla="*/ 0 w 360040"/>
                <a:gd name="connsiteY4" fmla="*/ 105809 h 211617"/>
                <a:gd name="connsiteX0" fmla="*/ 0 w 360040"/>
                <a:gd name="connsiteY0" fmla="*/ 105809 h 105809"/>
                <a:gd name="connsiteX1" fmla="*/ 180020 w 360040"/>
                <a:gd name="connsiteY1" fmla="*/ 0 h 105809"/>
                <a:gd name="connsiteX2" fmla="*/ 360040 w 360040"/>
                <a:gd name="connsiteY2" fmla="*/ 105809 h 105809"/>
                <a:gd name="connsiteX3" fmla="*/ 0 w 360040"/>
                <a:gd name="connsiteY3" fmla="*/ 105809 h 105809"/>
                <a:gd name="connsiteX0" fmla="*/ 0 w 371190"/>
                <a:gd name="connsiteY0" fmla="*/ 105809 h 105809"/>
                <a:gd name="connsiteX1" fmla="*/ 180020 w 371190"/>
                <a:gd name="connsiteY1" fmla="*/ 0 h 105809"/>
                <a:gd name="connsiteX2" fmla="*/ 360040 w 371190"/>
                <a:gd name="connsiteY2" fmla="*/ 105809 h 105809"/>
                <a:gd name="connsiteX3" fmla="*/ 0 w 371190"/>
                <a:gd name="connsiteY3" fmla="*/ 105809 h 105809"/>
                <a:gd name="connsiteX0" fmla="*/ 0 w 372363"/>
                <a:gd name="connsiteY0" fmla="*/ 105809 h 114610"/>
                <a:gd name="connsiteX1" fmla="*/ 180020 w 372363"/>
                <a:gd name="connsiteY1" fmla="*/ 0 h 114610"/>
                <a:gd name="connsiteX2" fmla="*/ 360040 w 372363"/>
                <a:gd name="connsiteY2" fmla="*/ 105809 h 114610"/>
                <a:gd name="connsiteX3" fmla="*/ 0 w 372363"/>
                <a:gd name="connsiteY3" fmla="*/ 105809 h 114610"/>
                <a:gd name="connsiteX0" fmla="*/ 1239 w 294346"/>
                <a:gd name="connsiteY0" fmla="*/ 105809 h 114610"/>
                <a:gd name="connsiteX1" fmla="*/ 181259 w 294346"/>
                <a:gd name="connsiteY1" fmla="*/ 0 h 114610"/>
                <a:gd name="connsiteX2" fmla="*/ 279392 w 294346"/>
                <a:gd name="connsiteY2" fmla="*/ 105809 h 114610"/>
                <a:gd name="connsiteX3" fmla="*/ 1239 w 294346"/>
                <a:gd name="connsiteY3" fmla="*/ 105809 h 114610"/>
                <a:gd name="connsiteX0" fmla="*/ 1239 w 279392"/>
                <a:gd name="connsiteY0" fmla="*/ 105809 h 113804"/>
                <a:gd name="connsiteX1" fmla="*/ 181259 w 279392"/>
                <a:gd name="connsiteY1" fmla="*/ 0 h 113804"/>
                <a:gd name="connsiteX2" fmla="*/ 279392 w 279392"/>
                <a:gd name="connsiteY2" fmla="*/ 105809 h 113804"/>
                <a:gd name="connsiteX3" fmla="*/ 1239 w 279392"/>
                <a:gd name="connsiteY3" fmla="*/ 105809 h 113804"/>
                <a:gd name="connsiteX0" fmla="*/ 1239 w 280050"/>
                <a:gd name="connsiteY0" fmla="*/ 105809 h 113820"/>
                <a:gd name="connsiteX1" fmla="*/ 181259 w 280050"/>
                <a:gd name="connsiteY1" fmla="*/ 0 h 113820"/>
                <a:gd name="connsiteX2" fmla="*/ 279392 w 280050"/>
                <a:gd name="connsiteY2" fmla="*/ 105809 h 113820"/>
                <a:gd name="connsiteX3" fmla="*/ 1239 w 280050"/>
                <a:gd name="connsiteY3" fmla="*/ 105809 h 113820"/>
                <a:gd name="connsiteX0" fmla="*/ 2279 w 281090"/>
                <a:gd name="connsiteY0" fmla="*/ 105809 h 106278"/>
                <a:gd name="connsiteX1" fmla="*/ 182299 w 281090"/>
                <a:gd name="connsiteY1" fmla="*/ 0 h 106278"/>
                <a:gd name="connsiteX2" fmla="*/ 280432 w 281090"/>
                <a:gd name="connsiteY2" fmla="*/ 105809 h 106278"/>
                <a:gd name="connsiteX3" fmla="*/ 2279 w 281090"/>
                <a:gd name="connsiteY3" fmla="*/ 105809 h 106278"/>
                <a:gd name="connsiteX0" fmla="*/ 15227 w 294038"/>
                <a:gd name="connsiteY0" fmla="*/ 105809 h 113820"/>
                <a:gd name="connsiteX1" fmla="*/ 195247 w 294038"/>
                <a:gd name="connsiteY1" fmla="*/ 0 h 113820"/>
                <a:gd name="connsiteX2" fmla="*/ 293380 w 294038"/>
                <a:gd name="connsiteY2" fmla="*/ 105809 h 113820"/>
                <a:gd name="connsiteX3" fmla="*/ 15227 w 294038"/>
                <a:gd name="connsiteY3" fmla="*/ 105809 h 113820"/>
                <a:gd name="connsiteX0" fmla="*/ 15227 w 294038"/>
                <a:gd name="connsiteY0" fmla="*/ 105809 h 113820"/>
                <a:gd name="connsiteX1" fmla="*/ 195247 w 294038"/>
                <a:gd name="connsiteY1" fmla="*/ 0 h 113820"/>
                <a:gd name="connsiteX2" fmla="*/ 293380 w 294038"/>
                <a:gd name="connsiteY2" fmla="*/ 105809 h 113820"/>
                <a:gd name="connsiteX3" fmla="*/ 15227 w 294038"/>
                <a:gd name="connsiteY3" fmla="*/ 105809 h 113820"/>
                <a:gd name="connsiteX0" fmla="*/ 15647 w 294458"/>
                <a:gd name="connsiteY0" fmla="*/ 105809 h 106538"/>
                <a:gd name="connsiteX1" fmla="*/ 195667 w 294458"/>
                <a:gd name="connsiteY1" fmla="*/ 0 h 106538"/>
                <a:gd name="connsiteX2" fmla="*/ 293800 w 294458"/>
                <a:gd name="connsiteY2" fmla="*/ 105809 h 106538"/>
                <a:gd name="connsiteX3" fmla="*/ 15647 w 294458"/>
                <a:gd name="connsiteY3" fmla="*/ 105809 h 106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458" h="106538">
                  <a:moveTo>
                    <a:pt x="15647" y="105809"/>
                  </a:moveTo>
                  <a:cubicBezTo>
                    <a:pt x="-57931" y="116795"/>
                    <a:pt x="149308" y="0"/>
                    <a:pt x="195667" y="0"/>
                  </a:cubicBezTo>
                  <a:cubicBezTo>
                    <a:pt x="242026" y="0"/>
                    <a:pt x="301375" y="53141"/>
                    <a:pt x="293800" y="105809"/>
                  </a:cubicBezTo>
                  <a:cubicBezTo>
                    <a:pt x="293690" y="106577"/>
                    <a:pt x="51739" y="100420"/>
                    <a:pt x="15647" y="105809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0" name="모서리가 둥근 직사각형 4"/>
            <p:cNvSpPr/>
            <p:nvPr userDrawn="1"/>
          </p:nvSpPr>
          <p:spPr>
            <a:xfrm>
              <a:off x="973837" y="3505414"/>
              <a:ext cx="2173905" cy="517945"/>
            </a:xfrm>
            <a:custGeom>
              <a:avLst/>
              <a:gdLst>
                <a:gd name="connsiteX0" fmla="*/ 0 w 2388714"/>
                <a:gd name="connsiteY0" fmla="*/ 96013 h 576064"/>
                <a:gd name="connsiteX1" fmla="*/ 96013 w 2388714"/>
                <a:gd name="connsiteY1" fmla="*/ 0 h 576064"/>
                <a:gd name="connsiteX2" fmla="*/ 2292701 w 2388714"/>
                <a:gd name="connsiteY2" fmla="*/ 0 h 576064"/>
                <a:gd name="connsiteX3" fmla="*/ 2388714 w 2388714"/>
                <a:gd name="connsiteY3" fmla="*/ 96013 h 576064"/>
                <a:gd name="connsiteX4" fmla="*/ 2388714 w 2388714"/>
                <a:gd name="connsiteY4" fmla="*/ 480051 h 576064"/>
                <a:gd name="connsiteX5" fmla="*/ 2292701 w 2388714"/>
                <a:gd name="connsiteY5" fmla="*/ 576064 h 576064"/>
                <a:gd name="connsiteX6" fmla="*/ 96013 w 2388714"/>
                <a:gd name="connsiteY6" fmla="*/ 576064 h 576064"/>
                <a:gd name="connsiteX7" fmla="*/ 0 w 2388714"/>
                <a:gd name="connsiteY7" fmla="*/ 480051 h 576064"/>
                <a:gd name="connsiteX8" fmla="*/ 0 w 2388714"/>
                <a:gd name="connsiteY8" fmla="*/ 96013 h 576064"/>
                <a:gd name="connsiteX0" fmla="*/ 0 w 2388714"/>
                <a:gd name="connsiteY0" fmla="*/ 96013 h 576064"/>
                <a:gd name="connsiteX1" fmla="*/ 2292701 w 2388714"/>
                <a:gd name="connsiteY1" fmla="*/ 0 h 576064"/>
                <a:gd name="connsiteX2" fmla="*/ 2388714 w 2388714"/>
                <a:gd name="connsiteY2" fmla="*/ 96013 h 576064"/>
                <a:gd name="connsiteX3" fmla="*/ 2388714 w 2388714"/>
                <a:gd name="connsiteY3" fmla="*/ 480051 h 576064"/>
                <a:gd name="connsiteX4" fmla="*/ 2292701 w 2388714"/>
                <a:gd name="connsiteY4" fmla="*/ 576064 h 576064"/>
                <a:gd name="connsiteX5" fmla="*/ 96013 w 2388714"/>
                <a:gd name="connsiteY5" fmla="*/ 576064 h 576064"/>
                <a:gd name="connsiteX6" fmla="*/ 0 w 2388714"/>
                <a:gd name="connsiteY6" fmla="*/ 480051 h 576064"/>
                <a:gd name="connsiteX7" fmla="*/ 0 w 2388714"/>
                <a:gd name="connsiteY7" fmla="*/ 96013 h 576064"/>
                <a:gd name="connsiteX0" fmla="*/ 0 w 2388714"/>
                <a:gd name="connsiteY0" fmla="*/ 0 h 480051"/>
                <a:gd name="connsiteX1" fmla="*/ 2388714 w 2388714"/>
                <a:gd name="connsiteY1" fmla="*/ 0 h 480051"/>
                <a:gd name="connsiteX2" fmla="*/ 2388714 w 2388714"/>
                <a:gd name="connsiteY2" fmla="*/ 384038 h 480051"/>
                <a:gd name="connsiteX3" fmla="*/ 2292701 w 2388714"/>
                <a:gd name="connsiteY3" fmla="*/ 480051 h 480051"/>
                <a:gd name="connsiteX4" fmla="*/ 96013 w 2388714"/>
                <a:gd name="connsiteY4" fmla="*/ 480051 h 480051"/>
                <a:gd name="connsiteX5" fmla="*/ 0 w 2388714"/>
                <a:gd name="connsiteY5" fmla="*/ 384038 h 480051"/>
                <a:gd name="connsiteX6" fmla="*/ 0 w 2388714"/>
                <a:gd name="connsiteY6" fmla="*/ 0 h 480051"/>
                <a:gd name="connsiteX0" fmla="*/ 0 w 2388714"/>
                <a:gd name="connsiteY0" fmla="*/ 29269 h 509320"/>
                <a:gd name="connsiteX1" fmla="*/ 2388714 w 2388714"/>
                <a:gd name="connsiteY1" fmla="*/ 29269 h 509320"/>
                <a:gd name="connsiteX2" fmla="*/ 2388714 w 2388714"/>
                <a:gd name="connsiteY2" fmla="*/ 413307 h 509320"/>
                <a:gd name="connsiteX3" fmla="*/ 2292701 w 2388714"/>
                <a:gd name="connsiteY3" fmla="*/ 509320 h 509320"/>
                <a:gd name="connsiteX4" fmla="*/ 96013 w 2388714"/>
                <a:gd name="connsiteY4" fmla="*/ 509320 h 509320"/>
                <a:gd name="connsiteX5" fmla="*/ 0 w 2388714"/>
                <a:gd name="connsiteY5" fmla="*/ 413307 h 509320"/>
                <a:gd name="connsiteX6" fmla="*/ 0 w 2388714"/>
                <a:gd name="connsiteY6" fmla="*/ 29269 h 509320"/>
                <a:gd name="connsiteX0" fmla="*/ 16 w 2388730"/>
                <a:gd name="connsiteY0" fmla="*/ 0 h 480051"/>
                <a:gd name="connsiteX1" fmla="*/ 2388730 w 2388730"/>
                <a:gd name="connsiteY1" fmla="*/ 0 h 480051"/>
                <a:gd name="connsiteX2" fmla="*/ 2388730 w 2388730"/>
                <a:gd name="connsiteY2" fmla="*/ 384038 h 480051"/>
                <a:gd name="connsiteX3" fmla="*/ 2292717 w 2388730"/>
                <a:gd name="connsiteY3" fmla="*/ 480051 h 480051"/>
                <a:gd name="connsiteX4" fmla="*/ 96029 w 2388730"/>
                <a:gd name="connsiteY4" fmla="*/ 480051 h 480051"/>
                <a:gd name="connsiteX5" fmla="*/ 16 w 2388730"/>
                <a:gd name="connsiteY5" fmla="*/ 384038 h 480051"/>
                <a:gd name="connsiteX6" fmla="*/ 16 w 2388730"/>
                <a:gd name="connsiteY6" fmla="*/ 0 h 480051"/>
                <a:gd name="connsiteX0" fmla="*/ 16 w 2388730"/>
                <a:gd name="connsiteY0" fmla="*/ 197223 h 480100"/>
                <a:gd name="connsiteX1" fmla="*/ 2388730 w 2388730"/>
                <a:gd name="connsiteY1" fmla="*/ 49 h 480100"/>
                <a:gd name="connsiteX2" fmla="*/ 2388730 w 2388730"/>
                <a:gd name="connsiteY2" fmla="*/ 384087 h 480100"/>
                <a:gd name="connsiteX3" fmla="*/ 2292717 w 2388730"/>
                <a:gd name="connsiteY3" fmla="*/ 480100 h 480100"/>
                <a:gd name="connsiteX4" fmla="*/ 96029 w 2388730"/>
                <a:gd name="connsiteY4" fmla="*/ 480100 h 480100"/>
                <a:gd name="connsiteX5" fmla="*/ 16 w 2388730"/>
                <a:gd name="connsiteY5" fmla="*/ 384087 h 480100"/>
                <a:gd name="connsiteX6" fmla="*/ 16 w 2388730"/>
                <a:gd name="connsiteY6" fmla="*/ 197223 h 480100"/>
                <a:gd name="connsiteX0" fmla="*/ 16 w 2388730"/>
                <a:gd name="connsiteY0" fmla="*/ 519 h 283396"/>
                <a:gd name="connsiteX1" fmla="*/ 2388730 w 2388730"/>
                <a:gd name="connsiteY1" fmla="*/ 16951 h 283396"/>
                <a:gd name="connsiteX2" fmla="*/ 2388730 w 2388730"/>
                <a:gd name="connsiteY2" fmla="*/ 187383 h 283396"/>
                <a:gd name="connsiteX3" fmla="*/ 2292717 w 2388730"/>
                <a:gd name="connsiteY3" fmla="*/ 283396 h 283396"/>
                <a:gd name="connsiteX4" fmla="*/ 96029 w 2388730"/>
                <a:gd name="connsiteY4" fmla="*/ 283396 h 283396"/>
                <a:gd name="connsiteX5" fmla="*/ 16 w 2388730"/>
                <a:gd name="connsiteY5" fmla="*/ 187383 h 283396"/>
                <a:gd name="connsiteX6" fmla="*/ 16 w 2388730"/>
                <a:gd name="connsiteY6" fmla="*/ 519 h 283396"/>
                <a:gd name="connsiteX0" fmla="*/ 26 w 2388740"/>
                <a:gd name="connsiteY0" fmla="*/ 5512 h 288389"/>
                <a:gd name="connsiteX1" fmla="*/ 1538426 w 2388740"/>
                <a:gd name="connsiteY1" fmla="*/ 1405 h 288389"/>
                <a:gd name="connsiteX2" fmla="*/ 2388740 w 2388740"/>
                <a:gd name="connsiteY2" fmla="*/ 192376 h 288389"/>
                <a:gd name="connsiteX3" fmla="*/ 2292727 w 2388740"/>
                <a:gd name="connsiteY3" fmla="*/ 288389 h 288389"/>
                <a:gd name="connsiteX4" fmla="*/ 96039 w 2388740"/>
                <a:gd name="connsiteY4" fmla="*/ 288389 h 288389"/>
                <a:gd name="connsiteX5" fmla="*/ 26 w 2388740"/>
                <a:gd name="connsiteY5" fmla="*/ 192376 h 288389"/>
                <a:gd name="connsiteX6" fmla="*/ 26 w 2388740"/>
                <a:gd name="connsiteY6" fmla="*/ 5512 h 288389"/>
                <a:gd name="connsiteX0" fmla="*/ 26 w 2295217"/>
                <a:gd name="connsiteY0" fmla="*/ 5512 h 288389"/>
                <a:gd name="connsiteX1" fmla="*/ 1538426 w 2295217"/>
                <a:gd name="connsiteY1" fmla="*/ 1405 h 288389"/>
                <a:gd name="connsiteX2" fmla="*/ 1534319 w 2295217"/>
                <a:gd name="connsiteY2" fmla="*/ 167730 h 288389"/>
                <a:gd name="connsiteX3" fmla="*/ 2292727 w 2295217"/>
                <a:gd name="connsiteY3" fmla="*/ 288389 h 288389"/>
                <a:gd name="connsiteX4" fmla="*/ 96039 w 2295217"/>
                <a:gd name="connsiteY4" fmla="*/ 288389 h 288389"/>
                <a:gd name="connsiteX5" fmla="*/ 26 w 2295217"/>
                <a:gd name="connsiteY5" fmla="*/ 192376 h 288389"/>
                <a:gd name="connsiteX6" fmla="*/ 26 w 2295217"/>
                <a:gd name="connsiteY6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34319 w 1538426"/>
                <a:gd name="connsiteY2" fmla="*/ 167730 h 288389"/>
                <a:gd name="connsiteX3" fmla="*/ 1425982 w 1538426"/>
                <a:gd name="connsiteY3" fmla="*/ 284281 h 288389"/>
                <a:gd name="connsiteX4" fmla="*/ 96039 w 1538426"/>
                <a:gd name="connsiteY4" fmla="*/ 288389 h 288389"/>
                <a:gd name="connsiteX5" fmla="*/ 26 w 1538426"/>
                <a:gd name="connsiteY5" fmla="*/ 192376 h 288389"/>
                <a:gd name="connsiteX6" fmla="*/ 26 w 1538426"/>
                <a:gd name="connsiteY6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29320 w 1538426"/>
                <a:gd name="connsiteY2" fmla="*/ 35614 h 288389"/>
                <a:gd name="connsiteX3" fmla="*/ 1534319 w 1538426"/>
                <a:gd name="connsiteY3" fmla="*/ 167730 h 288389"/>
                <a:gd name="connsiteX4" fmla="*/ 1425982 w 1538426"/>
                <a:gd name="connsiteY4" fmla="*/ 284281 h 288389"/>
                <a:gd name="connsiteX5" fmla="*/ 96039 w 1538426"/>
                <a:gd name="connsiteY5" fmla="*/ 288389 h 288389"/>
                <a:gd name="connsiteX6" fmla="*/ 26 w 1538426"/>
                <a:gd name="connsiteY6" fmla="*/ 192376 h 288389"/>
                <a:gd name="connsiteX7" fmla="*/ 26 w 1538426"/>
                <a:gd name="connsiteY7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29320 w 1538426"/>
                <a:gd name="connsiteY2" fmla="*/ 38991 h 288389"/>
                <a:gd name="connsiteX3" fmla="*/ 1534319 w 1538426"/>
                <a:gd name="connsiteY3" fmla="*/ 167730 h 288389"/>
                <a:gd name="connsiteX4" fmla="*/ 1425982 w 1538426"/>
                <a:gd name="connsiteY4" fmla="*/ 284281 h 288389"/>
                <a:gd name="connsiteX5" fmla="*/ 96039 w 1538426"/>
                <a:gd name="connsiteY5" fmla="*/ 288389 h 288389"/>
                <a:gd name="connsiteX6" fmla="*/ 26 w 1538426"/>
                <a:gd name="connsiteY6" fmla="*/ 192376 h 288389"/>
                <a:gd name="connsiteX7" fmla="*/ 26 w 1538426"/>
                <a:gd name="connsiteY7" fmla="*/ 5512 h 288389"/>
                <a:gd name="connsiteX0" fmla="*/ 25 w 1673505"/>
                <a:gd name="connsiteY0" fmla="*/ 5512 h 288389"/>
                <a:gd name="connsiteX1" fmla="*/ 1673505 w 1673505"/>
                <a:gd name="connsiteY1" fmla="*/ 1405 h 288389"/>
                <a:gd name="connsiteX2" fmla="*/ 1529319 w 1673505"/>
                <a:gd name="connsiteY2" fmla="*/ 38991 h 288389"/>
                <a:gd name="connsiteX3" fmla="*/ 1534318 w 1673505"/>
                <a:gd name="connsiteY3" fmla="*/ 167730 h 288389"/>
                <a:gd name="connsiteX4" fmla="*/ 1425981 w 1673505"/>
                <a:gd name="connsiteY4" fmla="*/ 284281 h 288389"/>
                <a:gd name="connsiteX5" fmla="*/ 96038 w 1673505"/>
                <a:gd name="connsiteY5" fmla="*/ 288389 h 288389"/>
                <a:gd name="connsiteX6" fmla="*/ 25 w 1673505"/>
                <a:gd name="connsiteY6" fmla="*/ 192376 h 288389"/>
                <a:gd name="connsiteX7" fmla="*/ 25 w 1673505"/>
                <a:gd name="connsiteY7" fmla="*/ 5512 h 288389"/>
                <a:gd name="connsiteX0" fmla="*/ 25 w 1673505"/>
                <a:gd name="connsiteY0" fmla="*/ 5512 h 288389"/>
                <a:gd name="connsiteX1" fmla="*/ 1673505 w 1673505"/>
                <a:gd name="connsiteY1" fmla="*/ 1405 h 288389"/>
                <a:gd name="connsiteX2" fmla="*/ 1529319 w 1673505"/>
                <a:gd name="connsiteY2" fmla="*/ 38991 h 288389"/>
                <a:gd name="connsiteX3" fmla="*/ 1534318 w 1673505"/>
                <a:gd name="connsiteY3" fmla="*/ 167730 h 288389"/>
                <a:gd name="connsiteX4" fmla="*/ 1425981 w 1673505"/>
                <a:gd name="connsiteY4" fmla="*/ 284281 h 288389"/>
                <a:gd name="connsiteX5" fmla="*/ 96038 w 1673505"/>
                <a:gd name="connsiteY5" fmla="*/ 288389 h 288389"/>
                <a:gd name="connsiteX6" fmla="*/ 25 w 1673505"/>
                <a:gd name="connsiteY6" fmla="*/ 192376 h 288389"/>
                <a:gd name="connsiteX7" fmla="*/ 25 w 1673505"/>
                <a:gd name="connsiteY7" fmla="*/ 5512 h 288389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29319 w 1622850"/>
                <a:gd name="connsiteY2" fmla="*/ 36588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29319 w 1622850"/>
                <a:gd name="connsiteY2" fmla="*/ 36588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15251"/>
                <a:gd name="connsiteY0" fmla="*/ 3109 h 285986"/>
                <a:gd name="connsiteX1" fmla="*/ 1615251 w 1615251"/>
                <a:gd name="connsiteY1" fmla="*/ 2379 h 285986"/>
                <a:gd name="connsiteX2" fmla="*/ 1534384 w 1615251"/>
                <a:gd name="connsiteY2" fmla="*/ 92309 h 285986"/>
                <a:gd name="connsiteX3" fmla="*/ 1534318 w 1615251"/>
                <a:gd name="connsiteY3" fmla="*/ 165327 h 285986"/>
                <a:gd name="connsiteX4" fmla="*/ 1425981 w 1615251"/>
                <a:gd name="connsiteY4" fmla="*/ 281878 h 285986"/>
                <a:gd name="connsiteX5" fmla="*/ 96038 w 1615251"/>
                <a:gd name="connsiteY5" fmla="*/ 285986 h 285986"/>
                <a:gd name="connsiteX6" fmla="*/ 25 w 1615251"/>
                <a:gd name="connsiteY6" fmla="*/ 189973 h 285986"/>
                <a:gd name="connsiteX7" fmla="*/ 25 w 1615251"/>
                <a:gd name="connsiteY7" fmla="*/ 3109 h 285986"/>
                <a:gd name="connsiteX0" fmla="*/ 25 w 1615251"/>
                <a:gd name="connsiteY0" fmla="*/ 3109 h 285986"/>
                <a:gd name="connsiteX1" fmla="*/ 1615251 w 1615251"/>
                <a:gd name="connsiteY1" fmla="*/ 2379 h 285986"/>
                <a:gd name="connsiteX2" fmla="*/ 1534384 w 1615251"/>
                <a:gd name="connsiteY2" fmla="*/ 92309 h 285986"/>
                <a:gd name="connsiteX3" fmla="*/ 1534318 w 1615251"/>
                <a:gd name="connsiteY3" fmla="*/ 165327 h 285986"/>
                <a:gd name="connsiteX4" fmla="*/ 1425981 w 1615251"/>
                <a:gd name="connsiteY4" fmla="*/ 281878 h 285986"/>
                <a:gd name="connsiteX5" fmla="*/ 96038 w 1615251"/>
                <a:gd name="connsiteY5" fmla="*/ 285986 h 285986"/>
                <a:gd name="connsiteX6" fmla="*/ 25 w 1615251"/>
                <a:gd name="connsiteY6" fmla="*/ 189973 h 285986"/>
                <a:gd name="connsiteX7" fmla="*/ 25 w 1615251"/>
                <a:gd name="connsiteY7" fmla="*/ 3109 h 285986"/>
                <a:gd name="connsiteX0" fmla="*/ 25 w 1615251"/>
                <a:gd name="connsiteY0" fmla="*/ 1822 h 284699"/>
                <a:gd name="connsiteX1" fmla="*/ 1615251 w 1615251"/>
                <a:gd name="connsiteY1" fmla="*/ 1092 h 284699"/>
                <a:gd name="connsiteX2" fmla="*/ 1534384 w 1615251"/>
                <a:gd name="connsiteY2" fmla="*/ 91022 h 284699"/>
                <a:gd name="connsiteX3" fmla="*/ 1534318 w 1615251"/>
                <a:gd name="connsiteY3" fmla="*/ 164040 h 284699"/>
                <a:gd name="connsiteX4" fmla="*/ 1425981 w 1615251"/>
                <a:gd name="connsiteY4" fmla="*/ 280591 h 284699"/>
                <a:gd name="connsiteX5" fmla="*/ 96038 w 1615251"/>
                <a:gd name="connsiteY5" fmla="*/ 284699 h 284699"/>
                <a:gd name="connsiteX6" fmla="*/ 25 w 1615251"/>
                <a:gd name="connsiteY6" fmla="*/ 188686 h 284699"/>
                <a:gd name="connsiteX7" fmla="*/ 25 w 1615251"/>
                <a:gd name="connsiteY7" fmla="*/ 1822 h 284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15251" h="284699">
                  <a:moveTo>
                    <a:pt x="25" y="1822"/>
                  </a:moveTo>
                  <a:cubicBezTo>
                    <a:pt x="-7298" y="-1800"/>
                    <a:pt x="1614839" y="1099"/>
                    <a:pt x="1615251" y="1092"/>
                  </a:cubicBezTo>
                  <a:cubicBezTo>
                    <a:pt x="1524977" y="6023"/>
                    <a:pt x="1534324" y="96223"/>
                    <a:pt x="1534384" y="91022"/>
                  </a:cubicBezTo>
                  <a:cubicBezTo>
                    <a:pt x="1534362" y="115361"/>
                    <a:pt x="1534340" y="139701"/>
                    <a:pt x="1534318" y="164040"/>
                  </a:cubicBezTo>
                  <a:cubicBezTo>
                    <a:pt x="1534318" y="217067"/>
                    <a:pt x="1479008" y="280591"/>
                    <a:pt x="1425981" y="280591"/>
                  </a:cubicBezTo>
                  <a:lnTo>
                    <a:pt x="96038" y="284699"/>
                  </a:lnTo>
                  <a:cubicBezTo>
                    <a:pt x="43011" y="284699"/>
                    <a:pt x="25" y="241713"/>
                    <a:pt x="25" y="188686"/>
                  </a:cubicBezTo>
                  <a:lnTo>
                    <a:pt x="25" y="1822"/>
                  </a:lnTo>
                  <a:close/>
                </a:path>
              </a:pathLst>
            </a:custGeom>
            <a:gradFill flip="none" rotWithShape="1">
              <a:gsLst>
                <a:gs pos="29000">
                  <a:srgbClr val="118089"/>
                </a:gs>
                <a:gs pos="100000">
                  <a:srgbClr val="1AC6D8"/>
                </a:gs>
              </a:gsLst>
              <a:lin ang="5400000" scaled="1"/>
              <a:tileRect/>
            </a:gradFill>
            <a:ln w="12700"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1" name="TextBox 50"/>
            <p:cNvSpPr txBox="1"/>
            <p:nvPr userDrawn="1"/>
          </p:nvSpPr>
          <p:spPr>
            <a:xfrm>
              <a:off x="1269309" y="3528010"/>
              <a:ext cx="1499008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sz="2300" dirty="0" smtClean="0">
                  <a:solidFill>
                    <a:schemeClr val="bg1"/>
                  </a:solidFill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</a:rPr>
                <a:t>학습 목표</a:t>
              </a:r>
            </a:p>
          </p:txBody>
        </p:sp>
        <p:sp>
          <p:nvSpPr>
            <p:cNvPr id="52" name="직사각형 36"/>
            <p:cNvSpPr/>
            <p:nvPr userDrawn="1"/>
          </p:nvSpPr>
          <p:spPr>
            <a:xfrm>
              <a:off x="1112022" y="3521102"/>
              <a:ext cx="1975111" cy="48154"/>
            </a:xfrm>
            <a:custGeom>
              <a:avLst/>
              <a:gdLst>
                <a:gd name="connsiteX0" fmla="*/ 0 w 2547643"/>
                <a:gd name="connsiteY0" fmla="*/ 0 h 72008"/>
                <a:gd name="connsiteX1" fmla="*/ 2547643 w 2547643"/>
                <a:gd name="connsiteY1" fmla="*/ 0 h 72008"/>
                <a:gd name="connsiteX2" fmla="*/ 2547643 w 2547643"/>
                <a:gd name="connsiteY2" fmla="*/ 72008 h 72008"/>
                <a:gd name="connsiteX3" fmla="*/ 0 w 2547643"/>
                <a:gd name="connsiteY3" fmla="*/ 72008 h 72008"/>
                <a:gd name="connsiteX4" fmla="*/ 0 w 2547643"/>
                <a:gd name="connsiteY4" fmla="*/ 0 h 72008"/>
                <a:gd name="connsiteX0" fmla="*/ 0 w 2651010"/>
                <a:gd name="connsiteY0" fmla="*/ 0 h 72008"/>
                <a:gd name="connsiteX1" fmla="*/ 2651010 w 2651010"/>
                <a:gd name="connsiteY1" fmla="*/ 0 h 72008"/>
                <a:gd name="connsiteX2" fmla="*/ 2547643 w 2651010"/>
                <a:gd name="connsiteY2" fmla="*/ 72008 h 72008"/>
                <a:gd name="connsiteX3" fmla="*/ 0 w 2651010"/>
                <a:gd name="connsiteY3" fmla="*/ 72008 h 72008"/>
                <a:gd name="connsiteX4" fmla="*/ 0 w 2651010"/>
                <a:gd name="connsiteY4" fmla="*/ 0 h 72008"/>
                <a:gd name="connsiteX0" fmla="*/ 0 w 2651010"/>
                <a:gd name="connsiteY0" fmla="*/ 0 h 72008"/>
                <a:gd name="connsiteX1" fmla="*/ 2651010 w 2651010"/>
                <a:gd name="connsiteY1" fmla="*/ 0 h 72008"/>
                <a:gd name="connsiteX2" fmla="*/ 2595350 w 2651010"/>
                <a:gd name="connsiteY2" fmla="*/ 40203 h 72008"/>
                <a:gd name="connsiteX3" fmla="*/ 0 w 2651010"/>
                <a:gd name="connsiteY3" fmla="*/ 72008 h 72008"/>
                <a:gd name="connsiteX4" fmla="*/ 0 w 2651010"/>
                <a:gd name="connsiteY4" fmla="*/ 0 h 72008"/>
                <a:gd name="connsiteX0" fmla="*/ 0 w 2651010"/>
                <a:gd name="connsiteY0" fmla="*/ 0 h 48154"/>
                <a:gd name="connsiteX1" fmla="*/ 2651010 w 2651010"/>
                <a:gd name="connsiteY1" fmla="*/ 0 h 48154"/>
                <a:gd name="connsiteX2" fmla="*/ 2595350 w 2651010"/>
                <a:gd name="connsiteY2" fmla="*/ 40203 h 48154"/>
                <a:gd name="connsiteX3" fmla="*/ 63611 w 2651010"/>
                <a:gd name="connsiteY3" fmla="*/ 48154 h 48154"/>
                <a:gd name="connsiteX4" fmla="*/ 0 w 2651010"/>
                <a:gd name="connsiteY4" fmla="*/ 0 h 48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1010" h="48154">
                  <a:moveTo>
                    <a:pt x="0" y="0"/>
                  </a:moveTo>
                  <a:lnTo>
                    <a:pt x="2651010" y="0"/>
                  </a:lnTo>
                  <a:lnTo>
                    <a:pt x="2595350" y="40203"/>
                  </a:lnTo>
                  <a:lnTo>
                    <a:pt x="63611" y="4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BE9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6" name="그룹 5"/>
          <p:cNvGrpSpPr/>
          <p:nvPr userDrawn="1"/>
        </p:nvGrpSpPr>
        <p:grpSpPr>
          <a:xfrm>
            <a:off x="351388" y="420872"/>
            <a:ext cx="586865" cy="586865"/>
            <a:chOff x="351388" y="788188"/>
            <a:chExt cx="586865" cy="586865"/>
          </a:xfrm>
        </p:grpSpPr>
        <p:sp>
          <p:nvSpPr>
            <p:cNvPr id="21" name="타원 20"/>
            <p:cNvSpPr/>
            <p:nvPr userDrawn="1"/>
          </p:nvSpPr>
          <p:spPr>
            <a:xfrm>
              <a:off x="351388" y="788188"/>
              <a:ext cx="586865" cy="586865"/>
            </a:xfrm>
            <a:prstGeom prst="ellipse">
              <a:avLst/>
            </a:prstGeom>
            <a:solidFill>
              <a:srgbClr val="1AC6D8"/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59"/>
            <p:cNvSpPr>
              <a:spLocks/>
            </p:cNvSpPr>
            <p:nvPr/>
          </p:nvSpPr>
          <p:spPr bwMode="auto">
            <a:xfrm>
              <a:off x="447195" y="868547"/>
              <a:ext cx="410550" cy="410550"/>
            </a:xfrm>
            <a:custGeom>
              <a:avLst/>
              <a:gdLst>
                <a:gd name="T0" fmla="*/ 278 w 278"/>
                <a:gd name="T1" fmla="*/ 140 h 278"/>
                <a:gd name="T2" fmla="*/ 276 w 278"/>
                <a:gd name="T3" fmla="*/ 168 h 278"/>
                <a:gd name="T4" fmla="*/ 268 w 278"/>
                <a:gd name="T5" fmla="*/ 194 h 278"/>
                <a:gd name="T6" fmla="*/ 254 w 278"/>
                <a:gd name="T7" fmla="*/ 218 h 278"/>
                <a:gd name="T8" fmla="*/ 238 w 278"/>
                <a:gd name="T9" fmla="*/ 238 h 278"/>
                <a:gd name="T10" fmla="*/ 218 w 278"/>
                <a:gd name="T11" fmla="*/ 254 h 278"/>
                <a:gd name="T12" fmla="*/ 194 w 278"/>
                <a:gd name="T13" fmla="*/ 268 h 278"/>
                <a:gd name="T14" fmla="*/ 168 w 278"/>
                <a:gd name="T15" fmla="*/ 276 h 278"/>
                <a:gd name="T16" fmla="*/ 140 w 278"/>
                <a:gd name="T17" fmla="*/ 278 h 278"/>
                <a:gd name="T18" fmla="*/ 126 w 278"/>
                <a:gd name="T19" fmla="*/ 278 h 278"/>
                <a:gd name="T20" fmla="*/ 98 w 278"/>
                <a:gd name="T21" fmla="*/ 272 h 278"/>
                <a:gd name="T22" fmla="*/ 74 w 278"/>
                <a:gd name="T23" fmla="*/ 262 h 278"/>
                <a:gd name="T24" fmla="*/ 52 w 278"/>
                <a:gd name="T25" fmla="*/ 246 h 278"/>
                <a:gd name="T26" fmla="*/ 32 w 278"/>
                <a:gd name="T27" fmla="*/ 228 h 278"/>
                <a:gd name="T28" fmla="*/ 18 w 278"/>
                <a:gd name="T29" fmla="*/ 206 h 278"/>
                <a:gd name="T30" fmla="*/ 6 w 278"/>
                <a:gd name="T31" fmla="*/ 180 h 278"/>
                <a:gd name="T32" fmla="*/ 2 w 278"/>
                <a:gd name="T33" fmla="*/ 154 h 278"/>
                <a:gd name="T34" fmla="*/ 0 w 278"/>
                <a:gd name="T35" fmla="*/ 140 h 278"/>
                <a:gd name="T36" fmla="*/ 4 w 278"/>
                <a:gd name="T37" fmla="*/ 112 h 278"/>
                <a:gd name="T38" fmla="*/ 12 w 278"/>
                <a:gd name="T39" fmla="*/ 86 h 278"/>
                <a:gd name="T40" fmla="*/ 24 w 278"/>
                <a:gd name="T41" fmla="*/ 62 h 278"/>
                <a:gd name="T42" fmla="*/ 42 w 278"/>
                <a:gd name="T43" fmla="*/ 42 h 278"/>
                <a:gd name="T44" fmla="*/ 62 w 278"/>
                <a:gd name="T45" fmla="*/ 24 h 278"/>
                <a:gd name="T46" fmla="*/ 86 w 278"/>
                <a:gd name="T47" fmla="*/ 12 h 278"/>
                <a:gd name="T48" fmla="*/ 112 w 278"/>
                <a:gd name="T49" fmla="*/ 4 h 278"/>
                <a:gd name="T50" fmla="*/ 140 w 278"/>
                <a:gd name="T51" fmla="*/ 0 h 278"/>
                <a:gd name="T52" fmla="*/ 154 w 278"/>
                <a:gd name="T53" fmla="*/ 2 h 278"/>
                <a:gd name="T54" fmla="*/ 180 w 278"/>
                <a:gd name="T55" fmla="*/ 6 h 278"/>
                <a:gd name="T56" fmla="*/ 206 w 278"/>
                <a:gd name="T57" fmla="*/ 18 h 278"/>
                <a:gd name="T58" fmla="*/ 228 w 278"/>
                <a:gd name="T59" fmla="*/ 32 h 278"/>
                <a:gd name="T60" fmla="*/ 246 w 278"/>
                <a:gd name="T61" fmla="*/ 50 h 278"/>
                <a:gd name="T62" fmla="*/ 262 w 278"/>
                <a:gd name="T63" fmla="*/ 74 h 278"/>
                <a:gd name="T64" fmla="*/ 272 w 278"/>
                <a:gd name="T65" fmla="*/ 98 h 278"/>
                <a:gd name="T66" fmla="*/ 278 w 278"/>
                <a:gd name="T67" fmla="*/ 126 h 278"/>
                <a:gd name="T68" fmla="*/ 278 w 278"/>
                <a:gd name="T69" fmla="*/ 140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78" h="278">
                  <a:moveTo>
                    <a:pt x="278" y="140"/>
                  </a:moveTo>
                  <a:lnTo>
                    <a:pt x="278" y="140"/>
                  </a:lnTo>
                  <a:lnTo>
                    <a:pt x="278" y="154"/>
                  </a:lnTo>
                  <a:lnTo>
                    <a:pt x="276" y="168"/>
                  </a:lnTo>
                  <a:lnTo>
                    <a:pt x="272" y="180"/>
                  </a:lnTo>
                  <a:lnTo>
                    <a:pt x="268" y="194"/>
                  </a:lnTo>
                  <a:lnTo>
                    <a:pt x="262" y="206"/>
                  </a:lnTo>
                  <a:lnTo>
                    <a:pt x="254" y="218"/>
                  </a:lnTo>
                  <a:lnTo>
                    <a:pt x="246" y="228"/>
                  </a:lnTo>
                  <a:lnTo>
                    <a:pt x="238" y="238"/>
                  </a:lnTo>
                  <a:lnTo>
                    <a:pt x="228" y="246"/>
                  </a:lnTo>
                  <a:lnTo>
                    <a:pt x="218" y="254"/>
                  </a:lnTo>
                  <a:lnTo>
                    <a:pt x="206" y="262"/>
                  </a:lnTo>
                  <a:lnTo>
                    <a:pt x="194" y="268"/>
                  </a:lnTo>
                  <a:lnTo>
                    <a:pt x="180" y="272"/>
                  </a:lnTo>
                  <a:lnTo>
                    <a:pt x="168" y="276"/>
                  </a:lnTo>
                  <a:lnTo>
                    <a:pt x="154" y="278"/>
                  </a:lnTo>
                  <a:lnTo>
                    <a:pt x="140" y="278"/>
                  </a:lnTo>
                  <a:lnTo>
                    <a:pt x="140" y="278"/>
                  </a:lnTo>
                  <a:lnTo>
                    <a:pt x="126" y="278"/>
                  </a:lnTo>
                  <a:lnTo>
                    <a:pt x="112" y="276"/>
                  </a:lnTo>
                  <a:lnTo>
                    <a:pt x="98" y="272"/>
                  </a:lnTo>
                  <a:lnTo>
                    <a:pt x="86" y="268"/>
                  </a:lnTo>
                  <a:lnTo>
                    <a:pt x="74" y="262"/>
                  </a:lnTo>
                  <a:lnTo>
                    <a:pt x="62" y="254"/>
                  </a:lnTo>
                  <a:lnTo>
                    <a:pt x="52" y="246"/>
                  </a:lnTo>
                  <a:lnTo>
                    <a:pt x="42" y="238"/>
                  </a:lnTo>
                  <a:lnTo>
                    <a:pt x="32" y="228"/>
                  </a:lnTo>
                  <a:lnTo>
                    <a:pt x="24" y="218"/>
                  </a:lnTo>
                  <a:lnTo>
                    <a:pt x="18" y="206"/>
                  </a:lnTo>
                  <a:lnTo>
                    <a:pt x="12" y="194"/>
                  </a:lnTo>
                  <a:lnTo>
                    <a:pt x="6" y="180"/>
                  </a:lnTo>
                  <a:lnTo>
                    <a:pt x="4" y="168"/>
                  </a:lnTo>
                  <a:lnTo>
                    <a:pt x="2" y="154"/>
                  </a:lnTo>
                  <a:lnTo>
                    <a:pt x="0" y="140"/>
                  </a:lnTo>
                  <a:lnTo>
                    <a:pt x="0" y="140"/>
                  </a:lnTo>
                  <a:lnTo>
                    <a:pt x="2" y="126"/>
                  </a:lnTo>
                  <a:lnTo>
                    <a:pt x="4" y="112"/>
                  </a:lnTo>
                  <a:lnTo>
                    <a:pt x="6" y="98"/>
                  </a:lnTo>
                  <a:lnTo>
                    <a:pt x="12" y="86"/>
                  </a:lnTo>
                  <a:lnTo>
                    <a:pt x="18" y="74"/>
                  </a:lnTo>
                  <a:lnTo>
                    <a:pt x="24" y="62"/>
                  </a:lnTo>
                  <a:lnTo>
                    <a:pt x="32" y="50"/>
                  </a:lnTo>
                  <a:lnTo>
                    <a:pt x="42" y="42"/>
                  </a:lnTo>
                  <a:lnTo>
                    <a:pt x="52" y="32"/>
                  </a:lnTo>
                  <a:lnTo>
                    <a:pt x="62" y="24"/>
                  </a:lnTo>
                  <a:lnTo>
                    <a:pt x="74" y="18"/>
                  </a:lnTo>
                  <a:lnTo>
                    <a:pt x="86" y="12"/>
                  </a:lnTo>
                  <a:lnTo>
                    <a:pt x="98" y="6"/>
                  </a:lnTo>
                  <a:lnTo>
                    <a:pt x="112" y="4"/>
                  </a:lnTo>
                  <a:lnTo>
                    <a:pt x="126" y="2"/>
                  </a:lnTo>
                  <a:lnTo>
                    <a:pt x="140" y="0"/>
                  </a:lnTo>
                  <a:lnTo>
                    <a:pt x="140" y="0"/>
                  </a:lnTo>
                  <a:lnTo>
                    <a:pt x="154" y="2"/>
                  </a:lnTo>
                  <a:lnTo>
                    <a:pt x="168" y="4"/>
                  </a:lnTo>
                  <a:lnTo>
                    <a:pt x="180" y="6"/>
                  </a:lnTo>
                  <a:lnTo>
                    <a:pt x="194" y="12"/>
                  </a:lnTo>
                  <a:lnTo>
                    <a:pt x="206" y="18"/>
                  </a:lnTo>
                  <a:lnTo>
                    <a:pt x="218" y="24"/>
                  </a:lnTo>
                  <a:lnTo>
                    <a:pt x="228" y="32"/>
                  </a:lnTo>
                  <a:lnTo>
                    <a:pt x="238" y="42"/>
                  </a:lnTo>
                  <a:lnTo>
                    <a:pt x="246" y="50"/>
                  </a:lnTo>
                  <a:lnTo>
                    <a:pt x="254" y="62"/>
                  </a:lnTo>
                  <a:lnTo>
                    <a:pt x="262" y="74"/>
                  </a:lnTo>
                  <a:lnTo>
                    <a:pt x="268" y="86"/>
                  </a:lnTo>
                  <a:lnTo>
                    <a:pt x="272" y="98"/>
                  </a:lnTo>
                  <a:lnTo>
                    <a:pt x="276" y="112"/>
                  </a:lnTo>
                  <a:lnTo>
                    <a:pt x="278" y="126"/>
                  </a:lnTo>
                  <a:lnTo>
                    <a:pt x="278" y="140"/>
                  </a:lnTo>
                  <a:lnTo>
                    <a:pt x="278" y="1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4" name="Freeform 60"/>
            <p:cNvSpPr>
              <a:spLocks/>
            </p:cNvSpPr>
            <p:nvPr/>
          </p:nvSpPr>
          <p:spPr bwMode="auto">
            <a:xfrm>
              <a:off x="470824" y="892175"/>
              <a:ext cx="366245" cy="366246"/>
            </a:xfrm>
            <a:custGeom>
              <a:avLst/>
              <a:gdLst>
                <a:gd name="T0" fmla="*/ 248 w 248"/>
                <a:gd name="T1" fmla="*/ 124 h 248"/>
                <a:gd name="T2" fmla="*/ 248 w 248"/>
                <a:gd name="T3" fmla="*/ 124 h 248"/>
                <a:gd name="T4" fmla="*/ 248 w 248"/>
                <a:gd name="T5" fmla="*/ 136 h 248"/>
                <a:gd name="T6" fmla="*/ 246 w 248"/>
                <a:gd name="T7" fmla="*/ 148 h 248"/>
                <a:gd name="T8" fmla="*/ 242 w 248"/>
                <a:gd name="T9" fmla="*/ 160 h 248"/>
                <a:gd name="T10" fmla="*/ 238 w 248"/>
                <a:gd name="T11" fmla="*/ 172 h 248"/>
                <a:gd name="T12" fmla="*/ 226 w 248"/>
                <a:gd name="T13" fmla="*/ 192 h 248"/>
                <a:gd name="T14" fmla="*/ 212 w 248"/>
                <a:gd name="T15" fmla="*/ 212 h 248"/>
                <a:gd name="T16" fmla="*/ 192 w 248"/>
                <a:gd name="T17" fmla="*/ 226 h 248"/>
                <a:gd name="T18" fmla="*/ 172 w 248"/>
                <a:gd name="T19" fmla="*/ 238 h 248"/>
                <a:gd name="T20" fmla="*/ 160 w 248"/>
                <a:gd name="T21" fmla="*/ 242 h 248"/>
                <a:gd name="T22" fmla="*/ 148 w 248"/>
                <a:gd name="T23" fmla="*/ 244 h 248"/>
                <a:gd name="T24" fmla="*/ 136 w 248"/>
                <a:gd name="T25" fmla="*/ 246 h 248"/>
                <a:gd name="T26" fmla="*/ 124 w 248"/>
                <a:gd name="T27" fmla="*/ 248 h 248"/>
                <a:gd name="T28" fmla="*/ 124 w 248"/>
                <a:gd name="T29" fmla="*/ 248 h 248"/>
                <a:gd name="T30" fmla="*/ 110 w 248"/>
                <a:gd name="T31" fmla="*/ 246 h 248"/>
                <a:gd name="T32" fmla="*/ 98 w 248"/>
                <a:gd name="T33" fmla="*/ 244 h 248"/>
                <a:gd name="T34" fmla="*/ 86 w 248"/>
                <a:gd name="T35" fmla="*/ 242 h 248"/>
                <a:gd name="T36" fmla="*/ 76 w 248"/>
                <a:gd name="T37" fmla="*/ 238 h 248"/>
                <a:gd name="T38" fmla="*/ 54 w 248"/>
                <a:gd name="T39" fmla="*/ 226 h 248"/>
                <a:gd name="T40" fmla="*/ 36 w 248"/>
                <a:gd name="T41" fmla="*/ 212 h 248"/>
                <a:gd name="T42" fmla="*/ 20 w 248"/>
                <a:gd name="T43" fmla="*/ 192 h 248"/>
                <a:gd name="T44" fmla="*/ 10 w 248"/>
                <a:gd name="T45" fmla="*/ 172 h 248"/>
                <a:gd name="T46" fmla="*/ 6 w 248"/>
                <a:gd name="T47" fmla="*/ 160 h 248"/>
                <a:gd name="T48" fmla="*/ 2 w 248"/>
                <a:gd name="T49" fmla="*/ 148 h 248"/>
                <a:gd name="T50" fmla="*/ 0 w 248"/>
                <a:gd name="T51" fmla="*/ 136 h 248"/>
                <a:gd name="T52" fmla="*/ 0 w 248"/>
                <a:gd name="T53" fmla="*/ 124 h 248"/>
                <a:gd name="T54" fmla="*/ 0 w 248"/>
                <a:gd name="T55" fmla="*/ 124 h 248"/>
                <a:gd name="T56" fmla="*/ 0 w 248"/>
                <a:gd name="T57" fmla="*/ 110 h 248"/>
                <a:gd name="T58" fmla="*/ 2 w 248"/>
                <a:gd name="T59" fmla="*/ 98 h 248"/>
                <a:gd name="T60" fmla="*/ 6 w 248"/>
                <a:gd name="T61" fmla="*/ 86 h 248"/>
                <a:gd name="T62" fmla="*/ 10 w 248"/>
                <a:gd name="T63" fmla="*/ 76 h 248"/>
                <a:gd name="T64" fmla="*/ 20 w 248"/>
                <a:gd name="T65" fmla="*/ 54 h 248"/>
                <a:gd name="T66" fmla="*/ 36 w 248"/>
                <a:gd name="T67" fmla="*/ 36 h 248"/>
                <a:gd name="T68" fmla="*/ 54 w 248"/>
                <a:gd name="T69" fmla="*/ 20 h 248"/>
                <a:gd name="T70" fmla="*/ 76 w 248"/>
                <a:gd name="T71" fmla="*/ 10 h 248"/>
                <a:gd name="T72" fmla="*/ 86 w 248"/>
                <a:gd name="T73" fmla="*/ 4 h 248"/>
                <a:gd name="T74" fmla="*/ 98 w 248"/>
                <a:gd name="T75" fmla="*/ 2 h 248"/>
                <a:gd name="T76" fmla="*/ 110 w 248"/>
                <a:gd name="T77" fmla="*/ 0 h 248"/>
                <a:gd name="T78" fmla="*/ 124 w 248"/>
                <a:gd name="T79" fmla="*/ 0 h 248"/>
                <a:gd name="T80" fmla="*/ 124 w 248"/>
                <a:gd name="T81" fmla="*/ 0 h 248"/>
                <a:gd name="T82" fmla="*/ 136 w 248"/>
                <a:gd name="T83" fmla="*/ 0 h 248"/>
                <a:gd name="T84" fmla="*/ 148 w 248"/>
                <a:gd name="T85" fmla="*/ 2 h 248"/>
                <a:gd name="T86" fmla="*/ 160 w 248"/>
                <a:gd name="T87" fmla="*/ 4 h 248"/>
                <a:gd name="T88" fmla="*/ 172 w 248"/>
                <a:gd name="T89" fmla="*/ 10 h 248"/>
                <a:gd name="T90" fmla="*/ 192 w 248"/>
                <a:gd name="T91" fmla="*/ 20 h 248"/>
                <a:gd name="T92" fmla="*/ 212 w 248"/>
                <a:gd name="T93" fmla="*/ 36 h 248"/>
                <a:gd name="T94" fmla="*/ 226 w 248"/>
                <a:gd name="T95" fmla="*/ 54 h 248"/>
                <a:gd name="T96" fmla="*/ 238 w 248"/>
                <a:gd name="T97" fmla="*/ 76 h 248"/>
                <a:gd name="T98" fmla="*/ 242 w 248"/>
                <a:gd name="T99" fmla="*/ 86 h 248"/>
                <a:gd name="T100" fmla="*/ 246 w 248"/>
                <a:gd name="T101" fmla="*/ 98 h 248"/>
                <a:gd name="T102" fmla="*/ 248 w 248"/>
                <a:gd name="T103" fmla="*/ 110 h 248"/>
                <a:gd name="T104" fmla="*/ 248 w 248"/>
                <a:gd name="T105" fmla="*/ 124 h 248"/>
                <a:gd name="T106" fmla="*/ 248 w 248"/>
                <a:gd name="T107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48" h="248">
                  <a:moveTo>
                    <a:pt x="248" y="124"/>
                  </a:moveTo>
                  <a:lnTo>
                    <a:pt x="248" y="124"/>
                  </a:lnTo>
                  <a:lnTo>
                    <a:pt x="248" y="136"/>
                  </a:lnTo>
                  <a:lnTo>
                    <a:pt x="246" y="148"/>
                  </a:lnTo>
                  <a:lnTo>
                    <a:pt x="242" y="160"/>
                  </a:lnTo>
                  <a:lnTo>
                    <a:pt x="238" y="172"/>
                  </a:lnTo>
                  <a:lnTo>
                    <a:pt x="226" y="192"/>
                  </a:lnTo>
                  <a:lnTo>
                    <a:pt x="212" y="212"/>
                  </a:lnTo>
                  <a:lnTo>
                    <a:pt x="192" y="226"/>
                  </a:lnTo>
                  <a:lnTo>
                    <a:pt x="172" y="238"/>
                  </a:lnTo>
                  <a:lnTo>
                    <a:pt x="160" y="242"/>
                  </a:lnTo>
                  <a:lnTo>
                    <a:pt x="148" y="244"/>
                  </a:lnTo>
                  <a:lnTo>
                    <a:pt x="136" y="246"/>
                  </a:lnTo>
                  <a:lnTo>
                    <a:pt x="124" y="248"/>
                  </a:lnTo>
                  <a:lnTo>
                    <a:pt x="124" y="248"/>
                  </a:lnTo>
                  <a:lnTo>
                    <a:pt x="110" y="246"/>
                  </a:lnTo>
                  <a:lnTo>
                    <a:pt x="98" y="244"/>
                  </a:lnTo>
                  <a:lnTo>
                    <a:pt x="86" y="242"/>
                  </a:lnTo>
                  <a:lnTo>
                    <a:pt x="76" y="238"/>
                  </a:lnTo>
                  <a:lnTo>
                    <a:pt x="54" y="226"/>
                  </a:lnTo>
                  <a:lnTo>
                    <a:pt x="36" y="212"/>
                  </a:lnTo>
                  <a:lnTo>
                    <a:pt x="20" y="192"/>
                  </a:lnTo>
                  <a:lnTo>
                    <a:pt x="10" y="172"/>
                  </a:lnTo>
                  <a:lnTo>
                    <a:pt x="6" y="160"/>
                  </a:lnTo>
                  <a:lnTo>
                    <a:pt x="2" y="148"/>
                  </a:lnTo>
                  <a:lnTo>
                    <a:pt x="0" y="136"/>
                  </a:lnTo>
                  <a:lnTo>
                    <a:pt x="0" y="124"/>
                  </a:lnTo>
                  <a:lnTo>
                    <a:pt x="0" y="124"/>
                  </a:lnTo>
                  <a:lnTo>
                    <a:pt x="0" y="110"/>
                  </a:lnTo>
                  <a:lnTo>
                    <a:pt x="2" y="98"/>
                  </a:lnTo>
                  <a:lnTo>
                    <a:pt x="6" y="86"/>
                  </a:lnTo>
                  <a:lnTo>
                    <a:pt x="10" y="76"/>
                  </a:lnTo>
                  <a:lnTo>
                    <a:pt x="20" y="54"/>
                  </a:lnTo>
                  <a:lnTo>
                    <a:pt x="36" y="36"/>
                  </a:lnTo>
                  <a:lnTo>
                    <a:pt x="54" y="20"/>
                  </a:lnTo>
                  <a:lnTo>
                    <a:pt x="76" y="10"/>
                  </a:lnTo>
                  <a:lnTo>
                    <a:pt x="86" y="4"/>
                  </a:lnTo>
                  <a:lnTo>
                    <a:pt x="98" y="2"/>
                  </a:lnTo>
                  <a:lnTo>
                    <a:pt x="110" y="0"/>
                  </a:lnTo>
                  <a:lnTo>
                    <a:pt x="124" y="0"/>
                  </a:lnTo>
                  <a:lnTo>
                    <a:pt x="124" y="0"/>
                  </a:lnTo>
                  <a:lnTo>
                    <a:pt x="136" y="0"/>
                  </a:lnTo>
                  <a:lnTo>
                    <a:pt x="148" y="2"/>
                  </a:lnTo>
                  <a:lnTo>
                    <a:pt x="160" y="4"/>
                  </a:lnTo>
                  <a:lnTo>
                    <a:pt x="172" y="10"/>
                  </a:lnTo>
                  <a:lnTo>
                    <a:pt x="192" y="20"/>
                  </a:lnTo>
                  <a:lnTo>
                    <a:pt x="212" y="36"/>
                  </a:lnTo>
                  <a:lnTo>
                    <a:pt x="226" y="54"/>
                  </a:lnTo>
                  <a:lnTo>
                    <a:pt x="238" y="76"/>
                  </a:lnTo>
                  <a:lnTo>
                    <a:pt x="242" y="86"/>
                  </a:lnTo>
                  <a:lnTo>
                    <a:pt x="246" y="98"/>
                  </a:lnTo>
                  <a:lnTo>
                    <a:pt x="248" y="110"/>
                  </a:lnTo>
                  <a:lnTo>
                    <a:pt x="248" y="124"/>
                  </a:lnTo>
                  <a:lnTo>
                    <a:pt x="248" y="124"/>
                  </a:lnTo>
                  <a:close/>
                </a:path>
              </a:pathLst>
            </a:custGeom>
            <a:solidFill>
              <a:srgbClr val="1AC6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5" name="Freeform 61"/>
            <p:cNvSpPr>
              <a:spLocks/>
            </p:cNvSpPr>
            <p:nvPr/>
          </p:nvSpPr>
          <p:spPr bwMode="auto">
            <a:xfrm>
              <a:off x="497406" y="918758"/>
              <a:ext cx="313081" cy="313081"/>
            </a:xfrm>
            <a:custGeom>
              <a:avLst/>
              <a:gdLst>
                <a:gd name="T0" fmla="*/ 212 w 212"/>
                <a:gd name="T1" fmla="*/ 106 h 212"/>
                <a:gd name="T2" fmla="*/ 212 w 212"/>
                <a:gd name="T3" fmla="*/ 106 h 212"/>
                <a:gd name="T4" fmla="*/ 210 w 212"/>
                <a:gd name="T5" fmla="*/ 126 h 212"/>
                <a:gd name="T6" fmla="*/ 204 w 212"/>
                <a:gd name="T7" fmla="*/ 146 h 212"/>
                <a:gd name="T8" fmla="*/ 194 w 212"/>
                <a:gd name="T9" fmla="*/ 164 h 212"/>
                <a:gd name="T10" fmla="*/ 180 w 212"/>
                <a:gd name="T11" fmla="*/ 180 h 212"/>
                <a:gd name="T12" fmla="*/ 164 w 212"/>
                <a:gd name="T13" fmla="*/ 194 h 212"/>
                <a:gd name="T14" fmla="*/ 146 w 212"/>
                <a:gd name="T15" fmla="*/ 204 h 212"/>
                <a:gd name="T16" fmla="*/ 126 w 212"/>
                <a:gd name="T17" fmla="*/ 210 h 212"/>
                <a:gd name="T18" fmla="*/ 106 w 212"/>
                <a:gd name="T19" fmla="*/ 212 h 212"/>
                <a:gd name="T20" fmla="*/ 106 w 212"/>
                <a:gd name="T21" fmla="*/ 212 h 212"/>
                <a:gd name="T22" fmla="*/ 84 w 212"/>
                <a:gd name="T23" fmla="*/ 210 h 212"/>
                <a:gd name="T24" fmla="*/ 64 w 212"/>
                <a:gd name="T25" fmla="*/ 204 h 212"/>
                <a:gd name="T26" fmla="*/ 46 w 212"/>
                <a:gd name="T27" fmla="*/ 194 h 212"/>
                <a:gd name="T28" fmla="*/ 30 w 212"/>
                <a:gd name="T29" fmla="*/ 180 h 212"/>
                <a:gd name="T30" fmla="*/ 18 w 212"/>
                <a:gd name="T31" fmla="*/ 164 h 212"/>
                <a:gd name="T32" fmla="*/ 8 w 212"/>
                <a:gd name="T33" fmla="*/ 146 h 212"/>
                <a:gd name="T34" fmla="*/ 2 w 212"/>
                <a:gd name="T35" fmla="*/ 126 h 212"/>
                <a:gd name="T36" fmla="*/ 0 w 212"/>
                <a:gd name="T37" fmla="*/ 106 h 212"/>
                <a:gd name="T38" fmla="*/ 0 w 212"/>
                <a:gd name="T39" fmla="*/ 106 h 212"/>
                <a:gd name="T40" fmla="*/ 2 w 212"/>
                <a:gd name="T41" fmla="*/ 84 h 212"/>
                <a:gd name="T42" fmla="*/ 8 w 212"/>
                <a:gd name="T43" fmla="*/ 64 h 212"/>
                <a:gd name="T44" fmla="*/ 18 w 212"/>
                <a:gd name="T45" fmla="*/ 46 h 212"/>
                <a:gd name="T46" fmla="*/ 30 w 212"/>
                <a:gd name="T47" fmla="*/ 30 h 212"/>
                <a:gd name="T48" fmla="*/ 46 w 212"/>
                <a:gd name="T49" fmla="*/ 18 h 212"/>
                <a:gd name="T50" fmla="*/ 64 w 212"/>
                <a:gd name="T51" fmla="*/ 8 h 212"/>
                <a:gd name="T52" fmla="*/ 84 w 212"/>
                <a:gd name="T53" fmla="*/ 2 h 212"/>
                <a:gd name="T54" fmla="*/ 106 w 212"/>
                <a:gd name="T55" fmla="*/ 0 h 212"/>
                <a:gd name="T56" fmla="*/ 106 w 212"/>
                <a:gd name="T57" fmla="*/ 0 h 212"/>
                <a:gd name="T58" fmla="*/ 126 w 212"/>
                <a:gd name="T59" fmla="*/ 2 h 212"/>
                <a:gd name="T60" fmla="*/ 146 w 212"/>
                <a:gd name="T61" fmla="*/ 8 h 212"/>
                <a:gd name="T62" fmla="*/ 164 w 212"/>
                <a:gd name="T63" fmla="*/ 18 h 212"/>
                <a:gd name="T64" fmla="*/ 180 w 212"/>
                <a:gd name="T65" fmla="*/ 30 h 212"/>
                <a:gd name="T66" fmla="*/ 194 w 212"/>
                <a:gd name="T67" fmla="*/ 46 h 212"/>
                <a:gd name="T68" fmla="*/ 204 w 212"/>
                <a:gd name="T69" fmla="*/ 64 h 212"/>
                <a:gd name="T70" fmla="*/ 210 w 212"/>
                <a:gd name="T71" fmla="*/ 84 h 212"/>
                <a:gd name="T72" fmla="*/ 212 w 212"/>
                <a:gd name="T73" fmla="*/ 106 h 212"/>
                <a:gd name="T74" fmla="*/ 212 w 212"/>
                <a:gd name="T75" fmla="*/ 106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2" h="212">
                  <a:moveTo>
                    <a:pt x="212" y="106"/>
                  </a:moveTo>
                  <a:lnTo>
                    <a:pt x="212" y="106"/>
                  </a:lnTo>
                  <a:lnTo>
                    <a:pt x="210" y="126"/>
                  </a:lnTo>
                  <a:lnTo>
                    <a:pt x="204" y="146"/>
                  </a:lnTo>
                  <a:lnTo>
                    <a:pt x="194" y="164"/>
                  </a:lnTo>
                  <a:lnTo>
                    <a:pt x="180" y="180"/>
                  </a:lnTo>
                  <a:lnTo>
                    <a:pt x="164" y="194"/>
                  </a:lnTo>
                  <a:lnTo>
                    <a:pt x="146" y="204"/>
                  </a:lnTo>
                  <a:lnTo>
                    <a:pt x="126" y="210"/>
                  </a:lnTo>
                  <a:lnTo>
                    <a:pt x="106" y="212"/>
                  </a:lnTo>
                  <a:lnTo>
                    <a:pt x="106" y="212"/>
                  </a:lnTo>
                  <a:lnTo>
                    <a:pt x="84" y="210"/>
                  </a:lnTo>
                  <a:lnTo>
                    <a:pt x="64" y="204"/>
                  </a:lnTo>
                  <a:lnTo>
                    <a:pt x="46" y="194"/>
                  </a:lnTo>
                  <a:lnTo>
                    <a:pt x="30" y="180"/>
                  </a:lnTo>
                  <a:lnTo>
                    <a:pt x="18" y="164"/>
                  </a:lnTo>
                  <a:lnTo>
                    <a:pt x="8" y="146"/>
                  </a:lnTo>
                  <a:lnTo>
                    <a:pt x="2" y="126"/>
                  </a:lnTo>
                  <a:lnTo>
                    <a:pt x="0" y="106"/>
                  </a:lnTo>
                  <a:lnTo>
                    <a:pt x="0" y="106"/>
                  </a:lnTo>
                  <a:lnTo>
                    <a:pt x="2" y="84"/>
                  </a:lnTo>
                  <a:lnTo>
                    <a:pt x="8" y="64"/>
                  </a:lnTo>
                  <a:lnTo>
                    <a:pt x="18" y="46"/>
                  </a:lnTo>
                  <a:lnTo>
                    <a:pt x="30" y="30"/>
                  </a:lnTo>
                  <a:lnTo>
                    <a:pt x="46" y="18"/>
                  </a:lnTo>
                  <a:lnTo>
                    <a:pt x="64" y="8"/>
                  </a:lnTo>
                  <a:lnTo>
                    <a:pt x="84" y="2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126" y="2"/>
                  </a:lnTo>
                  <a:lnTo>
                    <a:pt x="146" y="8"/>
                  </a:lnTo>
                  <a:lnTo>
                    <a:pt x="164" y="18"/>
                  </a:lnTo>
                  <a:lnTo>
                    <a:pt x="180" y="30"/>
                  </a:lnTo>
                  <a:lnTo>
                    <a:pt x="194" y="46"/>
                  </a:lnTo>
                  <a:lnTo>
                    <a:pt x="204" y="64"/>
                  </a:lnTo>
                  <a:lnTo>
                    <a:pt x="210" y="84"/>
                  </a:lnTo>
                  <a:lnTo>
                    <a:pt x="212" y="106"/>
                  </a:lnTo>
                  <a:lnTo>
                    <a:pt x="212" y="10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6" name="Freeform 62"/>
            <p:cNvSpPr>
              <a:spLocks/>
            </p:cNvSpPr>
            <p:nvPr/>
          </p:nvSpPr>
          <p:spPr bwMode="auto">
            <a:xfrm>
              <a:off x="553524" y="974876"/>
              <a:ext cx="200845" cy="197891"/>
            </a:xfrm>
            <a:custGeom>
              <a:avLst/>
              <a:gdLst>
                <a:gd name="T0" fmla="*/ 136 w 136"/>
                <a:gd name="T1" fmla="*/ 68 h 134"/>
                <a:gd name="T2" fmla="*/ 136 w 136"/>
                <a:gd name="T3" fmla="*/ 68 h 134"/>
                <a:gd name="T4" fmla="*/ 134 w 136"/>
                <a:gd name="T5" fmla="*/ 80 h 134"/>
                <a:gd name="T6" fmla="*/ 130 w 136"/>
                <a:gd name="T7" fmla="*/ 94 h 134"/>
                <a:gd name="T8" fmla="*/ 124 w 136"/>
                <a:gd name="T9" fmla="*/ 106 h 134"/>
                <a:gd name="T10" fmla="*/ 116 w 136"/>
                <a:gd name="T11" fmla="*/ 116 h 134"/>
                <a:gd name="T12" fmla="*/ 106 w 136"/>
                <a:gd name="T13" fmla="*/ 124 h 134"/>
                <a:gd name="T14" fmla="*/ 94 w 136"/>
                <a:gd name="T15" fmla="*/ 130 h 134"/>
                <a:gd name="T16" fmla="*/ 82 w 136"/>
                <a:gd name="T17" fmla="*/ 134 h 134"/>
                <a:gd name="T18" fmla="*/ 68 w 136"/>
                <a:gd name="T19" fmla="*/ 134 h 134"/>
                <a:gd name="T20" fmla="*/ 68 w 136"/>
                <a:gd name="T21" fmla="*/ 134 h 134"/>
                <a:gd name="T22" fmla="*/ 54 w 136"/>
                <a:gd name="T23" fmla="*/ 134 h 134"/>
                <a:gd name="T24" fmla="*/ 42 w 136"/>
                <a:gd name="T25" fmla="*/ 130 h 134"/>
                <a:gd name="T26" fmla="*/ 30 w 136"/>
                <a:gd name="T27" fmla="*/ 124 h 134"/>
                <a:gd name="T28" fmla="*/ 20 w 136"/>
                <a:gd name="T29" fmla="*/ 116 h 134"/>
                <a:gd name="T30" fmla="*/ 12 w 136"/>
                <a:gd name="T31" fmla="*/ 106 h 134"/>
                <a:gd name="T32" fmla="*/ 6 w 136"/>
                <a:gd name="T33" fmla="*/ 94 h 134"/>
                <a:gd name="T34" fmla="*/ 2 w 136"/>
                <a:gd name="T35" fmla="*/ 80 h 134"/>
                <a:gd name="T36" fmla="*/ 0 w 136"/>
                <a:gd name="T37" fmla="*/ 68 h 134"/>
                <a:gd name="T38" fmla="*/ 0 w 136"/>
                <a:gd name="T39" fmla="*/ 68 h 134"/>
                <a:gd name="T40" fmla="*/ 2 w 136"/>
                <a:gd name="T41" fmla="*/ 54 h 134"/>
                <a:gd name="T42" fmla="*/ 6 w 136"/>
                <a:gd name="T43" fmla="*/ 42 h 134"/>
                <a:gd name="T44" fmla="*/ 12 w 136"/>
                <a:gd name="T45" fmla="*/ 30 h 134"/>
                <a:gd name="T46" fmla="*/ 20 w 136"/>
                <a:gd name="T47" fmla="*/ 20 h 134"/>
                <a:gd name="T48" fmla="*/ 30 w 136"/>
                <a:gd name="T49" fmla="*/ 12 h 134"/>
                <a:gd name="T50" fmla="*/ 42 w 136"/>
                <a:gd name="T51" fmla="*/ 6 h 134"/>
                <a:gd name="T52" fmla="*/ 54 w 136"/>
                <a:gd name="T53" fmla="*/ 2 h 134"/>
                <a:gd name="T54" fmla="*/ 68 w 136"/>
                <a:gd name="T55" fmla="*/ 0 h 134"/>
                <a:gd name="T56" fmla="*/ 68 w 136"/>
                <a:gd name="T57" fmla="*/ 0 h 134"/>
                <a:gd name="T58" fmla="*/ 82 w 136"/>
                <a:gd name="T59" fmla="*/ 2 h 134"/>
                <a:gd name="T60" fmla="*/ 94 w 136"/>
                <a:gd name="T61" fmla="*/ 6 h 134"/>
                <a:gd name="T62" fmla="*/ 106 w 136"/>
                <a:gd name="T63" fmla="*/ 12 h 134"/>
                <a:gd name="T64" fmla="*/ 116 w 136"/>
                <a:gd name="T65" fmla="*/ 20 h 134"/>
                <a:gd name="T66" fmla="*/ 124 w 136"/>
                <a:gd name="T67" fmla="*/ 30 h 134"/>
                <a:gd name="T68" fmla="*/ 130 w 136"/>
                <a:gd name="T69" fmla="*/ 42 h 134"/>
                <a:gd name="T70" fmla="*/ 134 w 136"/>
                <a:gd name="T71" fmla="*/ 54 h 134"/>
                <a:gd name="T72" fmla="*/ 136 w 136"/>
                <a:gd name="T73" fmla="*/ 68 h 134"/>
                <a:gd name="T74" fmla="*/ 136 w 136"/>
                <a:gd name="T75" fmla="*/ 68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36" h="134">
                  <a:moveTo>
                    <a:pt x="136" y="68"/>
                  </a:moveTo>
                  <a:lnTo>
                    <a:pt x="136" y="68"/>
                  </a:lnTo>
                  <a:lnTo>
                    <a:pt x="134" y="80"/>
                  </a:lnTo>
                  <a:lnTo>
                    <a:pt x="130" y="94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4"/>
                  </a:lnTo>
                  <a:lnTo>
                    <a:pt x="94" y="130"/>
                  </a:lnTo>
                  <a:lnTo>
                    <a:pt x="82" y="134"/>
                  </a:lnTo>
                  <a:lnTo>
                    <a:pt x="68" y="134"/>
                  </a:lnTo>
                  <a:lnTo>
                    <a:pt x="68" y="134"/>
                  </a:lnTo>
                  <a:lnTo>
                    <a:pt x="54" y="134"/>
                  </a:lnTo>
                  <a:lnTo>
                    <a:pt x="42" y="130"/>
                  </a:lnTo>
                  <a:lnTo>
                    <a:pt x="30" y="124"/>
                  </a:lnTo>
                  <a:lnTo>
                    <a:pt x="20" y="116"/>
                  </a:lnTo>
                  <a:lnTo>
                    <a:pt x="12" y="106"/>
                  </a:lnTo>
                  <a:lnTo>
                    <a:pt x="6" y="94"/>
                  </a:lnTo>
                  <a:lnTo>
                    <a:pt x="2" y="80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2" y="54"/>
                  </a:lnTo>
                  <a:lnTo>
                    <a:pt x="6" y="42"/>
                  </a:lnTo>
                  <a:lnTo>
                    <a:pt x="12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6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0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6" y="68"/>
                  </a:lnTo>
                  <a:close/>
                </a:path>
              </a:pathLst>
            </a:custGeom>
            <a:solidFill>
              <a:srgbClr val="1AC6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7" name="Freeform 63"/>
            <p:cNvSpPr>
              <a:spLocks/>
            </p:cNvSpPr>
            <p:nvPr/>
          </p:nvSpPr>
          <p:spPr bwMode="auto">
            <a:xfrm>
              <a:off x="606689" y="1028041"/>
              <a:ext cx="91562" cy="91562"/>
            </a:xfrm>
            <a:custGeom>
              <a:avLst/>
              <a:gdLst>
                <a:gd name="T0" fmla="*/ 62 w 62"/>
                <a:gd name="T1" fmla="*/ 32 h 62"/>
                <a:gd name="T2" fmla="*/ 62 w 62"/>
                <a:gd name="T3" fmla="*/ 32 h 62"/>
                <a:gd name="T4" fmla="*/ 62 w 62"/>
                <a:gd name="T5" fmla="*/ 38 h 62"/>
                <a:gd name="T6" fmla="*/ 60 w 62"/>
                <a:gd name="T7" fmla="*/ 44 h 62"/>
                <a:gd name="T8" fmla="*/ 54 w 62"/>
                <a:gd name="T9" fmla="*/ 54 h 62"/>
                <a:gd name="T10" fmla="*/ 44 w 62"/>
                <a:gd name="T11" fmla="*/ 60 h 62"/>
                <a:gd name="T12" fmla="*/ 38 w 62"/>
                <a:gd name="T13" fmla="*/ 62 h 62"/>
                <a:gd name="T14" fmla="*/ 32 w 62"/>
                <a:gd name="T15" fmla="*/ 62 h 62"/>
                <a:gd name="T16" fmla="*/ 32 w 62"/>
                <a:gd name="T17" fmla="*/ 62 h 62"/>
                <a:gd name="T18" fmla="*/ 26 w 62"/>
                <a:gd name="T19" fmla="*/ 62 h 62"/>
                <a:gd name="T20" fmla="*/ 20 w 62"/>
                <a:gd name="T21" fmla="*/ 60 h 62"/>
                <a:gd name="T22" fmla="*/ 10 w 62"/>
                <a:gd name="T23" fmla="*/ 54 h 62"/>
                <a:gd name="T24" fmla="*/ 2 w 62"/>
                <a:gd name="T25" fmla="*/ 44 h 62"/>
                <a:gd name="T26" fmla="*/ 2 w 62"/>
                <a:gd name="T27" fmla="*/ 38 h 62"/>
                <a:gd name="T28" fmla="*/ 0 w 62"/>
                <a:gd name="T29" fmla="*/ 32 h 62"/>
                <a:gd name="T30" fmla="*/ 0 w 62"/>
                <a:gd name="T31" fmla="*/ 32 h 62"/>
                <a:gd name="T32" fmla="*/ 2 w 62"/>
                <a:gd name="T33" fmla="*/ 26 h 62"/>
                <a:gd name="T34" fmla="*/ 2 w 62"/>
                <a:gd name="T35" fmla="*/ 20 h 62"/>
                <a:gd name="T36" fmla="*/ 10 w 62"/>
                <a:gd name="T37" fmla="*/ 10 h 62"/>
                <a:gd name="T38" fmla="*/ 20 w 62"/>
                <a:gd name="T39" fmla="*/ 2 h 62"/>
                <a:gd name="T40" fmla="*/ 26 w 62"/>
                <a:gd name="T41" fmla="*/ 0 h 62"/>
                <a:gd name="T42" fmla="*/ 32 w 62"/>
                <a:gd name="T43" fmla="*/ 0 h 62"/>
                <a:gd name="T44" fmla="*/ 32 w 62"/>
                <a:gd name="T45" fmla="*/ 0 h 62"/>
                <a:gd name="T46" fmla="*/ 38 w 62"/>
                <a:gd name="T47" fmla="*/ 0 h 62"/>
                <a:gd name="T48" fmla="*/ 44 w 62"/>
                <a:gd name="T49" fmla="*/ 2 h 62"/>
                <a:gd name="T50" fmla="*/ 54 w 62"/>
                <a:gd name="T51" fmla="*/ 10 h 62"/>
                <a:gd name="T52" fmla="*/ 60 w 62"/>
                <a:gd name="T53" fmla="*/ 20 h 62"/>
                <a:gd name="T54" fmla="*/ 62 w 62"/>
                <a:gd name="T55" fmla="*/ 26 h 62"/>
                <a:gd name="T56" fmla="*/ 62 w 62"/>
                <a:gd name="T57" fmla="*/ 32 h 62"/>
                <a:gd name="T58" fmla="*/ 62 w 62"/>
                <a:gd name="T59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2" h="62">
                  <a:moveTo>
                    <a:pt x="62" y="32"/>
                  </a:moveTo>
                  <a:lnTo>
                    <a:pt x="62" y="32"/>
                  </a:lnTo>
                  <a:lnTo>
                    <a:pt x="62" y="38"/>
                  </a:lnTo>
                  <a:lnTo>
                    <a:pt x="60" y="44"/>
                  </a:lnTo>
                  <a:lnTo>
                    <a:pt x="54" y="54"/>
                  </a:lnTo>
                  <a:lnTo>
                    <a:pt x="44" y="60"/>
                  </a:lnTo>
                  <a:lnTo>
                    <a:pt x="38" y="62"/>
                  </a:lnTo>
                  <a:lnTo>
                    <a:pt x="32" y="62"/>
                  </a:lnTo>
                  <a:lnTo>
                    <a:pt x="32" y="62"/>
                  </a:lnTo>
                  <a:lnTo>
                    <a:pt x="26" y="62"/>
                  </a:lnTo>
                  <a:lnTo>
                    <a:pt x="20" y="60"/>
                  </a:lnTo>
                  <a:lnTo>
                    <a:pt x="10" y="54"/>
                  </a:lnTo>
                  <a:lnTo>
                    <a:pt x="2" y="44"/>
                  </a:lnTo>
                  <a:lnTo>
                    <a:pt x="2" y="38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2" y="26"/>
                  </a:lnTo>
                  <a:lnTo>
                    <a:pt x="2" y="20"/>
                  </a:lnTo>
                  <a:lnTo>
                    <a:pt x="10" y="10"/>
                  </a:lnTo>
                  <a:lnTo>
                    <a:pt x="20" y="2"/>
                  </a:lnTo>
                  <a:lnTo>
                    <a:pt x="26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4" y="10"/>
                  </a:lnTo>
                  <a:lnTo>
                    <a:pt x="60" y="20"/>
                  </a:lnTo>
                  <a:lnTo>
                    <a:pt x="62" y="26"/>
                  </a:lnTo>
                  <a:lnTo>
                    <a:pt x="62" y="32"/>
                  </a:lnTo>
                  <a:lnTo>
                    <a:pt x="62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39" name="그룹 38"/>
          <p:cNvGrpSpPr/>
          <p:nvPr userDrawn="1"/>
        </p:nvGrpSpPr>
        <p:grpSpPr>
          <a:xfrm>
            <a:off x="645086" y="524860"/>
            <a:ext cx="206751" cy="197891"/>
            <a:chOff x="645086" y="892176"/>
            <a:chExt cx="206751" cy="197891"/>
          </a:xfrm>
        </p:grpSpPr>
        <p:sp>
          <p:nvSpPr>
            <p:cNvPr id="40" name="Freeform 64"/>
            <p:cNvSpPr>
              <a:spLocks/>
            </p:cNvSpPr>
            <p:nvPr/>
          </p:nvSpPr>
          <p:spPr bwMode="auto">
            <a:xfrm>
              <a:off x="650994" y="898082"/>
              <a:ext cx="194938" cy="186077"/>
            </a:xfrm>
            <a:custGeom>
              <a:avLst/>
              <a:gdLst>
                <a:gd name="T0" fmla="*/ 8 w 132"/>
                <a:gd name="T1" fmla="*/ 126 h 126"/>
                <a:gd name="T2" fmla="*/ 8 w 132"/>
                <a:gd name="T3" fmla="*/ 126 h 126"/>
                <a:gd name="T4" fmla="*/ 2 w 132"/>
                <a:gd name="T5" fmla="*/ 122 h 126"/>
                <a:gd name="T6" fmla="*/ 0 w 132"/>
                <a:gd name="T7" fmla="*/ 116 h 126"/>
                <a:gd name="T8" fmla="*/ 0 w 132"/>
                <a:gd name="T9" fmla="*/ 116 h 126"/>
                <a:gd name="T10" fmla="*/ 2 w 132"/>
                <a:gd name="T11" fmla="*/ 114 h 126"/>
                <a:gd name="T12" fmla="*/ 2 w 132"/>
                <a:gd name="T13" fmla="*/ 114 h 126"/>
                <a:gd name="T14" fmla="*/ 34 w 132"/>
                <a:gd name="T15" fmla="*/ 84 h 126"/>
                <a:gd name="T16" fmla="*/ 34 w 132"/>
                <a:gd name="T17" fmla="*/ 84 h 126"/>
                <a:gd name="T18" fmla="*/ 66 w 132"/>
                <a:gd name="T19" fmla="*/ 54 h 126"/>
                <a:gd name="T20" fmla="*/ 70 w 132"/>
                <a:gd name="T21" fmla="*/ 34 h 126"/>
                <a:gd name="T22" fmla="*/ 70 w 132"/>
                <a:gd name="T23" fmla="*/ 34 h 126"/>
                <a:gd name="T24" fmla="*/ 72 w 132"/>
                <a:gd name="T25" fmla="*/ 32 h 126"/>
                <a:gd name="T26" fmla="*/ 104 w 132"/>
                <a:gd name="T27" fmla="*/ 2 h 126"/>
                <a:gd name="T28" fmla="*/ 104 w 132"/>
                <a:gd name="T29" fmla="*/ 2 h 126"/>
                <a:gd name="T30" fmla="*/ 106 w 132"/>
                <a:gd name="T31" fmla="*/ 0 h 126"/>
                <a:gd name="T32" fmla="*/ 106 w 132"/>
                <a:gd name="T33" fmla="*/ 0 h 126"/>
                <a:gd name="T34" fmla="*/ 108 w 132"/>
                <a:gd name="T35" fmla="*/ 2 h 126"/>
                <a:gd name="T36" fmla="*/ 108 w 132"/>
                <a:gd name="T37" fmla="*/ 2 h 126"/>
                <a:gd name="T38" fmla="*/ 110 w 132"/>
                <a:gd name="T39" fmla="*/ 4 h 126"/>
                <a:gd name="T40" fmla="*/ 110 w 132"/>
                <a:gd name="T41" fmla="*/ 6 h 126"/>
                <a:gd name="T42" fmla="*/ 108 w 132"/>
                <a:gd name="T43" fmla="*/ 16 h 126"/>
                <a:gd name="T44" fmla="*/ 108 w 132"/>
                <a:gd name="T45" fmla="*/ 16 h 126"/>
                <a:gd name="T46" fmla="*/ 116 w 132"/>
                <a:gd name="T47" fmla="*/ 8 h 126"/>
                <a:gd name="T48" fmla="*/ 116 w 132"/>
                <a:gd name="T49" fmla="*/ 8 h 126"/>
                <a:gd name="T50" fmla="*/ 118 w 132"/>
                <a:gd name="T51" fmla="*/ 8 h 126"/>
                <a:gd name="T52" fmla="*/ 118 w 132"/>
                <a:gd name="T53" fmla="*/ 8 h 126"/>
                <a:gd name="T54" fmla="*/ 118 w 132"/>
                <a:gd name="T55" fmla="*/ 8 h 126"/>
                <a:gd name="T56" fmla="*/ 118 w 132"/>
                <a:gd name="T57" fmla="*/ 8 h 126"/>
                <a:gd name="T58" fmla="*/ 122 w 132"/>
                <a:gd name="T59" fmla="*/ 8 h 126"/>
                <a:gd name="T60" fmla="*/ 126 w 132"/>
                <a:gd name="T61" fmla="*/ 14 h 126"/>
                <a:gd name="T62" fmla="*/ 126 w 132"/>
                <a:gd name="T63" fmla="*/ 14 h 126"/>
                <a:gd name="T64" fmla="*/ 128 w 132"/>
                <a:gd name="T65" fmla="*/ 16 h 126"/>
                <a:gd name="T66" fmla="*/ 128 w 132"/>
                <a:gd name="T67" fmla="*/ 16 h 126"/>
                <a:gd name="T68" fmla="*/ 126 w 132"/>
                <a:gd name="T69" fmla="*/ 18 h 126"/>
                <a:gd name="T70" fmla="*/ 126 w 132"/>
                <a:gd name="T71" fmla="*/ 18 h 126"/>
                <a:gd name="T72" fmla="*/ 118 w 132"/>
                <a:gd name="T73" fmla="*/ 26 h 126"/>
                <a:gd name="T74" fmla="*/ 128 w 132"/>
                <a:gd name="T75" fmla="*/ 24 h 126"/>
                <a:gd name="T76" fmla="*/ 128 w 132"/>
                <a:gd name="T77" fmla="*/ 24 h 126"/>
                <a:gd name="T78" fmla="*/ 128 w 132"/>
                <a:gd name="T79" fmla="*/ 24 h 126"/>
                <a:gd name="T80" fmla="*/ 128 w 132"/>
                <a:gd name="T81" fmla="*/ 24 h 126"/>
                <a:gd name="T82" fmla="*/ 130 w 132"/>
                <a:gd name="T83" fmla="*/ 26 h 126"/>
                <a:gd name="T84" fmla="*/ 132 w 132"/>
                <a:gd name="T85" fmla="*/ 28 h 126"/>
                <a:gd name="T86" fmla="*/ 132 w 132"/>
                <a:gd name="T87" fmla="*/ 28 h 126"/>
                <a:gd name="T88" fmla="*/ 132 w 132"/>
                <a:gd name="T89" fmla="*/ 30 h 126"/>
                <a:gd name="T90" fmla="*/ 130 w 132"/>
                <a:gd name="T91" fmla="*/ 32 h 126"/>
                <a:gd name="T92" fmla="*/ 98 w 132"/>
                <a:gd name="T93" fmla="*/ 62 h 126"/>
                <a:gd name="T94" fmla="*/ 98 w 132"/>
                <a:gd name="T95" fmla="*/ 62 h 126"/>
                <a:gd name="T96" fmla="*/ 96 w 132"/>
                <a:gd name="T97" fmla="*/ 62 h 126"/>
                <a:gd name="T98" fmla="*/ 76 w 132"/>
                <a:gd name="T99" fmla="*/ 66 h 126"/>
                <a:gd name="T100" fmla="*/ 76 w 132"/>
                <a:gd name="T101" fmla="*/ 66 h 126"/>
                <a:gd name="T102" fmla="*/ 44 w 132"/>
                <a:gd name="T103" fmla="*/ 94 h 126"/>
                <a:gd name="T104" fmla="*/ 44 w 132"/>
                <a:gd name="T105" fmla="*/ 94 h 126"/>
                <a:gd name="T106" fmla="*/ 12 w 132"/>
                <a:gd name="T107" fmla="*/ 124 h 126"/>
                <a:gd name="T108" fmla="*/ 12 w 132"/>
                <a:gd name="T109" fmla="*/ 124 h 126"/>
                <a:gd name="T110" fmla="*/ 8 w 132"/>
                <a:gd name="T111" fmla="*/ 126 h 126"/>
                <a:gd name="T112" fmla="*/ 8 w 132"/>
                <a:gd name="T113" fmla="*/ 126 h 126"/>
                <a:gd name="T114" fmla="*/ 8 w 132"/>
                <a:gd name="T115" fmla="*/ 126 h 126"/>
                <a:gd name="T116" fmla="*/ 8 w 132"/>
                <a:gd name="T117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32" h="126">
                  <a:moveTo>
                    <a:pt x="8" y="126"/>
                  </a:moveTo>
                  <a:lnTo>
                    <a:pt x="8" y="126"/>
                  </a:lnTo>
                  <a:lnTo>
                    <a:pt x="2" y="122"/>
                  </a:lnTo>
                  <a:lnTo>
                    <a:pt x="0" y="116"/>
                  </a:lnTo>
                  <a:lnTo>
                    <a:pt x="0" y="116"/>
                  </a:lnTo>
                  <a:lnTo>
                    <a:pt x="2" y="114"/>
                  </a:lnTo>
                  <a:lnTo>
                    <a:pt x="2" y="114"/>
                  </a:lnTo>
                  <a:lnTo>
                    <a:pt x="34" y="84"/>
                  </a:lnTo>
                  <a:lnTo>
                    <a:pt x="34" y="84"/>
                  </a:lnTo>
                  <a:lnTo>
                    <a:pt x="66" y="54"/>
                  </a:lnTo>
                  <a:lnTo>
                    <a:pt x="70" y="34"/>
                  </a:lnTo>
                  <a:lnTo>
                    <a:pt x="70" y="34"/>
                  </a:lnTo>
                  <a:lnTo>
                    <a:pt x="72" y="32"/>
                  </a:lnTo>
                  <a:lnTo>
                    <a:pt x="104" y="2"/>
                  </a:lnTo>
                  <a:lnTo>
                    <a:pt x="104" y="2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108" y="2"/>
                  </a:lnTo>
                  <a:lnTo>
                    <a:pt x="108" y="2"/>
                  </a:lnTo>
                  <a:lnTo>
                    <a:pt x="110" y="4"/>
                  </a:lnTo>
                  <a:lnTo>
                    <a:pt x="110" y="6"/>
                  </a:lnTo>
                  <a:lnTo>
                    <a:pt x="108" y="16"/>
                  </a:lnTo>
                  <a:lnTo>
                    <a:pt x="108" y="16"/>
                  </a:lnTo>
                  <a:lnTo>
                    <a:pt x="116" y="8"/>
                  </a:lnTo>
                  <a:lnTo>
                    <a:pt x="116" y="8"/>
                  </a:lnTo>
                  <a:lnTo>
                    <a:pt x="118" y="8"/>
                  </a:lnTo>
                  <a:lnTo>
                    <a:pt x="118" y="8"/>
                  </a:lnTo>
                  <a:lnTo>
                    <a:pt x="118" y="8"/>
                  </a:lnTo>
                  <a:lnTo>
                    <a:pt x="118" y="8"/>
                  </a:lnTo>
                  <a:lnTo>
                    <a:pt x="122" y="8"/>
                  </a:lnTo>
                  <a:lnTo>
                    <a:pt x="126" y="14"/>
                  </a:lnTo>
                  <a:lnTo>
                    <a:pt x="126" y="14"/>
                  </a:lnTo>
                  <a:lnTo>
                    <a:pt x="128" y="16"/>
                  </a:lnTo>
                  <a:lnTo>
                    <a:pt x="128" y="16"/>
                  </a:lnTo>
                  <a:lnTo>
                    <a:pt x="126" y="18"/>
                  </a:lnTo>
                  <a:lnTo>
                    <a:pt x="126" y="18"/>
                  </a:lnTo>
                  <a:lnTo>
                    <a:pt x="118" y="26"/>
                  </a:lnTo>
                  <a:lnTo>
                    <a:pt x="128" y="24"/>
                  </a:lnTo>
                  <a:lnTo>
                    <a:pt x="128" y="24"/>
                  </a:lnTo>
                  <a:lnTo>
                    <a:pt x="128" y="24"/>
                  </a:lnTo>
                  <a:lnTo>
                    <a:pt x="128" y="24"/>
                  </a:lnTo>
                  <a:lnTo>
                    <a:pt x="130" y="26"/>
                  </a:lnTo>
                  <a:lnTo>
                    <a:pt x="132" y="28"/>
                  </a:lnTo>
                  <a:lnTo>
                    <a:pt x="132" y="28"/>
                  </a:lnTo>
                  <a:lnTo>
                    <a:pt x="132" y="30"/>
                  </a:lnTo>
                  <a:lnTo>
                    <a:pt x="130" y="32"/>
                  </a:lnTo>
                  <a:lnTo>
                    <a:pt x="98" y="62"/>
                  </a:lnTo>
                  <a:lnTo>
                    <a:pt x="98" y="62"/>
                  </a:lnTo>
                  <a:lnTo>
                    <a:pt x="96" y="62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44" y="94"/>
                  </a:lnTo>
                  <a:lnTo>
                    <a:pt x="44" y="94"/>
                  </a:lnTo>
                  <a:lnTo>
                    <a:pt x="12" y="124"/>
                  </a:lnTo>
                  <a:lnTo>
                    <a:pt x="12" y="124"/>
                  </a:lnTo>
                  <a:lnTo>
                    <a:pt x="8" y="126"/>
                  </a:lnTo>
                  <a:lnTo>
                    <a:pt x="8" y="126"/>
                  </a:lnTo>
                  <a:lnTo>
                    <a:pt x="8" y="126"/>
                  </a:lnTo>
                  <a:lnTo>
                    <a:pt x="8" y="1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1" name="Freeform 65"/>
            <p:cNvSpPr>
              <a:spLocks noEditPoints="1"/>
            </p:cNvSpPr>
            <p:nvPr/>
          </p:nvSpPr>
          <p:spPr bwMode="auto">
            <a:xfrm>
              <a:off x="645086" y="892176"/>
              <a:ext cx="206751" cy="197891"/>
            </a:xfrm>
            <a:custGeom>
              <a:avLst/>
              <a:gdLst>
                <a:gd name="T0" fmla="*/ 106 w 140"/>
                <a:gd name="T1" fmla="*/ 30 h 134"/>
                <a:gd name="T2" fmla="*/ 122 w 140"/>
                <a:gd name="T3" fmla="*/ 16 h 134"/>
                <a:gd name="T4" fmla="*/ 128 w 140"/>
                <a:gd name="T5" fmla="*/ 20 h 134"/>
                <a:gd name="T6" fmla="*/ 110 w 140"/>
                <a:gd name="T7" fmla="*/ 36 h 134"/>
                <a:gd name="T8" fmla="*/ 100 w 140"/>
                <a:gd name="T9" fmla="*/ 62 h 134"/>
                <a:gd name="T10" fmla="*/ 78 w 140"/>
                <a:gd name="T11" fmla="*/ 66 h 134"/>
                <a:gd name="T12" fmla="*/ 12 w 140"/>
                <a:gd name="T13" fmla="*/ 126 h 134"/>
                <a:gd name="T14" fmla="*/ 8 w 140"/>
                <a:gd name="T15" fmla="*/ 120 h 134"/>
                <a:gd name="T16" fmla="*/ 74 w 140"/>
                <a:gd name="T17" fmla="*/ 60 h 134"/>
                <a:gd name="T18" fmla="*/ 110 w 140"/>
                <a:gd name="T19" fmla="*/ 8 h 134"/>
                <a:gd name="T20" fmla="*/ 132 w 140"/>
                <a:gd name="T21" fmla="*/ 32 h 134"/>
                <a:gd name="T22" fmla="*/ 110 w 140"/>
                <a:gd name="T23" fmla="*/ 0 h 134"/>
                <a:gd name="T24" fmla="*/ 72 w 140"/>
                <a:gd name="T25" fmla="*/ 34 h 134"/>
                <a:gd name="T26" fmla="*/ 70 w 140"/>
                <a:gd name="T27" fmla="*/ 38 h 134"/>
                <a:gd name="T28" fmla="*/ 66 w 140"/>
                <a:gd name="T29" fmla="*/ 56 h 134"/>
                <a:gd name="T30" fmla="*/ 36 w 140"/>
                <a:gd name="T31" fmla="*/ 84 h 134"/>
                <a:gd name="T32" fmla="*/ 2 w 140"/>
                <a:gd name="T33" fmla="*/ 114 h 134"/>
                <a:gd name="T34" fmla="*/ 0 w 140"/>
                <a:gd name="T35" fmla="*/ 120 h 134"/>
                <a:gd name="T36" fmla="*/ 2 w 140"/>
                <a:gd name="T37" fmla="*/ 126 h 134"/>
                <a:gd name="T38" fmla="*/ 6 w 140"/>
                <a:gd name="T39" fmla="*/ 132 h 134"/>
                <a:gd name="T40" fmla="*/ 12 w 140"/>
                <a:gd name="T41" fmla="*/ 134 h 134"/>
                <a:gd name="T42" fmla="*/ 12 w 140"/>
                <a:gd name="T43" fmla="*/ 134 h 134"/>
                <a:gd name="T44" fmla="*/ 18 w 140"/>
                <a:gd name="T45" fmla="*/ 130 h 134"/>
                <a:gd name="T46" fmla="*/ 50 w 140"/>
                <a:gd name="T47" fmla="*/ 102 h 134"/>
                <a:gd name="T48" fmla="*/ 102 w 140"/>
                <a:gd name="T49" fmla="*/ 70 h 134"/>
                <a:gd name="T50" fmla="*/ 106 w 140"/>
                <a:gd name="T51" fmla="*/ 68 h 134"/>
                <a:gd name="T52" fmla="*/ 138 w 140"/>
                <a:gd name="T53" fmla="*/ 38 h 134"/>
                <a:gd name="T54" fmla="*/ 140 w 140"/>
                <a:gd name="T55" fmla="*/ 32 h 134"/>
                <a:gd name="T56" fmla="*/ 138 w 140"/>
                <a:gd name="T57" fmla="*/ 28 h 134"/>
                <a:gd name="T58" fmla="*/ 134 w 140"/>
                <a:gd name="T59" fmla="*/ 24 h 134"/>
                <a:gd name="T60" fmla="*/ 136 w 140"/>
                <a:gd name="T61" fmla="*/ 20 h 134"/>
                <a:gd name="T62" fmla="*/ 134 w 140"/>
                <a:gd name="T63" fmla="*/ 14 h 134"/>
                <a:gd name="T64" fmla="*/ 128 w 140"/>
                <a:gd name="T65" fmla="*/ 10 h 134"/>
                <a:gd name="T66" fmla="*/ 126 w 140"/>
                <a:gd name="T67" fmla="*/ 8 h 134"/>
                <a:gd name="T68" fmla="*/ 122 w 140"/>
                <a:gd name="T69" fmla="*/ 8 h 134"/>
                <a:gd name="T70" fmla="*/ 122 w 140"/>
                <a:gd name="T71" fmla="*/ 8 h 134"/>
                <a:gd name="T72" fmla="*/ 118 w 140"/>
                <a:gd name="T73" fmla="*/ 8 h 134"/>
                <a:gd name="T74" fmla="*/ 114 w 140"/>
                <a:gd name="T75" fmla="*/ 2 h 134"/>
                <a:gd name="T76" fmla="*/ 110 w 140"/>
                <a:gd name="T77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40" h="134">
                  <a:moveTo>
                    <a:pt x="110" y="8"/>
                  </a:moveTo>
                  <a:lnTo>
                    <a:pt x="106" y="30"/>
                  </a:lnTo>
                  <a:lnTo>
                    <a:pt x="106" y="30"/>
                  </a:lnTo>
                  <a:lnTo>
                    <a:pt x="122" y="16"/>
                  </a:lnTo>
                  <a:lnTo>
                    <a:pt x="122" y="16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10" y="36"/>
                  </a:lnTo>
                  <a:lnTo>
                    <a:pt x="132" y="32"/>
                  </a:lnTo>
                  <a:lnTo>
                    <a:pt x="100" y="62"/>
                  </a:lnTo>
                  <a:lnTo>
                    <a:pt x="78" y="66"/>
                  </a:lnTo>
                  <a:lnTo>
                    <a:pt x="78" y="66"/>
                  </a:lnTo>
                  <a:lnTo>
                    <a:pt x="12" y="126"/>
                  </a:lnTo>
                  <a:lnTo>
                    <a:pt x="12" y="126"/>
                  </a:lnTo>
                  <a:lnTo>
                    <a:pt x="10" y="124"/>
                  </a:lnTo>
                  <a:lnTo>
                    <a:pt x="8" y="120"/>
                  </a:lnTo>
                  <a:lnTo>
                    <a:pt x="8" y="120"/>
                  </a:lnTo>
                  <a:lnTo>
                    <a:pt x="74" y="60"/>
                  </a:lnTo>
                  <a:lnTo>
                    <a:pt x="78" y="40"/>
                  </a:lnTo>
                  <a:lnTo>
                    <a:pt x="110" y="8"/>
                  </a:lnTo>
                  <a:close/>
                  <a:moveTo>
                    <a:pt x="132" y="32"/>
                  </a:moveTo>
                  <a:lnTo>
                    <a:pt x="132" y="32"/>
                  </a:lnTo>
                  <a:close/>
                  <a:moveTo>
                    <a:pt x="110" y="0"/>
                  </a:moveTo>
                  <a:lnTo>
                    <a:pt x="110" y="0"/>
                  </a:lnTo>
                  <a:lnTo>
                    <a:pt x="104" y="4"/>
                  </a:lnTo>
                  <a:lnTo>
                    <a:pt x="72" y="34"/>
                  </a:lnTo>
                  <a:lnTo>
                    <a:pt x="72" y="34"/>
                  </a:lnTo>
                  <a:lnTo>
                    <a:pt x="70" y="38"/>
                  </a:lnTo>
                  <a:lnTo>
                    <a:pt x="66" y="56"/>
                  </a:lnTo>
                  <a:lnTo>
                    <a:pt x="66" y="56"/>
                  </a:lnTo>
                  <a:lnTo>
                    <a:pt x="36" y="84"/>
                  </a:lnTo>
                  <a:lnTo>
                    <a:pt x="36" y="84"/>
                  </a:lnTo>
                  <a:lnTo>
                    <a:pt x="2" y="114"/>
                  </a:lnTo>
                  <a:lnTo>
                    <a:pt x="2" y="114"/>
                  </a:lnTo>
                  <a:lnTo>
                    <a:pt x="0" y="118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2" y="126"/>
                  </a:lnTo>
                  <a:lnTo>
                    <a:pt x="4" y="128"/>
                  </a:lnTo>
                  <a:lnTo>
                    <a:pt x="6" y="132"/>
                  </a:lnTo>
                  <a:lnTo>
                    <a:pt x="12" y="134"/>
                  </a:lnTo>
                  <a:lnTo>
                    <a:pt x="12" y="134"/>
                  </a:lnTo>
                  <a:lnTo>
                    <a:pt x="12" y="134"/>
                  </a:lnTo>
                  <a:lnTo>
                    <a:pt x="12" y="134"/>
                  </a:lnTo>
                  <a:lnTo>
                    <a:pt x="18" y="130"/>
                  </a:lnTo>
                  <a:lnTo>
                    <a:pt x="18" y="130"/>
                  </a:lnTo>
                  <a:lnTo>
                    <a:pt x="50" y="102"/>
                  </a:lnTo>
                  <a:lnTo>
                    <a:pt x="50" y="102"/>
                  </a:lnTo>
                  <a:lnTo>
                    <a:pt x="82" y="74"/>
                  </a:lnTo>
                  <a:lnTo>
                    <a:pt x="102" y="70"/>
                  </a:lnTo>
                  <a:lnTo>
                    <a:pt x="102" y="70"/>
                  </a:lnTo>
                  <a:lnTo>
                    <a:pt x="106" y="68"/>
                  </a:lnTo>
                  <a:lnTo>
                    <a:pt x="138" y="38"/>
                  </a:lnTo>
                  <a:lnTo>
                    <a:pt x="138" y="38"/>
                  </a:lnTo>
                  <a:lnTo>
                    <a:pt x="140" y="36"/>
                  </a:lnTo>
                  <a:lnTo>
                    <a:pt x="140" y="32"/>
                  </a:lnTo>
                  <a:lnTo>
                    <a:pt x="140" y="32"/>
                  </a:lnTo>
                  <a:lnTo>
                    <a:pt x="138" y="28"/>
                  </a:lnTo>
                  <a:lnTo>
                    <a:pt x="134" y="24"/>
                  </a:lnTo>
                  <a:lnTo>
                    <a:pt x="134" y="24"/>
                  </a:lnTo>
                  <a:lnTo>
                    <a:pt x="136" y="20"/>
                  </a:lnTo>
                  <a:lnTo>
                    <a:pt x="136" y="20"/>
                  </a:lnTo>
                  <a:lnTo>
                    <a:pt x="134" y="18"/>
                  </a:lnTo>
                  <a:lnTo>
                    <a:pt x="134" y="14"/>
                  </a:lnTo>
                  <a:lnTo>
                    <a:pt x="134" y="14"/>
                  </a:lnTo>
                  <a:lnTo>
                    <a:pt x="128" y="10"/>
                  </a:lnTo>
                  <a:lnTo>
                    <a:pt x="128" y="10"/>
                  </a:lnTo>
                  <a:lnTo>
                    <a:pt x="126" y="8"/>
                  </a:lnTo>
                  <a:lnTo>
                    <a:pt x="122" y="8"/>
                  </a:lnTo>
                  <a:lnTo>
                    <a:pt x="122" y="8"/>
                  </a:lnTo>
                  <a:lnTo>
                    <a:pt x="122" y="8"/>
                  </a:lnTo>
                  <a:lnTo>
                    <a:pt x="122" y="8"/>
                  </a:lnTo>
                  <a:lnTo>
                    <a:pt x="118" y="8"/>
                  </a:lnTo>
                  <a:lnTo>
                    <a:pt x="118" y="8"/>
                  </a:lnTo>
                  <a:lnTo>
                    <a:pt x="116" y="4"/>
                  </a:lnTo>
                  <a:lnTo>
                    <a:pt x="114" y="2"/>
                  </a:lnTo>
                  <a:lnTo>
                    <a:pt x="114" y="2"/>
                  </a:lnTo>
                  <a:lnTo>
                    <a:pt x="110" y="0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1AC6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2" name="Freeform 66"/>
            <p:cNvSpPr>
              <a:spLocks/>
            </p:cNvSpPr>
            <p:nvPr/>
          </p:nvSpPr>
          <p:spPr bwMode="auto">
            <a:xfrm>
              <a:off x="656900" y="951505"/>
              <a:ext cx="173547" cy="126747"/>
            </a:xfrm>
            <a:custGeom>
              <a:avLst/>
              <a:gdLst>
                <a:gd name="T0" fmla="*/ 102 w 124"/>
                <a:gd name="T1" fmla="*/ 0 h 118"/>
                <a:gd name="T2" fmla="*/ 98 w 124"/>
                <a:gd name="T3" fmla="*/ 22 h 118"/>
                <a:gd name="T4" fmla="*/ 98 w 124"/>
                <a:gd name="T5" fmla="*/ 22 h 118"/>
                <a:gd name="T6" fmla="*/ 114 w 124"/>
                <a:gd name="T7" fmla="*/ 8 h 118"/>
                <a:gd name="T8" fmla="*/ 114 w 124"/>
                <a:gd name="T9" fmla="*/ 8 h 118"/>
                <a:gd name="T10" fmla="*/ 120 w 124"/>
                <a:gd name="T11" fmla="*/ 12 h 118"/>
                <a:gd name="T12" fmla="*/ 120 w 124"/>
                <a:gd name="T13" fmla="*/ 12 h 118"/>
                <a:gd name="T14" fmla="*/ 102 w 124"/>
                <a:gd name="T15" fmla="*/ 28 h 118"/>
                <a:gd name="T16" fmla="*/ 124 w 124"/>
                <a:gd name="T17" fmla="*/ 24 h 118"/>
                <a:gd name="T18" fmla="*/ 92 w 124"/>
                <a:gd name="T19" fmla="*/ 54 h 118"/>
                <a:gd name="T20" fmla="*/ 70 w 124"/>
                <a:gd name="T21" fmla="*/ 58 h 118"/>
                <a:gd name="T22" fmla="*/ 70 w 124"/>
                <a:gd name="T23" fmla="*/ 58 h 118"/>
                <a:gd name="T24" fmla="*/ 4 w 124"/>
                <a:gd name="T25" fmla="*/ 118 h 118"/>
                <a:gd name="T26" fmla="*/ 4 w 124"/>
                <a:gd name="T27" fmla="*/ 118 h 118"/>
                <a:gd name="T28" fmla="*/ 2 w 124"/>
                <a:gd name="T29" fmla="*/ 116 h 118"/>
                <a:gd name="T30" fmla="*/ 0 w 124"/>
                <a:gd name="T31" fmla="*/ 112 h 118"/>
                <a:gd name="T32" fmla="*/ 0 w 124"/>
                <a:gd name="T33" fmla="*/ 112 h 118"/>
                <a:gd name="T34" fmla="*/ 66 w 124"/>
                <a:gd name="T35" fmla="*/ 52 h 118"/>
                <a:gd name="T36" fmla="*/ 70 w 124"/>
                <a:gd name="T37" fmla="*/ 32 h 118"/>
                <a:gd name="T38" fmla="*/ 102 w 124"/>
                <a:gd name="T39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4" h="118">
                  <a:moveTo>
                    <a:pt x="102" y="0"/>
                  </a:moveTo>
                  <a:lnTo>
                    <a:pt x="98" y="22"/>
                  </a:lnTo>
                  <a:lnTo>
                    <a:pt x="98" y="22"/>
                  </a:lnTo>
                  <a:lnTo>
                    <a:pt x="114" y="8"/>
                  </a:lnTo>
                  <a:lnTo>
                    <a:pt x="114" y="8"/>
                  </a:lnTo>
                  <a:lnTo>
                    <a:pt x="120" y="12"/>
                  </a:lnTo>
                  <a:lnTo>
                    <a:pt x="120" y="12"/>
                  </a:lnTo>
                  <a:lnTo>
                    <a:pt x="102" y="28"/>
                  </a:lnTo>
                  <a:lnTo>
                    <a:pt x="124" y="24"/>
                  </a:lnTo>
                  <a:lnTo>
                    <a:pt x="92" y="54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4" y="118"/>
                  </a:lnTo>
                  <a:lnTo>
                    <a:pt x="4" y="118"/>
                  </a:lnTo>
                  <a:lnTo>
                    <a:pt x="2" y="116"/>
                  </a:lnTo>
                  <a:lnTo>
                    <a:pt x="0" y="112"/>
                  </a:lnTo>
                  <a:lnTo>
                    <a:pt x="0" y="112"/>
                  </a:lnTo>
                  <a:lnTo>
                    <a:pt x="66" y="52"/>
                  </a:lnTo>
                  <a:lnTo>
                    <a:pt x="70" y="32"/>
                  </a:lnTo>
                  <a:lnTo>
                    <a:pt x="10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3" name="Line 67"/>
            <p:cNvSpPr>
              <a:spLocks noChangeShapeType="1"/>
            </p:cNvSpPr>
            <p:nvPr/>
          </p:nvSpPr>
          <p:spPr bwMode="auto">
            <a:xfrm>
              <a:off x="840023" y="939433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9" name="텍스트 개체 틀 2"/>
          <p:cNvSpPr>
            <a:spLocks noGrp="1"/>
          </p:cNvSpPr>
          <p:nvPr>
            <p:ph idx="1" hasCustomPrompt="1"/>
          </p:nvPr>
        </p:nvSpPr>
        <p:spPr>
          <a:xfrm>
            <a:off x="457200" y="1691283"/>
            <a:ext cx="8229600" cy="1449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  <a:endParaRPr lang="ko-KR" altLang="en-US" dirty="0"/>
          </a:p>
        </p:txBody>
      </p:sp>
      <p:sp>
        <p:nvSpPr>
          <p:cNvPr id="30" name="텍스트 개체 틀 2"/>
          <p:cNvSpPr>
            <a:spLocks noGrp="1"/>
          </p:cNvSpPr>
          <p:nvPr>
            <p:ph idx="12" hasCustomPrompt="1"/>
          </p:nvPr>
        </p:nvSpPr>
        <p:spPr>
          <a:xfrm>
            <a:off x="457200" y="1117468"/>
            <a:ext cx="8229600" cy="4297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>
              <a:lnSpc>
                <a:spcPct val="120000"/>
              </a:lnSpc>
              <a:buNone/>
              <a:defRPr sz="3000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ts val="2700"/>
              </a:lnSpc>
              <a:defRPr b="0"/>
            </a:lvl2pPr>
          </a:lstStyle>
          <a:p>
            <a:pPr lvl="0"/>
            <a:r>
              <a:rPr lang="en-US" altLang="ko-KR" dirty="0" smtClean="0"/>
              <a:t>1. </a:t>
            </a:r>
            <a:r>
              <a:rPr lang="ko-KR" altLang="en-US" dirty="0" err="1" smtClean="0"/>
              <a:t>언타이틀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9332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도입 수업 열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81"/>
          <p:cNvSpPr>
            <a:spLocks/>
          </p:cNvSpPr>
          <p:nvPr userDrawn="1"/>
        </p:nvSpPr>
        <p:spPr bwMode="auto">
          <a:xfrm>
            <a:off x="470614" y="573750"/>
            <a:ext cx="325553" cy="331815"/>
          </a:xfrm>
          <a:custGeom>
            <a:avLst/>
            <a:gdLst>
              <a:gd name="T0" fmla="*/ 208 w 208"/>
              <a:gd name="T1" fmla="*/ 100 h 212"/>
              <a:gd name="T2" fmla="*/ 208 w 208"/>
              <a:gd name="T3" fmla="*/ 96 h 212"/>
              <a:gd name="T4" fmla="*/ 208 w 208"/>
              <a:gd name="T5" fmla="*/ 90 h 212"/>
              <a:gd name="T6" fmla="*/ 202 w 208"/>
              <a:gd name="T7" fmla="*/ 76 h 212"/>
              <a:gd name="T8" fmla="*/ 188 w 208"/>
              <a:gd name="T9" fmla="*/ 70 h 212"/>
              <a:gd name="T10" fmla="*/ 182 w 208"/>
              <a:gd name="T11" fmla="*/ 72 h 212"/>
              <a:gd name="T12" fmla="*/ 170 w 208"/>
              <a:gd name="T13" fmla="*/ 82 h 212"/>
              <a:gd name="T14" fmla="*/ 170 w 208"/>
              <a:gd name="T15" fmla="*/ 96 h 212"/>
              <a:gd name="T16" fmla="*/ 168 w 208"/>
              <a:gd name="T17" fmla="*/ 94 h 212"/>
              <a:gd name="T18" fmla="*/ 168 w 208"/>
              <a:gd name="T19" fmla="*/ 78 h 212"/>
              <a:gd name="T20" fmla="*/ 168 w 208"/>
              <a:gd name="T21" fmla="*/ 70 h 212"/>
              <a:gd name="T22" fmla="*/ 156 w 208"/>
              <a:gd name="T23" fmla="*/ 60 h 212"/>
              <a:gd name="T24" fmla="*/ 150 w 208"/>
              <a:gd name="T25" fmla="*/ 58 h 212"/>
              <a:gd name="T26" fmla="*/ 136 w 208"/>
              <a:gd name="T27" fmla="*/ 64 h 212"/>
              <a:gd name="T28" fmla="*/ 130 w 208"/>
              <a:gd name="T29" fmla="*/ 78 h 212"/>
              <a:gd name="T30" fmla="*/ 130 w 208"/>
              <a:gd name="T31" fmla="*/ 88 h 212"/>
              <a:gd name="T32" fmla="*/ 128 w 208"/>
              <a:gd name="T33" fmla="*/ 90 h 212"/>
              <a:gd name="T34" fmla="*/ 128 w 208"/>
              <a:gd name="T35" fmla="*/ 86 h 212"/>
              <a:gd name="T36" fmla="*/ 128 w 208"/>
              <a:gd name="T37" fmla="*/ 72 h 212"/>
              <a:gd name="T38" fmla="*/ 124 w 208"/>
              <a:gd name="T39" fmla="*/ 58 h 212"/>
              <a:gd name="T40" fmla="*/ 110 w 208"/>
              <a:gd name="T41" fmla="*/ 52 h 212"/>
              <a:gd name="T42" fmla="*/ 102 w 208"/>
              <a:gd name="T43" fmla="*/ 54 h 212"/>
              <a:gd name="T44" fmla="*/ 92 w 208"/>
              <a:gd name="T45" fmla="*/ 64 h 212"/>
              <a:gd name="T46" fmla="*/ 90 w 208"/>
              <a:gd name="T47" fmla="*/ 86 h 212"/>
              <a:gd name="T48" fmla="*/ 90 w 208"/>
              <a:gd name="T49" fmla="*/ 90 h 212"/>
              <a:gd name="T50" fmla="*/ 90 w 208"/>
              <a:gd name="T51" fmla="*/ 52 h 212"/>
              <a:gd name="T52" fmla="*/ 90 w 208"/>
              <a:gd name="T53" fmla="*/ 20 h 212"/>
              <a:gd name="T54" fmla="*/ 84 w 208"/>
              <a:gd name="T55" fmla="*/ 6 h 212"/>
              <a:gd name="T56" fmla="*/ 70 w 208"/>
              <a:gd name="T57" fmla="*/ 0 h 212"/>
              <a:gd name="T58" fmla="*/ 62 w 208"/>
              <a:gd name="T59" fmla="*/ 2 h 212"/>
              <a:gd name="T60" fmla="*/ 52 w 208"/>
              <a:gd name="T61" fmla="*/ 12 h 212"/>
              <a:gd name="T62" fmla="*/ 50 w 208"/>
              <a:gd name="T63" fmla="*/ 52 h 212"/>
              <a:gd name="T64" fmla="*/ 50 w 208"/>
              <a:gd name="T65" fmla="*/ 108 h 212"/>
              <a:gd name="T66" fmla="*/ 34 w 208"/>
              <a:gd name="T67" fmla="*/ 110 h 212"/>
              <a:gd name="T68" fmla="*/ 26 w 208"/>
              <a:gd name="T69" fmla="*/ 106 h 212"/>
              <a:gd name="T70" fmla="*/ 12 w 208"/>
              <a:gd name="T71" fmla="*/ 106 h 212"/>
              <a:gd name="T72" fmla="*/ 6 w 208"/>
              <a:gd name="T73" fmla="*/ 110 h 212"/>
              <a:gd name="T74" fmla="*/ 0 w 208"/>
              <a:gd name="T75" fmla="*/ 124 h 212"/>
              <a:gd name="T76" fmla="*/ 6 w 208"/>
              <a:gd name="T77" fmla="*/ 138 h 212"/>
              <a:gd name="T78" fmla="*/ 60 w 208"/>
              <a:gd name="T79" fmla="*/ 194 h 212"/>
              <a:gd name="T80" fmla="*/ 66 w 208"/>
              <a:gd name="T81" fmla="*/ 200 h 212"/>
              <a:gd name="T82" fmla="*/ 70 w 208"/>
              <a:gd name="T83" fmla="*/ 204 h 212"/>
              <a:gd name="T84" fmla="*/ 84 w 208"/>
              <a:gd name="T85" fmla="*/ 210 h 212"/>
              <a:gd name="T86" fmla="*/ 100 w 208"/>
              <a:gd name="T87" fmla="*/ 212 h 212"/>
              <a:gd name="T88" fmla="*/ 154 w 208"/>
              <a:gd name="T89" fmla="*/ 212 h 212"/>
              <a:gd name="T90" fmla="*/ 176 w 208"/>
              <a:gd name="T91" fmla="*/ 208 h 212"/>
              <a:gd name="T92" fmla="*/ 192 w 208"/>
              <a:gd name="T93" fmla="*/ 192 h 212"/>
              <a:gd name="T94" fmla="*/ 204 w 208"/>
              <a:gd name="T95" fmla="*/ 172 h 212"/>
              <a:gd name="T96" fmla="*/ 208 w 208"/>
              <a:gd name="T97" fmla="*/ 148 h 212"/>
              <a:gd name="T98" fmla="*/ 208 w 208"/>
              <a:gd name="T99" fmla="*/ 132 h 212"/>
              <a:gd name="T100" fmla="*/ 208 w 208"/>
              <a:gd name="T101" fmla="*/ 116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08" h="212">
                <a:moveTo>
                  <a:pt x="208" y="116"/>
                </a:moveTo>
                <a:lnTo>
                  <a:pt x="208" y="100"/>
                </a:lnTo>
                <a:lnTo>
                  <a:pt x="208" y="100"/>
                </a:lnTo>
                <a:lnTo>
                  <a:pt x="208" y="96"/>
                </a:lnTo>
                <a:lnTo>
                  <a:pt x="208" y="90"/>
                </a:lnTo>
                <a:lnTo>
                  <a:pt x="208" y="90"/>
                </a:lnTo>
                <a:lnTo>
                  <a:pt x="206" y="82"/>
                </a:lnTo>
                <a:lnTo>
                  <a:pt x="202" y="76"/>
                </a:lnTo>
                <a:lnTo>
                  <a:pt x="196" y="72"/>
                </a:lnTo>
                <a:lnTo>
                  <a:pt x="188" y="70"/>
                </a:lnTo>
                <a:lnTo>
                  <a:pt x="188" y="70"/>
                </a:lnTo>
                <a:lnTo>
                  <a:pt x="182" y="72"/>
                </a:lnTo>
                <a:lnTo>
                  <a:pt x="174" y="76"/>
                </a:lnTo>
                <a:lnTo>
                  <a:pt x="170" y="82"/>
                </a:lnTo>
                <a:lnTo>
                  <a:pt x="170" y="90"/>
                </a:lnTo>
                <a:lnTo>
                  <a:pt x="170" y="96"/>
                </a:lnTo>
                <a:lnTo>
                  <a:pt x="168" y="96"/>
                </a:lnTo>
                <a:lnTo>
                  <a:pt x="168" y="94"/>
                </a:lnTo>
                <a:lnTo>
                  <a:pt x="168" y="92"/>
                </a:lnTo>
                <a:lnTo>
                  <a:pt x="168" y="78"/>
                </a:lnTo>
                <a:lnTo>
                  <a:pt x="168" y="78"/>
                </a:lnTo>
                <a:lnTo>
                  <a:pt x="168" y="70"/>
                </a:lnTo>
                <a:lnTo>
                  <a:pt x="162" y="64"/>
                </a:lnTo>
                <a:lnTo>
                  <a:pt x="156" y="60"/>
                </a:lnTo>
                <a:lnTo>
                  <a:pt x="150" y="58"/>
                </a:lnTo>
                <a:lnTo>
                  <a:pt x="150" y="58"/>
                </a:lnTo>
                <a:lnTo>
                  <a:pt x="142" y="60"/>
                </a:lnTo>
                <a:lnTo>
                  <a:pt x="136" y="64"/>
                </a:lnTo>
                <a:lnTo>
                  <a:pt x="132" y="70"/>
                </a:lnTo>
                <a:lnTo>
                  <a:pt x="130" y="78"/>
                </a:lnTo>
                <a:lnTo>
                  <a:pt x="130" y="86"/>
                </a:lnTo>
                <a:lnTo>
                  <a:pt x="130" y="88"/>
                </a:lnTo>
                <a:lnTo>
                  <a:pt x="130" y="90"/>
                </a:lnTo>
                <a:lnTo>
                  <a:pt x="128" y="90"/>
                </a:lnTo>
                <a:lnTo>
                  <a:pt x="128" y="88"/>
                </a:lnTo>
                <a:lnTo>
                  <a:pt x="128" y="86"/>
                </a:lnTo>
                <a:lnTo>
                  <a:pt x="128" y="72"/>
                </a:lnTo>
                <a:lnTo>
                  <a:pt x="128" y="72"/>
                </a:lnTo>
                <a:lnTo>
                  <a:pt x="128" y="64"/>
                </a:lnTo>
                <a:lnTo>
                  <a:pt x="124" y="58"/>
                </a:lnTo>
                <a:lnTo>
                  <a:pt x="116" y="54"/>
                </a:lnTo>
                <a:lnTo>
                  <a:pt x="110" y="52"/>
                </a:lnTo>
                <a:lnTo>
                  <a:pt x="110" y="52"/>
                </a:lnTo>
                <a:lnTo>
                  <a:pt x="102" y="54"/>
                </a:lnTo>
                <a:lnTo>
                  <a:pt x="96" y="58"/>
                </a:lnTo>
                <a:lnTo>
                  <a:pt x="92" y="64"/>
                </a:lnTo>
                <a:lnTo>
                  <a:pt x="90" y="72"/>
                </a:lnTo>
                <a:lnTo>
                  <a:pt x="90" y="86"/>
                </a:lnTo>
                <a:lnTo>
                  <a:pt x="90" y="88"/>
                </a:lnTo>
                <a:lnTo>
                  <a:pt x="90" y="90"/>
                </a:lnTo>
                <a:lnTo>
                  <a:pt x="90" y="90"/>
                </a:lnTo>
                <a:lnTo>
                  <a:pt x="90" y="52"/>
                </a:lnTo>
                <a:lnTo>
                  <a:pt x="90" y="20"/>
                </a:lnTo>
                <a:lnTo>
                  <a:pt x="90" y="20"/>
                </a:lnTo>
                <a:lnTo>
                  <a:pt x="88" y="12"/>
                </a:lnTo>
                <a:lnTo>
                  <a:pt x="84" y="6"/>
                </a:lnTo>
                <a:lnTo>
                  <a:pt x="78" y="2"/>
                </a:lnTo>
                <a:lnTo>
                  <a:pt x="70" y="0"/>
                </a:lnTo>
                <a:lnTo>
                  <a:pt x="70" y="0"/>
                </a:lnTo>
                <a:lnTo>
                  <a:pt x="62" y="2"/>
                </a:lnTo>
                <a:lnTo>
                  <a:pt x="56" y="6"/>
                </a:lnTo>
                <a:lnTo>
                  <a:pt x="52" y="12"/>
                </a:lnTo>
                <a:lnTo>
                  <a:pt x="50" y="20"/>
                </a:lnTo>
                <a:lnTo>
                  <a:pt x="50" y="52"/>
                </a:lnTo>
                <a:lnTo>
                  <a:pt x="50" y="90"/>
                </a:lnTo>
                <a:lnTo>
                  <a:pt x="50" y="108"/>
                </a:lnTo>
                <a:lnTo>
                  <a:pt x="50" y="126"/>
                </a:lnTo>
                <a:lnTo>
                  <a:pt x="34" y="110"/>
                </a:lnTo>
                <a:lnTo>
                  <a:pt x="34" y="110"/>
                </a:lnTo>
                <a:lnTo>
                  <a:pt x="26" y="106"/>
                </a:lnTo>
                <a:lnTo>
                  <a:pt x="20" y="104"/>
                </a:lnTo>
                <a:lnTo>
                  <a:pt x="12" y="106"/>
                </a:lnTo>
                <a:lnTo>
                  <a:pt x="6" y="110"/>
                </a:lnTo>
                <a:lnTo>
                  <a:pt x="6" y="110"/>
                </a:lnTo>
                <a:lnTo>
                  <a:pt x="2" y="116"/>
                </a:lnTo>
                <a:lnTo>
                  <a:pt x="0" y="124"/>
                </a:lnTo>
                <a:lnTo>
                  <a:pt x="2" y="132"/>
                </a:lnTo>
                <a:lnTo>
                  <a:pt x="6" y="138"/>
                </a:lnTo>
                <a:lnTo>
                  <a:pt x="60" y="194"/>
                </a:lnTo>
                <a:lnTo>
                  <a:pt x="60" y="194"/>
                </a:lnTo>
                <a:lnTo>
                  <a:pt x="66" y="200"/>
                </a:lnTo>
                <a:lnTo>
                  <a:pt x="66" y="200"/>
                </a:lnTo>
                <a:lnTo>
                  <a:pt x="66" y="200"/>
                </a:lnTo>
                <a:lnTo>
                  <a:pt x="70" y="204"/>
                </a:lnTo>
                <a:lnTo>
                  <a:pt x="70" y="204"/>
                </a:lnTo>
                <a:lnTo>
                  <a:pt x="84" y="210"/>
                </a:lnTo>
                <a:lnTo>
                  <a:pt x="100" y="212"/>
                </a:lnTo>
                <a:lnTo>
                  <a:pt x="100" y="212"/>
                </a:lnTo>
                <a:lnTo>
                  <a:pt x="154" y="212"/>
                </a:lnTo>
                <a:lnTo>
                  <a:pt x="154" y="212"/>
                </a:lnTo>
                <a:lnTo>
                  <a:pt x="166" y="212"/>
                </a:lnTo>
                <a:lnTo>
                  <a:pt x="176" y="208"/>
                </a:lnTo>
                <a:lnTo>
                  <a:pt x="186" y="200"/>
                </a:lnTo>
                <a:lnTo>
                  <a:pt x="192" y="192"/>
                </a:lnTo>
                <a:lnTo>
                  <a:pt x="198" y="182"/>
                </a:lnTo>
                <a:lnTo>
                  <a:pt x="204" y="172"/>
                </a:lnTo>
                <a:lnTo>
                  <a:pt x="206" y="160"/>
                </a:lnTo>
                <a:lnTo>
                  <a:pt x="208" y="148"/>
                </a:lnTo>
                <a:lnTo>
                  <a:pt x="208" y="148"/>
                </a:lnTo>
                <a:lnTo>
                  <a:pt x="208" y="132"/>
                </a:lnTo>
                <a:lnTo>
                  <a:pt x="208" y="116"/>
                </a:lnTo>
                <a:lnTo>
                  <a:pt x="208" y="11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22" name="텍스트 개체 틀 2"/>
          <p:cNvSpPr>
            <a:spLocks noGrp="1"/>
          </p:cNvSpPr>
          <p:nvPr>
            <p:ph idx="1" hasCustomPrompt="1"/>
          </p:nvPr>
        </p:nvSpPr>
        <p:spPr>
          <a:xfrm>
            <a:off x="457200" y="1691283"/>
            <a:ext cx="8229600" cy="1449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  <a:endParaRPr lang="ko-KR" altLang="en-US" dirty="0"/>
          </a:p>
        </p:txBody>
      </p:sp>
      <p:sp>
        <p:nvSpPr>
          <p:cNvPr id="23" name="텍스트 개체 틀 2"/>
          <p:cNvSpPr>
            <a:spLocks noGrp="1"/>
          </p:cNvSpPr>
          <p:nvPr>
            <p:ph idx="12" hasCustomPrompt="1"/>
          </p:nvPr>
        </p:nvSpPr>
        <p:spPr>
          <a:xfrm>
            <a:off x="457200" y="1117468"/>
            <a:ext cx="8229600" cy="4297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>
              <a:lnSpc>
                <a:spcPct val="120000"/>
              </a:lnSpc>
              <a:buNone/>
              <a:defRPr sz="3000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ts val="2700"/>
              </a:lnSpc>
              <a:defRPr b="0"/>
            </a:lvl2pPr>
          </a:lstStyle>
          <a:p>
            <a:pPr lvl="0"/>
            <a:r>
              <a:rPr lang="en-US" altLang="ko-KR" dirty="0" smtClean="0"/>
              <a:t>1. </a:t>
            </a:r>
            <a:r>
              <a:rPr lang="ko-KR" altLang="en-US" dirty="0" err="1" smtClean="0"/>
              <a:t>언타이틀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08740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 내용 이해하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텍스트 개체 틀 2"/>
          <p:cNvSpPr>
            <a:spLocks noGrp="1"/>
          </p:cNvSpPr>
          <p:nvPr>
            <p:ph idx="1" hasCustomPrompt="1"/>
          </p:nvPr>
        </p:nvSpPr>
        <p:spPr>
          <a:xfrm>
            <a:off x="457200" y="1691283"/>
            <a:ext cx="8229600" cy="1449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  <a:endParaRPr lang="ko-KR" altLang="en-US" dirty="0"/>
          </a:p>
        </p:txBody>
      </p:sp>
      <p:sp>
        <p:nvSpPr>
          <p:cNvPr id="57" name="텍스트 개체 틀 2"/>
          <p:cNvSpPr>
            <a:spLocks noGrp="1"/>
          </p:cNvSpPr>
          <p:nvPr>
            <p:ph idx="12" hasCustomPrompt="1"/>
          </p:nvPr>
        </p:nvSpPr>
        <p:spPr>
          <a:xfrm>
            <a:off x="457200" y="1117468"/>
            <a:ext cx="8229600" cy="4297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>
              <a:lnSpc>
                <a:spcPct val="120000"/>
              </a:lnSpc>
              <a:buNone/>
              <a:defRPr sz="3000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ts val="2700"/>
              </a:lnSpc>
              <a:defRPr b="0"/>
            </a:lvl2pPr>
          </a:lstStyle>
          <a:p>
            <a:pPr lvl="0"/>
            <a:r>
              <a:rPr lang="en-US" altLang="ko-KR" dirty="0" smtClean="0"/>
              <a:t>1. </a:t>
            </a:r>
            <a:r>
              <a:rPr lang="ko-KR" altLang="en-US" dirty="0" err="1" smtClean="0"/>
              <a:t>언타이틀</a:t>
            </a:r>
            <a:endParaRPr lang="ko-KR" altLang="en-US" dirty="0"/>
          </a:p>
        </p:txBody>
      </p:sp>
      <p:sp>
        <p:nvSpPr>
          <p:cNvPr id="21" name="직사각형 20"/>
          <p:cNvSpPr/>
          <p:nvPr userDrawn="1"/>
        </p:nvSpPr>
        <p:spPr>
          <a:xfrm>
            <a:off x="3689060" y="485759"/>
            <a:ext cx="5454940" cy="97456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</a:schemeClr>
              </a:gs>
              <a:gs pos="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>
              <a:solidFill>
                <a:schemeClr val="bg1"/>
              </a:solidFill>
            </a:endParaRPr>
          </a:p>
        </p:txBody>
      </p:sp>
      <p:grpSp>
        <p:nvGrpSpPr>
          <p:cNvPr id="23" name="그룹 22"/>
          <p:cNvGrpSpPr/>
          <p:nvPr userDrawn="1"/>
        </p:nvGrpSpPr>
        <p:grpSpPr>
          <a:xfrm>
            <a:off x="669903" y="436694"/>
            <a:ext cx="3274061" cy="517945"/>
            <a:chOff x="973837" y="3505414"/>
            <a:chExt cx="3782108" cy="517945"/>
          </a:xfrm>
        </p:grpSpPr>
        <p:sp>
          <p:nvSpPr>
            <p:cNvPr id="24" name="타원 31"/>
            <p:cNvSpPr/>
            <p:nvPr userDrawn="1"/>
          </p:nvSpPr>
          <p:spPr>
            <a:xfrm>
              <a:off x="4461487" y="3513367"/>
              <a:ext cx="294458" cy="106538"/>
            </a:xfrm>
            <a:custGeom>
              <a:avLst/>
              <a:gdLst>
                <a:gd name="connsiteX0" fmla="*/ 0 w 360040"/>
                <a:gd name="connsiteY0" fmla="*/ 105809 h 211617"/>
                <a:gd name="connsiteX1" fmla="*/ 180020 w 360040"/>
                <a:gd name="connsiteY1" fmla="*/ 0 h 211617"/>
                <a:gd name="connsiteX2" fmla="*/ 360040 w 360040"/>
                <a:gd name="connsiteY2" fmla="*/ 105809 h 211617"/>
                <a:gd name="connsiteX3" fmla="*/ 180020 w 360040"/>
                <a:gd name="connsiteY3" fmla="*/ 211618 h 211617"/>
                <a:gd name="connsiteX4" fmla="*/ 0 w 360040"/>
                <a:gd name="connsiteY4" fmla="*/ 105809 h 211617"/>
                <a:gd name="connsiteX0" fmla="*/ 0 w 360040"/>
                <a:gd name="connsiteY0" fmla="*/ 105809 h 105809"/>
                <a:gd name="connsiteX1" fmla="*/ 180020 w 360040"/>
                <a:gd name="connsiteY1" fmla="*/ 0 h 105809"/>
                <a:gd name="connsiteX2" fmla="*/ 360040 w 360040"/>
                <a:gd name="connsiteY2" fmla="*/ 105809 h 105809"/>
                <a:gd name="connsiteX3" fmla="*/ 0 w 360040"/>
                <a:gd name="connsiteY3" fmla="*/ 105809 h 105809"/>
                <a:gd name="connsiteX0" fmla="*/ 0 w 371190"/>
                <a:gd name="connsiteY0" fmla="*/ 105809 h 105809"/>
                <a:gd name="connsiteX1" fmla="*/ 180020 w 371190"/>
                <a:gd name="connsiteY1" fmla="*/ 0 h 105809"/>
                <a:gd name="connsiteX2" fmla="*/ 360040 w 371190"/>
                <a:gd name="connsiteY2" fmla="*/ 105809 h 105809"/>
                <a:gd name="connsiteX3" fmla="*/ 0 w 371190"/>
                <a:gd name="connsiteY3" fmla="*/ 105809 h 105809"/>
                <a:gd name="connsiteX0" fmla="*/ 0 w 372363"/>
                <a:gd name="connsiteY0" fmla="*/ 105809 h 114610"/>
                <a:gd name="connsiteX1" fmla="*/ 180020 w 372363"/>
                <a:gd name="connsiteY1" fmla="*/ 0 h 114610"/>
                <a:gd name="connsiteX2" fmla="*/ 360040 w 372363"/>
                <a:gd name="connsiteY2" fmla="*/ 105809 h 114610"/>
                <a:gd name="connsiteX3" fmla="*/ 0 w 372363"/>
                <a:gd name="connsiteY3" fmla="*/ 105809 h 114610"/>
                <a:gd name="connsiteX0" fmla="*/ 1239 w 294346"/>
                <a:gd name="connsiteY0" fmla="*/ 105809 h 114610"/>
                <a:gd name="connsiteX1" fmla="*/ 181259 w 294346"/>
                <a:gd name="connsiteY1" fmla="*/ 0 h 114610"/>
                <a:gd name="connsiteX2" fmla="*/ 279392 w 294346"/>
                <a:gd name="connsiteY2" fmla="*/ 105809 h 114610"/>
                <a:gd name="connsiteX3" fmla="*/ 1239 w 294346"/>
                <a:gd name="connsiteY3" fmla="*/ 105809 h 114610"/>
                <a:gd name="connsiteX0" fmla="*/ 1239 w 279392"/>
                <a:gd name="connsiteY0" fmla="*/ 105809 h 113804"/>
                <a:gd name="connsiteX1" fmla="*/ 181259 w 279392"/>
                <a:gd name="connsiteY1" fmla="*/ 0 h 113804"/>
                <a:gd name="connsiteX2" fmla="*/ 279392 w 279392"/>
                <a:gd name="connsiteY2" fmla="*/ 105809 h 113804"/>
                <a:gd name="connsiteX3" fmla="*/ 1239 w 279392"/>
                <a:gd name="connsiteY3" fmla="*/ 105809 h 113804"/>
                <a:gd name="connsiteX0" fmla="*/ 1239 w 280050"/>
                <a:gd name="connsiteY0" fmla="*/ 105809 h 113820"/>
                <a:gd name="connsiteX1" fmla="*/ 181259 w 280050"/>
                <a:gd name="connsiteY1" fmla="*/ 0 h 113820"/>
                <a:gd name="connsiteX2" fmla="*/ 279392 w 280050"/>
                <a:gd name="connsiteY2" fmla="*/ 105809 h 113820"/>
                <a:gd name="connsiteX3" fmla="*/ 1239 w 280050"/>
                <a:gd name="connsiteY3" fmla="*/ 105809 h 113820"/>
                <a:gd name="connsiteX0" fmla="*/ 2279 w 281090"/>
                <a:gd name="connsiteY0" fmla="*/ 105809 h 106278"/>
                <a:gd name="connsiteX1" fmla="*/ 182299 w 281090"/>
                <a:gd name="connsiteY1" fmla="*/ 0 h 106278"/>
                <a:gd name="connsiteX2" fmla="*/ 280432 w 281090"/>
                <a:gd name="connsiteY2" fmla="*/ 105809 h 106278"/>
                <a:gd name="connsiteX3" fmla="*/ 2279 w 281090"/>
                <a:gd name="connsiteY3" fmla="*/ 105809 h 106278"/>
                <a:gd name="connsiteX0" fmla="*/ 15227 w 294038"/>
                <a:gd name="connsiteY0" fmla="*/ 105809 h 113820"/>
                <a:gd name="connsiteX1" fmla="*/ 195247 w 294038"/>
                <a:gd name="connsiteY1" fmla="*/ 0 h 113820"/>
                <a:gd name="connsiteX2" fmla="*/ 293380 w 294038"/>
                <a:gd name="connsiteY2" fmla="*/ 105809 h 113820"/>
                <a:gd name="connsiteX3" fmla="*/ 15227 w 294038"/>
                <a:gd name="connsiteY3" fmla="*/ 105809 h 113820"/>
                <a:gd name="connsiteX0" fmla="*/ 15227 w 294038"/>
                <a:gd name="connsiteY0" fmla="*/ 105809 h 113820"/>
                <a:gd name="connsiteX1" fmla="*/ 195247 w 294038"/>
                <a:gd name="connsiteY1" fmla="*/ 0 h 113820"/>
                <a:gd name="connsiteX2" fmla="*/ 293380 w 294038"/>
                <a:gd name="connsiteY2" fmla="*/ 105809 h 113820"/>
                <a:gd name="connsiteX3" fmla="*/ 15227 w 294038"/>
                <a:gd name="connsiteY3" fmla="*/ 105809 h 113820"/>
                <a:gd name="connsiteX0" fmla="*/ 15647 w 294458"/>
                <a:gd name="connsiteY0" fmla="*/ 105809 h 106538"/>
                <a:gd name="connsiteX1" fmla="*/ 195667 w 294458"/>
                <a:gd name="connsiteY1" fmla="*/ 0 h 106538"/>
                <a:gd name="connsiteX2" fmla="*/ 293800 w 294458"/>
                <a:gd name="connsiteY2" fmla="*/ 105809 h 106538"/>
                <a:gd name="connsiteX3" fmla="*/ 15647 w 294458"/>
                <a:gd name="connsiteY3" fmla="*/ 105809 h 106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458" h="106538">
                  <a:moveTo>
                    <a:pt x="15647" y="105809"/>
                  </a:moveTo>
                  <a:cubicBezTo>
                    <a:pt x="-57931" y="116795"/>
                    <a:pt x="149308" y="0"/>
                    <a:pt x="195667" y="0"/>
                  </a:cubicBezTo>
                  <a:cubicBezTo>
                    <a:pt x="242026" y="0"/>
                    <a:pt x="301375" y="53141"/>
                    <a:pt x="293800" y="105809"/>
                  </a:cubicBezTo>
                  <a:cubicBezTo>
                    <a:pt x="293690" y="106577"/>
                    <a:pt x="51739" y="100420"/>
                    <a:pt x="15647" y="105809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effectLst/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5" name="모서리가 둥근 직사각형 4"/>
            <p:cNvSpPr/>
            <p:nvPr userDrawn="1"/>
          </p:nvSpPr>
          <p:spPr>
            <a:xfrm>
              <a:off x="973837" y="3505414"/>
              <a:ext cx="3721522" cy="517945"/>
            </a:xfrm>
            <a:custGeom>
              <a:avLst/>
              <a:gdLst>
                <a:gd name="connsiteX0" fmla="*/ 0 w 2388714"/>
                <a:gd name="connsiteY0" fmla="*/ 96013 h 576064"/>
                <a:gd name="connsiteX1" fmla="*/ 96013 w 2388714"/>
                <a:gd name="connsiteY1" fmla="*/ 0 h 576064"/>
                <a:gd name="connsiteX2" fmla="*/ 2292701 w 2388714"/>
                <a:gd name="connsiteY2" fmla="*/ 0 h 576064"/>
                <a:gd name="connsiteX3" fmla="*/ 2388714 w 2388714"/>
                <a:gd name="connsiteY3" fmla="*/ 96013 h 576064"/>
                <a:gd name="connsiteX4" fmla="*/ 2388714 w 2388714"/>
                <a:gd name="connsiteY4" fmla="*/ 480051 h 576064"/>
                <a:gd name="connsiteX5" fmla="*/ 2292701 w 2388714"/>
                <a:gd name="connsiteY5" fmla="*/ 576064 h 576064"/>
                <a:gd name="connsiteX6" fmla="*/ 96013 w 2388714"/>
                <a:gd name="connsiteY6" fmla="*/ 576064 h 576064"/>
                <a:gd name="connsiteX7" fmla="*/ 0 w 2388714"/>
                <a:gd name="connsiteY7" fmla="*/ 480051 h 576064"/>
                <a:gd name="connsiteX8" fmla="*/ 0 w 2388714"/>
                <a:gd name="connsiteY8" fmla="*/ 96013 h 576064"/>
                <a:gd name="connsiteX0" fmla="*/ 0 w 2388714"/>
                <a:gd name="connsiteY0" fmla="*/ 96013 h 576064"/>
                <a:gd name="connsiteX1" fmla="*/ 2292701 w 2388714"/>
                <a:gd name="connsiteY1" fmla="*/ 0 h 576064"/>
                <a:gd name="connsiteX2" fmla="*/ 2388714 w 2388714"/>
                <a:gd name="connsiteY2" fmla="*/ 96013 h 576064"/>
                <a:gd name="connsiteX3" fmla="*/ 2388714 w 2388714"/>
                <a:gd name="connsiteY3" fmla="*/ 480051 h 576064"/>
                <a:gd name="connsiteX4" fmla="*/ 2292701 w 2388714"/>
                <a:gd name="connsiteY4" fmla="*/ 576064 h 576064"/>
                <a:gd name="connsiteX5" fmla="*/ 96013 w 2388714"/>
                <a:gd name="connsiteY5" fmla="*/ 576064 h 576064"/>
                <a:gd name="connsiteX6" fmla="*/ 0 w 2388714"/>
                <a:gd name="connsiteY6" fmla="*/ 480051 h 576064"/>
                <a:gd name="connsiteX7" fmla="*/ 0 w 2388714"/>
                <a:gd name="connsiteY7" fmla="*/ 96013 h 576064"/>
                <a:gd name="connsiteX0" fmla="*/ 0 w 2388714"/>
                <a:gd name="connsiteY0" fmla="*/ 0 h 480051"/>
                <a:gd name="connsiteX1" fmla="*/ 2388714 w 2388714"/>
                <a:gd name="connsiteY1" fmla="*/ 0 h 480051"/>
                <a:gd name="connsiteX2" fmla="*/ 2388714 w 2388714"/>
                <a:gd name="connsiteY2" fmla="*/ 384038 h 480051"/>
                <a:gd name="connsiteX3" fmla="*/ 2292701 w 2388714"/>
                <a:gd name="connsiteY3" fmla="*/ 480051 h 480051"/>
                <a:gd name="connsiteX4" fmla="*/ 96013 w 2388714"/>
                <a:gd name="connsiteY4" fmla="*/ 480051 h 480051"/>
                <a:gd name="connsiteX5" fmla="*/ 0 w 2388714"/>
                <a:gd name="connsiteY5" fmla="*/ 384038 h 480051"/>
                <a:gd name="connsiteX6" fmla="*/ 0 w 2388714"/>
                <a:gd name="connsiteY6" fmla="*/ 0 h 480051"/>
                <a:gd name="connsiteX0" fmla="*/ 0 w 2388714"/>
                <a:gd name="connsiteY0" fmla="*/ 29269 h 509320"/>
                <a:gd name="connsiteX1" fmla="*/ 2388714 w 2388714"/>
                <a:gd name="connsiteY1" fmla="*/ 29269 h 509320"/>
                <a:gd name="connsiteX2" fmla="*/ 2388714 w 2388714"/>
                <a:gd name="connsiteY2" fmla="*/ 413307 h 509320"/>
                <a:gd name="connsiteX3" fmla="*/ 2292701 w 2388714"/>
                <a:gd name="connsiteY3" fmla="*/ 509320 h 509320"/>
                <a:gd name="connsiteX4" fmla="*/ 96013 w 2388714"/>
                <a:gd name="connsiteY4" fmla="*/ 509320 h 509320"/>
                <a:gd name="connsiteX5" fmla="*/ 0 w 2388714"/>
                <a:gd name="connsiteY5" fmla="*/ 413307 h 509320"/>
                <a:gd name="connsiteX6" fmla="*/ 0 w 2388714"/>
                <a:gd name="connsiteY6" fmla="*/ 29269 h 509320"/>
                <a:gd name="connsiteX0" fmla="*/ 16 w 2388730"/>
                <a:gd name="connsiteY0" fmla="*/ 0 h 480051"/>
                <a:gd name="connsiteX1" fmla="*/ 2388730 w 2388730"/>
                <a:gd name="connsiteY1" fmla="*/ 0 h 480051"/>
                <a:gd name="connsiteX2" fmla="*/ 2388730 w 2388730"/>
                <a:gd name="connsiteY2" fmla="*/ 384038 h 480051"/>
                <a:gd name="connsiteX3" fmla="*/ 2292717 w 2388730"/>
                <a:gd name="connsiteY3" fmla="*/ 480051 h 480051"/>
                <a:gd name="connsiteX4" fmla="*/ 96029 w 2388730"/>
                <a:gd name="connsiteY4" fmla="*/ 480051 h 480051"/>
                <a:gd name="connsiteX5" fmla="*/ 16 w 2388730"/>
                <a:gd name="connsiteY5" fmla="*/ 384038 h 480051"/>
                <a:gd name="connsiteX6" fmla="*/ 16 w 2388730"/>
                <a:gd name="connsiteY6" fmla="*/ 0 h 480051"/>
                <a:gd name="connsiteX0" fmla="*/ 16 w 2388730"/>
                <a:gd name="connsiteY0" fmla="*/ 197223 h 480100"/>
                <a:gd name="connsiteX1" fmla="*/ 2388730 w 2388730"/>
                <a:gd name="connsiteY1" fmla="*/ 49 h 480100"/>
                <a:gd name="connsiteX2" fmla="*/ 2388730 w 2388730"/>
                <a:gd name="connsiteY2" fmla="*/ 384087 h 480100"/>
                <a:gd name="connsiteX3" fmla="*/ 2292717 w 2388730"/>
                <a:gd name="connsiteY3" fmla="*/ 480100 h 480100"/>
                <a:gd name="connsiteX4" fmla="*/ 96029 w 2388730"/>
                <a:gd name="connsiteY4" fmla="*/ 480100 h 480100"/>
                <a:gd name="connsiteX5" fmla="*/ 16 w 2388730"/>
                <a:gd name="connsiteY5" fmla="*/ 384087 h 480100"/>
                <a:gd name="connsiteX6" fmla="*/ 16 w 2388730"/>
                <a:gd name="connsiteY6" fmla="*/ 197223 h 480100"/>
                <a:gd name="connsiteX0" fmla="*/ 16 w 2388730"/>
                <a:gd name="connsiteY0" fmla="*/ 519 h 283396"/>
                <a:gd name="connsiteX1" fmla="*/ 2388730 w 2388730"/>
                <a:gd name="connsiteY1" fmla="*/ 16951 h 283396"/>
                <a:gd name="connsiteX2" fmla="*/ 2388730 w 2388730"/>
                <a:gd name="connsiteY2" fmla="*/ 187383 h 283396"/>
                <a:gd name="connsiteX3" fmla="*/ 2292717 w 2388730"/>
                <a:gd name="connsiteY3" fmla="*/ 283396 h 283396"/>
                <a:gd name="connsiteX4" fmla="*/ 96029 w 2388730"/>
                <a:gd name="connsiteY4" fmla="*/ 283396 h 283396"/>
                <a:gd name="connsiteX5" fmla="*/ 16 w 2388730"/>
                <a:gd name="connsiteY5" fmla="*/ 187383 h 283396"/>
                <a:gd name="connsiteX6" fmla="*/ 16 w 2388730"/>
                <a:gd name="connsiteY6" fmla="*/ 519 h 283396"/>
                <a:gd name="connsiteX0" fmla="*/ 26 w 2388740"/>
                <a:gd name="connsiteY0" fmla="*/ 5512 h 288389"/>
                <a:gd name="connsiteX1" fmla="*/ 1538426 w 2388740"/>
                <a:gd name="connsiteY1" fmla="*/ 1405 h 288389"/>
                <a:gd name="connsiteX2" fmla="*/ 2388740 w 2388740"/>
                <a:gd name="connsiteY2" fmla="*/ 192376 h 288389"/>
                <a:gd name="connsiteX3" fmla="*/ 2292727 w 2388740"/>
                <a:gd name="connsiteY3" fmla="*/ 288389 h 288389"/>
                <a:gd name="connsiteX4" fmla="*/ 96039 w 2388740"/>
                <a:gd name="connsiteY4" fmla="*/ 288389 h 288389"/>
                <a:gd name="connsiteX5" fmla="*/ 26 w 2388740"/>
                <a:gd name="connsiteY5" fmla="*/ 192376 h 288389"/>
                <a:gd name="connsiteX6" fmla="*/ 26 w 2388740"/>
                <a:gd name="connsiteY6" fmla="*/ 5512 h 288389"/>
                <a:gd name="connsiteX0" fmla="*/ 26 w 2295217"/>
                <a:gd name="connsiteY0" fmla="*/ 5512 h 288389"/>
                <a:gd name="connsiteX1" fmla="*/ 1538426 w 2295217"/>
                <a:gd name="connsiteY1" fmla="*/ 1405 h 288389"/>
                <a:gd name="connsiteX2" fmla="*/ 1534319 w 2295217"/>
                <a:gd name="connsiteY2" fmla="*/ 167730 h 288389"/>
                <a:gd name="connsiteX3" fmla="*/ 2292727 w 2295217"/>
                <a:gd name="connsiteY3" fmla="*/ 288389 h 288389"/>
                <a:gd name="connsiteX4" fmla="*/ 96039 w 2295217"/>
                <a:gd name="connsiteY4" fmla="*/ 288389 h 288389"/>
                <a:gd name="connsiteX5" fmla="*/ 26 w 2295217"/>
                <a:gd name="connsiteY5" fmla="*/ 192376 h 288389"/>
                <a:gd name="connsiteX6" fmla="*/ 26 w 2295217"/>
                <a:gd name="connsiteY6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34319 w 1538426"/>
                <a:gd name="connsiteY2" fmla="*/ 167730 h 288389"/>
                <a:gd name="connsiteX3" fmla="*/ 1425982 w 1538426"/>
                <a:gd name="connsiteY3" fmla="*/ 284281 h 288389"/>
                <a:gd name="connsiteX4" fmla="*/ 96039 w 1538426"/>
                <a:gd name="connsiteY4" fmla="*/ 288389 h 288389"/>
                <a:gd name="connsiteX5" fmla="*/ 26 w 1538426"/>
                <a:gd name="connsiteY5" fmla="*/ 192376 h 288389"/>
                <a:gd name="connsiteX6" fmla="*/ 26 w 1538426"/>
                <a:gd name="connsiteY6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29320 w 1538426"/>
                <a:gd name="connsiteY2" fmla="*/ 35614 h 288389"/>
                <a:gd name="connsiteX3" fmla="*/ 1534319 w 1538426"/>
                <a:gd name="connsiteY3" fmla="*/ 167730 h 288389"/>
                <a:gd name="connsiteX4" fmla="*/ 1425982 w 1538426"/>
                <a:gd name="connsiteY4" fmla="*/ 284281 h 288389"/>
                <a:gd name="connsiteX5" fmla="*/ 96039 w 1538426"/>
                <a:gd name="connsiteY5" fmla="*/ 288389 h 288389"/>
                <a:gd name="connsiteX6" fmla="*/ 26 w 1538426"/>
                <a:gd name="connsiteY6" fmla="*/ 192376 h 288389"/>
                <a:gd name="connsiteX7" fmla="*/ 26 w 1538426"/>
                <a:gd name="connsiteY7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29320 w 1538426"/>
                <a:gd name="connsiteY2" fmla="*/ 38991 h 288389"/>
                <a:gd name="connsiteX3" fmla="*/ 1534319 w 1538426"/>
                <a:gd name="connsiteY3" fmla="*/ 167730 h 288389"/>
                <a:gd name="connsiteX4" fmla="*/ 1425982 w 1538426"/>
                <a:gd name="connsiteY4" fmla="*/ 284281 h 288389"/>
                <a:gd name="connsiteX5" fmla="*/ 96039 w 1538426"/>
                <a:gd name="connsiteY5" fmla="*/ 288389 h 288389"/>
                <a:gd name="connsiteX6" fmla="*/ 26 w 1538426"/>
                <a:gd name="connsiteY6" fmla="*/ 192376 h 288389"/>
                <a:gd name="connsiteX7" fmla="*/ 26 w 1538426"/>
                <a:gd name="connsiteY7" fmla="*/ 5512 h 288389"/>
                <a:gd name="connsiteX0" fmla="*/ 25 w 1673505"/>
                <a:gd name="connsiteY0" fmla="*/ 5512 h 288389"/>
                <a:gd name="connsiteX1" fmla="*/ 1673505 w 1673505"/>
                <a:gd name="connsiteY1" fmla="*/ 1405 h 288389"/>
                <a:gd name="connsiteX2" fmla="*/ 1529319 w 1673505"/>
                <a:gd name="connsiteY2" fmla="*/ 38991 h 288389"/>
                <a:gd name="connsiteX3" fmla="*/ 1534318 w 1673505"/>
                <a:gd name="connsiteY3" fmla="*/ 167730 h 288389"/>
                <a:gd name="connsiteX4" fmla="*/ 1425981 w 1673505"/>
                <a:gd name="connsiteY4" fmla="*/ 284281 h 288389"/>
                <a:gd name="connsiteX5" fmla="*/ 96038 w 1673505"/>
                <a:gd name="connsiteY5" fmla="*/ 288389 h 288389"/>
                <a:gd name="connsiteX6" fmla="*/ 25 w 1673505"/>
                <a:gd name="connsiteY6" fmla="*/ 192376 h 288389"/>
                <a:gd name="connsiteX7" fmla="*/ 25 w 1673505"/>
                <a:gd name="connsiteY7" fmla="*/ 5512 h 288389"/>
                <a:gd name="connsiteX0" fmla="*/ 25 w 1673505"/>
                <a:gd name="connsiteY0" fmla="*/ 5512 h 288389"/>
                <a:gd name="connsiteX1" fmla="*/ 1673505 w 1673505"/>
                <a:gd name="connsiteY1" fmla="*/ 1405 h 288389"/>
                <a:gd name="connsiteX2" fmla="*/ 1529319 w 1673505"/>
                <a:gd name="connsiteY2" fmla="*/ 38991 h 288389"/>
                <a:gd name="connsiteX3" fmla="*/ 1534318 w 1673505"/>
                <a:gd name="connsiteY3" fmla="*/ 167730 h 288389"/>
                <a:gd name="connsiteX4" fmla="*/ 1425981 w 1673505"/>
                <a:gd name="connsiteY4" fmla="*/ 284281 h 288389"/>
                <a:gd name="connsiteX5" fmla="*/ 96038 w 1673505"/>
                <a:gd name="connsiteY5" fmla="*/ 288389 h 288389"/>
                <a:gd name="connsiteX6" fmla="*/ 25 w 1673505"/>
                <a:gd name="connsiteY6" fmla="*/ 192376 h 288389"/>
                <a:gd name="connsiteX7" fmla="*/ 25 w 1673505"/>
                <a:gd name="connsiteY7" fmla="*/ 5512 h 288389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29319 w 1622850"/>
                <a:gd name="connsiteY2" fmla="*/ 36588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29319 w 1622850"/>
                <a:gd name="connsiteY2" fmla="*/ 36588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15251"/>
                <a:gd name="connsiteY0" fmla="*/ 3109 h 285986"/>
                <a:gd name="connsiteX1" fmla="*/ 1615251 w 1615251"/>
                <a:gd name="connsiteY1" fmla="*/ 2379 h 285986"/>
                <a:gd name="connsiteX2" fmla="*/ 1534384 w 1615251"/>
                <a:gd name="connsiteY2" fmla="*/ 92309 h 285986"/>
                <a:gd name="connsiteX3" fmla="*/ 1534318 w 1615251"/>
                <a:gd name="connsiteY3" fmla="*/ 165327 h 285986"/>
                <a:gd name="connsiteX4" fmla="*/ 1425981 w 1615251"/>
                <a:gd name="connsiteY4" fmla="*/ 281878 h 285986"/>
                <a:gd name="connsiteX5" fmla="*/ 96038 w 1615251"/>
                <a:gd name="connsiteY5" fmla="*/ 285986 h 285986"/>
                <a:gd name="connsiteX6" fmla="*/ 25 w 1615251"/>
                <a:gd name="connsiteY6" fmla="*/ 189973 h 285986"/>
                <a:gd name="connsiteX7" fmla="*/ 25 w 1615251"/>
                <a:gd name="connsiteY7" fmla="*/ 3109 h 285986"/>
                <a:gd name="connsiteX0" fmla="*/ 25 w 1615251"/>
                <a:gd name="connsiteY0" fmla="*/ 3109 h 285986"/>
                <a:gd name="connsiteX1" fmla="*/ 1615251 w 1615251"/>
                <a:gd name="connsiteY1" fmla="*/ 2379 h 285986"/>
                <a:gd name="connsiteX2" fmla="*/ 1534384 w 1615251"/>
                <a:gd name="connsiteY2" fmla="*/ 92309 h 285986"/>
                <a:gd name="connsiteX3" fmla="*/ 1534318 w 1615251"/>
                <a:gd name="connsiteY3" fmla="*/ 165327 h 285986"/>
                <a:gd name="connsiteX4" fmla="*/ 1425981 w 1615251"/>
                <a:gd name="connsiteY4" fmla="*/ 281878 h 285986"/>
                <a:gd name="connsiteX5" fmla="*/ 96038 w 1615251"/>
                <a:gd name="connsiteY5" fmla="*/ 285986 h 285986"/>
                <a:gd name="connsiteX6" fmla="*/ 25 w 1615251"/>
                <a:gd name="connsiteY6" fmla="*/ 189973 h 285986"/>
                <a:gd name="connsiteX7" fmla="*/ 25 w 1615251"/>
                <a:gd name="connsiteY7" fmla="*/ 3109 h 285986"/>
                <a:gd name="connsiteX0" fmla="*/ 25 w 1615251"/>
                <a:gd name="connsiteY0" fmla="*/ 1822 h 284699"/>
                <a:gd name="connsiteX1" fmla="*/ 1615251 w 1615251"/>
                <a:gd name="connsiteY1" fmla="*/ 1092 h 284699"/>
                <a:gd name="connsiteX2" fmla="*/ 1534384 w 1615251"/>
                <a:gd name="connsiteY2" fmla="*/ 91022 h 284699"/>
                <a:gd name="connsiteX3" fmla="*/ 1534318 w 1615251"/>
                <a:gd name="connsiteY3" fmla="*/ 164040 h 284699"/>
                <a:gd name="connsiteX4" fmla="*/ 1425981 w 1615251"/>
                <a:gd name="connsiteY4" fmla="*/ 280591 h 284699"/>
                <a:gd name="connsiteX5" fmla="*/ 96038 w 1615251"/>
                <a:gd name="connsiteY5" fmla="*/ 284699 h 284699"/>
                <a:gd name="connsiteX6" fmla="*/ 25 w 1615251"/>
                <a:gd name="connsiteY6" fmla="*/ 188686 h 284699"/>
                <a:gd name="connsiteX7" fmla="*/ 25 w 1615251"/>
                <a:gd name="connsiteY7" fmla="*/ 1822 h 284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15251" h="284699">
                  <a:moveTo>
                    <a:pt x="25" y="1822"/>
                  </a:moveTo>
                  <a:cubicBezTo>
                    <a:pt x="-7298" y="-1800"/>
                    <a:pt x="1614839" y="1099"/>
                    <a:pt x="1615251" y="1092"/>
                  </a:cubicBezTo>
                  <a:cubicBezTo>
                    <a:pt x="1524977" y="6023"/>
                    <a:pt x="1534324" y="96223"/>
                    <a:pt x="1534384" y="91022"/>
                  </a:cubicBezTo>
                  <a:cubicBezTo>
                    <a:pt x="1534362" y="115361"/>
                    <a:pt x="1534340" y="139701"/>
                    <a:pt x="1534318" y="164040"/>
                  </a:cubicBezTo>
                  <a:cubicBezTo>
                    <a:pt x="1534318" y="217067"/>
                    <a:pt x="1479008" y="280591"/>
                    <a:pt x="1425981" y="280591"/>
                  </a:cubicBezTo>
                  <a:lnTo>
                    <a:pt x="96038" y="284699"/>
                  </a:lnTo>
                  <a:cubicBezTo>
                    <a:pt x="43011" y="284699"/>
                    <a:pt x="25" y="241713"/>
                    <a:pt x="25" y="188686"/>
                  </a:cubicBezTo>
                  <a:lnTo>
                    <a:pt x="25" y="182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9644"/>
                </a:gs>
                <a:gs pos="100000">
                  <a:srgbClr val="5CC450"/>
                </a:gs>
              </a:gsLst>
              <a:lin ang="5400000" scaled="1"/>
              <a:tileRect/>
            </a:gradFill>
            <a:ln w="12700"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6" name="TextBox 25"/>
            <p:cNvSpPr txBox="1"/>
            <p:nvPr userDrawn="1"/>
          </p:nvSpPr>
          <p:spPr>
            <a:xfrm>
              <a:off x="1288228" y="3528890"/>
              <a:ext cx="3246585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sz="2300" dirty="0" smtClean="0">
                  <a:solidFill>
                    <a:schemeClr val="bg1"/>
                  </a:solidFill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</a:rPr>
                <a:t>교과 내용 이해하기</a:t>
              </a:r>
            </a:p>
          </p:txBody>
        </p:sp>
        <p:sp>
          <p:nvSpPr>
            <p:cNvPr id="27" name="직사각형 36"/>
            <p:cNvSpPr/>
            <p:nvPr userDrawn="1"/>
          </p:nvSpPr>
          <p:spPr>
            <a:xfrm>
              <a:off x="1112022" y="3521102"/>
              <a:ext cx="3458325" cy="48154"/>
            </a:xfrm>
            <a:custGeom>
              <a:avLst/>
              <a:gdLst>
                <a:gd name="connsiteX0" fmla="*/ 0 w 2547643"/>
                <a:gd name="connsiteY0" fmla="*/ 0 h 72008"/>
                <a:gd name="connsiteX1" fmla="*/ 2547643 w 2547643"/>
                <a:gd name="connsiteY1" fmla="*/ 0 h 72008"/>
                <a:gd name="connsiteX2" fmla="*/ 2547643 w 2547643"/>
                <a:gd name="connsiteY2" fmla="*/ 72008 h 72008"/>
                <a:gd name="connsiteX3" fmla="*/ 0 w 2547643"/>
                <a:gd name="connsiteY3" fmla="*/ 72008 h 72008"/>
                <a:gd name="connsiteX4" fmla="*/ 0 w 2547643"/>
                <a:gd name="connsiteY4" fmla="*/ 0 h 72008"/>
                <a:gd name="connsiteX0" fmla="*/ 0 w 2651010"/>
                <a:gd name="connsiteY0" fmla="*/ 0 h 72008"/>
                <a:gd name="connsiteX1" fmla="*/ 2651010 w 2651010"/>
                <a:gd name="connsiteY1" fmla="*/ 0 h 72008"/>
                <a:gd name="connsiteX2" fmla="*/ 2547643 w 2651010"/>
                <a:gd name="connsiteY2" fmla="*/ 72008 h 72008"/>
                <a:gd name="connsiteX3" fmla="*/ 0 w 2651010"/>
                <a:gd name="connsiteY3" fmla="*/ 72008 h 72008"/>
                <a:gd name="connsiteX4" fmla="*/ 0 w 2651010"/>
                <a:gd name="connsiteY4" fmla="*/ 0 h 72008"/>
                <a:gd name="connsiteX0" fmla="*/ 0 w 2651010"/>
                <a:gd name="connsiteY0" fmla="*/ 0 h 72008"/>
                <a:gd name="connsiteX1" fmla="*/ 2651010 w 2651010"/>
                <a:gd name="connsiteY1" fmla="*/ 0 h 72008"/>
                <a:gd name="connsiteX2" fmla="*/ 2595350 w 2651010"/>
                <a:gd name="connsiteY2" fmla="*/ 40203 h 72008"/>
                <a:gd name="connsiteX3" fmla="*/ 0 w 2651010"/>
                <a:gd name="connsiteY3" fmla="*/ 72008 h 72008"/>
                <a:gd name="connsiteX4" fmla="*/ 0 w 2651010"/>
                <a:gd name="connsiteY4" fmla="*/ 0 h 72008"/>
                <a:gd name="connsiteX0" fmla="*/ 0 w 2651010"/>
                <a:gd name="connsiteY0" fmla="*/ 0 h 48154"/>
                <a:gd name="connsiteX1" fmla="*/ 2651010 w 2651010"/>
                <a:gd name="connsiteY1" fmla="*/ 0 h 48154"/>
                <a:gd name="connsiteX2" fmla="*/ 2595350 w 2651010"/>
                <a:gd name="connsiteY2" fmla="*/ 40203 h 48154"/>
                <a:gd name="connsiteX3" fmla="*/ 63611 w 2651010"/>
                <a:gd name="connsiteY3" fmla="*/ 48154 h 48154"/>
                <a:gd name="connsiteX4" fmla="*/ 0 w 2651010"/>
                <a:gd name="connsiteY4" fmla="*/ 0 h 48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1010" h="48154">
                  <a:moveTo>
                    <a:pt x="0" y="0"/>
                  </a:moveTo>
                  <a:lnTo>
                    <a:pt x="2651010" y="0"/>
                  </a:lnTo>
                  <a:lnTo>
                    <a:pt x="2595350" y="40203"/>
                  </a:lnTo>
                  <a:lnTo>
                    <a:pt x="63611" y="4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BE9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effectLst/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28" name="그룹 27"/>
          <p:cNvGrpSpPr/>
          <p:nvPr userDrawn="1"/>
        </p:nvGrpSpPr>
        <p:grpSpPr>
          <a:xfrm>
            <a:off x="355197" y="403144"/>
            <a:ext cx="586865" cy="586865"/>
            <a:chOff x="1403648" y="3933056"/>
            <a:chExt cx="586865" cy="586865"/>
          </a:xfrm>
        </p:grpSpPr>
        <p:sp>
          <p:nvSpPr>
            <p:cNvPr id="31" name="타원 30"/>
            <p:cNvSpPr/>
            <p:nvPr userDrawn="1"/>
          </p:nvSpPr>
          <p:spPr>
            <a:xfrm>
              <a:off x="1403648" y="3933056"/>
              <a:ext cx="586865" cy="586865"/>
            </a:xfrm>
            <a:prstGeom prst="ellipse">
              <a:avLst/>
            </a:prstGeom>
            <a:solidFill>
              <a:srgbClr val="09C71B"/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  <p:sp>
          <p:nvSpPr>
            <p:cNvPr id="34" name="Freeform 1850"/>
            <p:cNvSpPr>
              <a:spLocks/>
            </p:cNvSpPr>
            <p:nvPr userDrawn="1"/>
          </p:nvSpPr>
          <p:spPr bwMode="auto">
            <a:xfrm>
              <a:off x="1630561" y="4147268"/>
              <a:ext cx="156459" cy="123115"/>
            </a:xfrm>
            <a:custGeom>
              <a:avLst/>
              <a:gdLst>
                <a:gd name="T0" fmla="*/ 98 w 122"/>
                <a:gd name="T1" fmla="*/ 4 h 96"/>
                <a:gd name="T2" fmla="*/ 46 w 122"/>
                <a:gd name="T3" fmla="*/ 64 h 96"/>
                <a:gd name="T4" fmla="*/ 24 w 122"/>
                <a:gd name="T5" fmla="*/ 40 h 96"/>
                <a:gd name="T6" fmla="*/ 24 w 122"/>
                <a:gd name="T7" fmla="*/ 40 h 96"/>
                <a:gd name="T8" fmla="*/ 18 w 122"/>
                <a:gd name="T9" fmla="*/ 38 h 96"/>
                <a:gd name="T10" fmla="*/ 14 w 122"/>
                <a:gd name="T11" fmla="*/ 36 h 96"/>
                <a:gd name="T12" fmla="*/ 8 w 122"/>
                <a:gd name="T13" fmla="*/ 38 h 96"/>
                <a:gd name="T14" fmla="*/ 4 w 122"/>
                <a:gd name="T15" fmla="*/ 40 h 96"/>
                <a:gd name="T16" fmla="*/ 4 w 122"/>
                <a:gd name="T17" fmla="*/ 40 h 96"/>
                <a:gd name="T18" fmla="*/ 2 w 122"/>
                <a:gd name="T19" fmla="*/ 44 h 96"/>
                <a:gd name="T20" fmla="*/ 0 w 122"/>
                <a:gd name="T21" fmla="*/ 50 h 96"/>
                <a:gd name="T22" fmla="*/ 2 w 122"/>
                <a:gd name="T23" fmla="*/ 54 h 96"/>
                <a:gd name="T24" fmla="*/ 4 w 122"/>
                <a:gd name="T25" fmla="*/ 58 h 96"/>
                <a:gd name="T26" fmla="*/ 38 w 122"/>
                <a:gd name="T27" fmla="*/ 92 h 96"/>
                <a:gd name="T28" fmla="*/ 38 w 122"/>
                <a:gd name="T29" fmla="*/ 92 h 96"/>
                <a:gd name="T30" fmla="*/ 42 w 122"/>
                <a:gd name="T31" fmla="*/ 96 h 96"/>
                <a:gd name="T32" fmla="*/ 46 w 122"/>
                <a:gd name="T33" fmla="*/ 96 h 96"/>
                <a:gd name="T34" fmla="*/ 46 w 122"/>
                <a:gd name="T35" fmla="*/ 96 h 96"/>
                <a:gd name="T36" fmla="*/ 48 w 122"/>
                <a:gd name="T37" fmla="*/ 96 h 96"/>
                <a:gd name="T38" fmla="*/ 48 w 122"/>
                <a:gd name="T39" fmla="*/ 96 h 96"/>
                <a:gd name="T40" fmla="*/ 52 w 122"/>
                <a:gd name="T41" fmla="*/ 96 h 96"/>
                <a:gd name="T42" fmla="*/ 56 w 122"/>
                <a:gd name="T43" fmla="*/ 92 h 96"/>
                <a:gd name="T44" fmla="*/ 118 w 122"/>
                <a:gd name="T45" fmla="*/ 22 h 96"/>
                <a:gd name="T46" fmla="*/ 118 w 122"/>
                <a:gd name="T47" fmla="*/ 22 h 96"/>
                <a:gd name="T48" fmla="*/ 120 w 122"/>
                <a:gd name="T49" fmla="*/ 18 h 96"/>
                <a:gd name="T50" fmla="*/ 122 w 122"/>
                <a:gd name="T51" fmla="*/ 12 h 96"/>
                <a:gd name="T52" fmla="*/ 120 w 122"/>
                <a:gd name="T53" fmla="*/ 8 h 96"/>
                <a:gd name="T54" fmla="*/ 116 w 122"/>
                <a:gd name="T55" fmla="*/ 4 h 96"/>
                <a:gd name="T56" fmla="*/ 116 w 122"/>
                <a:gd name="T57" fmla="*/ 4 h 96"/>
                <a:gd name="T58" fmla="*/ 112 w 122"/>
                <a:gd name="T59" fmla="*/ 2 h 96"/>
                <a:gd name="T60" fmla="*/ 108 w 122"/>
                <a:gd name="T61" fmla="*/ 0 h 96"/>
                <a:gd name="T62" fmla="*/ 102 w 122"/>
                <a:gd name="T63" fmla="*/ 2 h 96"/>
                <a:gd name="T64" fmla="*/ 98 w 122"/>
                <a:gd name="T65" fmla="*/ 4 h 96"/>
                <a:gd name="T66" fmla="*/ 98 w 122"/>
                <a:gd name="T67" fmla="*/ 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2" h="96">
                  <a:moveTo>
                    <a:pt x="98" y="4"/>
                  </a:moveTo>
                  <a:lnTo>
                    <a:pt x="46" y="64"/>
                  </a:lnTo>
                  <a:lnTo>
                    <a:pt x="24" y="40"/>
                  </a:lnTo>
                  <a:lnTo>
                    <a:pt x="24" y="40"/>
                  </a:lnTo>
                  <a:lnTo>
                    <a:pt x="18" y="38"/>
                  </a:lnTo>
                  <a:lnTo>
                    <a:pt x="14" y="36"/>
                  </a:lnTo>
                  <a:lnTo>
                    <a:pt x="8" y="38"/>
                  </a:lnTo>
                  <a:lnTo>
                    <a:pt x="4" y="40"/>
                  </a:lnTo>
                  <a:lnTo>
                    <a:pt x="4" y="40"/>
                  </a:lnTo>
                  <a:lnTo>
                    <a:pt x="2" y="44"/>
                  </a:lnTo>
                  <a:lnTo>
                    <a:pt x="0" y="50"/>
                  </a:lnTo>
                  <a:lnTo>
                    <a:pt x="2" y="54"/>
                  </a:lnTo>
                  <a:lnTo>
                    <a:pt x="4" y="58"/>
                  </a:lnTo>
                  <a:lnTo>
                    <a:pt x="38" y="92"/>
                  </a:lnTo>
                  <a:lnTo>
                    <a:pt x="38" y="92"/>
                  </a:lnTo>
                  <a:lnTo>
                    <a:pt x="42" y="96"/>
                  </a:lnTo>
                  <a:lnTo>
                    <a:pt x="46" y="96"/>
                  </a:lnTo>
                  <a:lnTo>
                    <a:pt x="46" y="96"/>
                  </a:lnTo>
                  <a:lnTo>
                    <a:pt x="48" y="96"/>
                  </a:lnTo>
                  <a:lnTo>
                    <a:pt x="48" y="96"/>
                  </a:lnTo>
                  <a:lnTo>
                    <a:pt x="52" y="96"/>
                  </a:lnTo>
                  <a:lnTo>
                    <a:pt x="56" y="92"/>
                  </a:lnTo>
                  <a:lnTo>
                    <a:pt x="118" y="22"/>
                  </a:lnTo>
                  <a:lnTo>
                    <a:pt x="118" y="22"/>
                  </a:lnTo>
                  <a:lnTo>
                    <a:pt x="120" y="18"/>
                  </a:lnTo>
                  <a:lnTo>
                    <a:pt x="122" y="12"/>
                  </a:lnTo>
                  <a:lnTo>
                    <a:pt x="120" y="8"/>
                  </a:lnTo>
                  <a:lnTo>
                    <a:pt x="116" y="4"/>
                  </a:lnTo>
                  <a:lnTo>
                    <a:pt x="116" y="4"/>
                  </a:lnTo>
                  <a:lnTo>
                    <a:pt x="112" y="2"/>
                  </a:lnTo>
                  <a:lnTo>
                    <a:pt x="108" y="0"/>
                  </a:lnTo>
                  <a:lnTo>
                    <a:pt x="102" y="2"/>
                  </a:lnTo>
                  <a:lnTo>
                    <a:pt x="98" y="4"/>
                  </a:lnTo>
                  <a:lnTo>
                    <a:pt x="98" y="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grpSp>
          <p:nvGrpSpPr>
            <p:cNvPr id="35" name="그룹 34"/>
            <p:cNvGrpSpPr/>
            <p:nvPr userDrawn="1"/>
          </p:nvGrpSpPr>
          <p:grpSpPr>
            <a:xfrm>
              <a:off x="1507456" y="4036977"/>
              <a:ext cx="441154" cy="356522"/>
              <a:chOff x="455196" y="508585"/>
              <a:chExt cx="441154" cy="356522"/>
            </a:xfrm>
          </p:grpSpPr>
          <p:sp>
            <p:nvSpPr>
              <p:cNvPr id="36" name="Freeform 1846"/>
              <p:cNvSpPr>
                <a:spLocks/>
              </p:cNvSpPr>
              <p:nvPr/>
            </p:nvSpPr>
            <p:spPr bwMode="auto">
              <a:xfrm>
                <a:off x="455196" y="508585"/>
                <a:ext cx="348828" cy="356522"/>
              </a:xfrm>
              <a:custGeom>
                <a:avLst/>
                <a:gdLst>
                  <a:gd name="T0" fmla="*/ 246 w 272"/>
                  <a:gd name="T1" fmla="*/ 240 h 278"/>
                  <a:gd name="T2" fmla="*/ 244 w 272"/>
                  <a:gd name="T3" fmla="*/ 244 h 278"/>
                  <a:gd name="T4" fmla="*/ 238 w 272"/>
                  <a:gd name="T5" fmla="*/ 252 h 278"/>
                  <a:gd name="T6" fmla="*/ 70 w 272"/>
                  <a:gd name="T7" fmla="*/ 252 h 278"/>
                  <a:gd name="T8" fmla="*/ 66 w 272"/>
                  <a:gd name="T9" fmla="*/ 252 h 278"/>
                  <a:gd name="T10" fmla="*/ 60 w 272"/>
                  <a:gd name="T11" fmla="*/ 244 h 278"/>
                  <a:gd name="T12" fmla="*/ 58 w 272"/>
                  <a:gd name="T13" fmla="*/ 38 h 278"/>
                  <a:gd name="T14" fmla="*/ 60 w 272"/>
                  <a:gd name="T15" fmla="*/ 34 h 278"/>
                  <a:gd name="T16" fmla="*/ 66 w 272"/>
                  <a:gd name="T17" fmla="*/ 28 h 278"/>
                  <a:gd name="T18" fmla="*/ 234 w 272"/>
                  <a:gd name="T19" fmla="*/ 26 h 278"/>
                  <a:gd name="T20" fmla="*/ 238 w 272"/>
                  <a:gd name="T21" fmla="*/ 28 h 278"/>
                  <a:gd name="T22" fmla="*/ 244 w 272"/>
                  <a:gd name="T23" fmla="*/ 34 h 278"/>
                  <a:gd name="T24" fmla="*/ 246 w 272"/>
                  <a:gd name="T25" fmla="*/ 112 h 278"/>
                  <a:gd name="T26" fmla="*/ 272 w 272"/>
                  <a:gd name="T27" fmla="*/ 38 h 278"/>
                  <a:gd name="T28" fmla="*/ 270 w 272"/>
                  <a:gd name="T29" fmla="*/ 30 h 278"/>
                  <a:gd name="T30" fmla="*/ 266 w 272"/>
                  <a:gd name="T31" fmla="*/ 16 h 278"/>
                  <a:gd name="T32" fmla="*/ 254 w 272"/>
                  <a:gd name="T33" fmla="*/ 6 h 278"/>
                  <a:gd name="T34" fmla="*/ 240 w 272"/>
                  <a:gd name="T35" fmla="*/ 0 h 278"/>
                  <a:gd name="T36" fmla="*/ 70 w 272"/>
                  <a:gd name="T37" fmla="*/ 0 h 278"/>
                  <a:gd name="T38" fmla="*/ 64 w 272"/>
                  <a:gd name="T39" fmla="*/ 0 h 278"/>
                  <a:gd name="T40" fmla="*/ 50 w 272"/>
                  <a:gd name="T41" fmla="*/ 6 h 278"/>
                  <a:gd name="T42" fmla="*/ 38 w 272"/>
                  <a:gd name="T43" fmla="*/ 16 h 278"/>
                  <a:gd name="T44" fmla="*/ 34 w 272"/>
                  <a:gd name="T45" fmla="*/ 30 h 278"/>
                  <a:gd name="T46" fmla="*/ 32 w 272"/>
                  <a:gd name="T47" fmla="*/ 56 h 278"/>
                  <a:gd name="T48" fmla="*/ 12 w 272"/>
                  <a:gd name="T49" fmla="*/ 56 h 278"/>
                  <a:gd name="T50" fmla="*/ 4 w 272"/>
                  <a:gd name="T51" fmla="*/ 60 h 278"/>
                  <a:gd name="T52" fmla="*/ 0 w 272"/>
                  <a:gd name="T53" fmla="*/ 68 h 278"/>
                  <a:gd name="T54" fmla="*/ 0 w 272"/>
                  <a:gd name="T55" fmla="*/ 74 h 278"/>
                  <a:gd name="T56" fmla="*/ 8 w 272"/>
                  <a:gd name="T57" fmla="*/ 80 h 278"/>
                  <a:gd name="T58" fmla="*/ 32 w 272"/>
                  <a:gd name="T59" fmla="*/ 82 h 278"/>
                  <a:gd name="T60" fmla="*/ 12 w 272"/>
                  <a:gd name="T61" fmla="*/ 128 h 278"/>
                  <a:gd name="T62" fmla="*/ 8 w 272"/>
                  <a:gd name="T63" fmla="*/ 128 h 278"/>
                  <a:gd name="T64" fmla="*/ 0 w 272"/>
                  <a:gd name="T65" fmla="*/ 136 h 278"/>
                  <a:gd name="T66" fmla="*/ 0 w 272"/>
                  <a:gd name="T67" fmla="*/ 140 h 278"/>
                  <a:gd name="T68" fmla="*/ 4 w 272"/>
                  <a:gd name="T69" fmla="*/ 150 h 278"/>
                  <a:gd name="T70" fmla="*/ 12 w 272"/>
                  <a:gd name="T71" fmla="*/ 154 h 278"/>
                  <a:gd name="T72" fmla="*/ 32 w 272"/>
                  <a:gd name="T73" fmla="*/ 204 h 278"/>
                  <a:gd name="T74" fmla="*/ 12 w 272"/>
                  <a:gd name="T75" fmla="*/ 204 h 278"/>
                  <a:gd name="T76" fmla="*/ 4 w 272"/>
                  <a:gd name="T77" fmla="*/ 208 h 278"/>
                  <a:gd name="T78" fmla="*/ 0 w 272"/>
                  <a:gd name="T79" fmla="*/ 218 h 278"/>
                  <a:gd name="T80" fmla="*/ 0 w 272"/>
                  <a:gd name="T81" fmla="*/ 222 h 278"/>
                  <a:gd name="T82" fmla="*/ 8 w 272"/>
                  <a:gd name="T83" fmla="*/ 230 h 278"/>
                  <a:gd name="T84" fmla="*/ 32 w 272"/>
                  <a:gd name="T85" fmla="*/ 232 h 278"/>
                  <a:gd name="T86" fmla="*/ 32 w 272"/>
                  <a:gd name="T87" fmla="*/ 240 h 278"/>
                  <a:gd name="T88" fmla="*/ 36 w 272"/>
                  <a:gd name="T89" fmla="*/ 256 h 278"/>
                  <a:gd name="T90" fmla="*/ 44 w 272"/>
                  <a:gd name="T91" fmla="*/ 268 h 278"/>
                  <a:gd name="T92" fmla="*/ 56 w 272"/>
                  <a:gd name="T93" fmla="*/ 276 h 278"/>
                  <a:gd name="T94" fmla="*/ 70 w 272"/>
                  <a:gd name="T95" fmla="*/ 278 h 278"/>
                  <a:gd name="T96" fmla="*/ 234 w 272"/>
                  <a:gd name="T97" fmla="*/ 278 h 278"/>
                  <a:gd name="T98" fmla="*/ 248 w 272"/>
                  <a:gd name="T99" fmla="*/ 276 h 278"/>
                  <a:gd name="T100" fmla="*/ 260 w 272"/>
                  <a:gd name="T101" fmla="*/ 268 h 278"/>
                  <a:gd name="T102" fmla="*/ 268 w 272"/>
                  <a:gd name="T103" fmla="*/ 256 h 278"/>
                  <a:gd name="T104" fmla="*/ 272 w 272"/>
                  <a:gd name="T105" fmla="*/ 240 h 278"/>
                  <a:gd name="T106" fmla="*/ 262 w 272"/>
                  <a:gd name="T107" fmla="*/ 226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72" h="278">
                    <a:moveTo>
                      <a:pt x="246" y="232"/>
                    </a:moveTo>
                    <a:lnTo>
                      <a:pt x="246" y="240"/>
                    </a:lnTo>
                    <a:lnTo>
                      <a:pt x="246" y="240"/>
                    </a:lnTo>
                    <a:lnTo>
                      <a:pt x="244" y="244"/>
                    </a:lnTo>
                    <a:lnTo>
                      <a:pt x="242" y="248"/>
                    </a:lnTo>
                    <a:lnTo>
                      <a:pt x="238" y="252"/>
                    </a:lnTo>
                    <a:lnTo>
                      <a:pt x="234" y="252"/>
                    </a:lnTo>
                    <a:lnTo>
                      <a:pt x="70" y="252"/>
                    </a:lnTo>
                    <a:lnTo>
                      <a:pt x="70" y="252"/>
                    </a:lnTo>
                    <a:lnTo>
                      <a:pt x="66" y="252"/>
                    </a:lnTo>
                    <a:lnTo>
                      <a:pt x="62" y="248"/>
                    </a:lnTo>
                    <a:lnTo>
                      <a:pt x="60" y="244"/>
                    </a:lnTo>
                    <a:lnTo>
                      <a:pt x="58" y="240"/>
                    </a:lnTo>
                    <a:lnTo>
                      <a:pt x="58" y="38"/>
                    </a:lnTo>
                    <a:lnTo>
                      <a:pt x="58" y="38"/>
                    </a:lnTo>
                    <a:lnTo>
                      <a:pt x="60" y="34"/>
                    </a:lnTo>
                    <a:lnTo>
                      <a:pt x="62" y="30"/>
                    </a:lnTo>
                    <a:lnTo>
                      <a:pt x="66" y="28"/>
                    </a:lnTo>
                    <a:lnTo>
                      <a:pt x="70" y="26"/>
                    </a:lnTo>
                    <a:lnTo>
                      <a:pt x="234" y="26"/>
                    </a:lnTo>
                    <a:lnTo>
                      <a:pt x="234" y="26"/>
                    </a:lnTo>
                    <a:lnTo>
                      <a:pt x="238" y="28"/>
                    </a:lnTo>
                    <a:lnTo>
                      <a:pt x="242" y="30"/>
                    </a:lnTo>
                    <a:lnTo>
                      <a:pt x="244" y="34"/>
                    </a:lnTo>
                    <a:lnTo>
                      <a:pt x="246" y="38"/>
                    </a:lnTo>
                    <a:lnTo>
                      <a:pt x="246" y="112"/>
                    </a:lnTo>
                    <a:lnTo>
                      <a:pt x="272" y="86"/>
                    </a:lnTo>
                    <a:lnTo>
                      <a:pt x="272" y="38"/>
                    </a:lnTo>
                    <a:lnTo>
                      <a:pt x="272" y="38"/>
                    </a:lnTo>
                    <a:lnTo>
                      <a:pt x="270" y="30"/>
                    </a:lnTo>
                    <a:lnTo>
                      <a:pt x="268" y="24"/>
                    </a:lnTo>
                    <a:lnTo>
                      <a:pt x="266" y="16"/>
                    </a:lnTo>
                    <a:lnTo>
                      <a:pt x="260" y="12"/>
                    </a:lnTo>
                    <a:lnTo>
                      <a:pt x="254" y="6"/>
                    </a:lnTo>
                    <a:lnTo>
                      <a:pt x="248" y="2"/>
                    </a:lnTo>
                    <a:lnTo>
                      <a:pt x="240" y="0"/>
                    </a:lnTo>
                    <a:lnTo>
                      <a:pt x="234" y="0"/>
                    </a:lnTo>
                    <a:lnTo>
                      <a:pt x="70" y="0"/>
                    </a:lnTo>
                    <a:lnTo>
                      <a:pt x="70" y="0"/>
                    </a:lnTo>
                    <a:lnTo>
                      <a:pt x="64" y="0"/>
                    </a:lnTo>
                    <a:lnTo>
                      <a:pt x="56" y="2"/>
                    </a:lnTo>
                    <a:lnTo>
                      <a:pt x="50" y="6"/>
                    </a:lnTo>
                    <a:lnTo>
                      <a:pt x="44" y="12"/>
                    </a:lnTo>
                    <a:lnTo>
                      <a:pt x="38" y="16"/>
                    </a:lnTo>
                    <a:lnTo>
                      <a:pt x="36" y="24"/>
                    </a:lnTo>
                    <a:lnTo>
                      <a:pt x="34" y="30"/>
                    </a:lnTo>
                    <a:lnTo>
                      <a:pt x="32" y="38"/>
                    </a:lnTo>
                    <a:lnTo>
                      <a:pt x="32" y="56"/>
                    </a:lnTo>
                    <a:lnTo>
                      <a:pt x="12" y="56"/>
                    </a:lnTo>
                    <a:lnTo>
                      <a:pt x="12" y="56"/>
                    </a:lnTo>
                    <a:lnTo>
                      <a:pt x="8" y="56"/>
                    </a:lnTo>
                    <a:lnTo>
                      <a:pt x="4" y="60"/>
                    </a:lnTo>
                    <a:lnTo>
                      <a:pt x="0" y="64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4" y="78"/>
                    </a:lnTo>
                    <a:lnTo>
                      <a:pt x="8" y="80"/>
                    </a:lnTo>
                    <a:lnTo>
                      <a:pt x="12" y="82"/>
                    </a:lnTo>
                    <a:lnTo>
                      <a:pt x="32" y="82"/>
                    </a:lnTo>
                    <a:lnTo>
                      <a:pt x="32" y="128"/>
                    </a:lnTo>
                    <a:lnTo>
                      <a:pt x="12" y="128"/>
                    </a:lnTo>
                    <a:lnTo>
                      <a:pt x="12" y="128"/>
                    </a:lnTo>
                    <a:lnTo>
                      <a:pt x="8" y="128"/>
                    </a:lnTo>
                    <a:lnTo>
                      <a:pt x="4" y="132"/>
                    </a:lnTo>
                    <a:lnTo>
                      <a:pt x="0" y="136"/>
                    </a:lnTo>
                    <a:lnTo>
                      <a:pt x="0" y="140"/>
                    </a:lnTo>
                    <a:lnTo>
                      <a:pt x="0" y="140"/>
                    </a:lnTo>
                    <a:lnTo>
                      <a:pt x="0" y="146"/>
                    </a:lnTo>
                    <a:lnTo>
                      <a:pt x="4" y="150"/>
                    </a:lnTo>
                    <a:lnTo>
                      <a:pt x="8" y="152"/>
                    </a:lnTo>
                    <a:lnTo>
                      <a:pt x="12" y="154"/>
                    </a:lnTo>
                    <a:lnTo>
                      <a:pt x="32" y="154"/>
                    </a:lnTo>
                    <a:lnTo>
                      <a:pt x="32" y="204"/>
                    </a:lnTo>
                    <a:lnTo>
                      <a:pt x="12" y="204"/>
                    </a:lnTo>
                    <a:lnTo>
                      <a:pt x="12" y="204"/>
                    </a:lnTo>
                    <a:lnTo>
                      <a:pt x="8" y="206"/>
                    </a:lnTo>
                    <a:lnTo>
                      <a:pt x="4" y="208"/>
                    </a:lnTo>
                    <a:lnTo>
                      <a:pt x="0" y="212"/>
                    </a:lnTo>
                    <a:lnTo>
                      <a:pt x="0" y="218"/>
                    </a:lnTo>
                    <a:lnTo>
                      <a:pt x="0" y="218"/>
                    </a:lnTo>
                    <a:lnTo>
                      <a:pt x="0" y="222"/>
                    </a:lnTo>
                    <a:lnTo>
                      <a:pt x="4" y="228"/>
                    </a:lnTo>
                    <a:lnTo>
                      <a:pt x="8" y="230"/>
                    </a:lnTo>
                    <a:lnTo>
                      <a:pt x="12" y="232"/>
                    </a:lnTo>
                    <a:lnTo>
                      <a:pt x="32" y="232"/>
                    </a:lnTo>
                    <a:lnTo>
                      <a:pt x="32" y="240"/>
                    </a:lnTo>
                    <a:lnTo>
                      <a:pt x="32" y="240"/>
                    </a:lnTo>
                    <a:lnTo>
                      <a:pt x="34" y="248"/>
                    </a:lnTo>
                    <a:lnTo>
                      <a:pt x="36" y="256"/>
                    </a:lnTo>
                    <a:lnTo>
                      <a:pt x="38" y="262"/>
                    </a:lnTo>
                    <a:lnTo>
                      <a:pt x="44" y="268"/>
                    </a:lnTo>
                    <a:lnTo>
                      <a:pt x="50" y="272"/>
                    </a:lnTo>
                    <a:lnTo>
                      <a:pt x="56" y="276"/>
                    </a:lnTo>
                    <a:lnTo>
                      <a:pt x="64" y="278"/>
                    </a:lnTo>
                    <a:lnTo>
                      <a:pt x="70" y="278"/>
                    </a:lnTo>
                    <a:lnTo>
                      <a:pt x="234" y="278"/>
                    </a:lnTo>
                    <a:lnTo>
                      <a:pt x="234" y="278"/>
                    </a:lnTo>
                    <a:lnTo>
                      <a:pt x="240" y="278"/>
                    </a:lnTo>
                    <a:lnTo>
                      <a:pt x="248" y="276"/>
                    </a:lnTo>
                    <a:lnTo>
                      <a:pt x="254" y="272"/>
                    </a:lnTo>
                    <a:lnTo>
                      <a:pt x="260" y="268"/>
                    </a:lnTo>
                    <a:lnTo>
                      <a:pt x="266" y="262"/>
                    </a:lnTo>
                    <a:lnTo>
                      <a:pt x="268" y="256"/>
                    </a:lnTo>
                    <a:lnTo>
                      <a:pt x="270" y="248"/>
                    </a:lnTo>
                    <a:lnTo>
                      <a:pt x="272" y="240"/>
                    </a:lnTo>
                    <a:lnTo>
                      <a:pt x="272" y="214"/>
                    </a:lnTo>
                    <a:lnTo>
                      <a:pt x="262" y="226"/>
                    </a:lnTo>
                    <a:lnTo>
                      <a:pt x="246" y="23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grpSp>
            <p:nvGrpSpPr>
              <p:cNvPr id="37" name="그룹 36"/>
              <p:cNvGrpSpPr/>
              <p:nvPr userDrawn="1"/>
            </p:nvGrpSpPr>
            <p:grpSpPr>
              <a:xfrm>
                <a:off x="716807" y="600921"/>
                <a:ext cx="179543" cy="197498"/>
                <a:chOff x="716807" y="600921"/>
                <a:chExt cx="179543" cy="197498"/>
              </a:xfrm>
            </p:grpSpPr>
            <p:sp>
              <p:nvSpPr>
                <p:cNvPr id="47" name="Freeform 1847"/>
                <p:cNvSpPr>
                  <a:spLocks/>
                </p:cNvSpPr>
                <p:nvPr userDrawn="1"/>
              </p:nvSpPr>
              <p:spPr bwMode="auto">
                <a:xfrm>
                  <a:off x="819402" y="600921"/>
                  <a:ext cx="76948" cy="71818"/>
                </a:xfrm>
                <a:custGeom>
                  <a:avLst/>
                  <a:gdLst>
                    <a:gd name="T0" fmla="*/ 32 w 60"/>
                    <a:gd name="T1" fmla="*/ 4 h 56"/>
                    <a:gd name="T2" fmla="*/ 32 w 60"/>
                    <a:gd name="T3" fmla="*/ 4 h 56"/>
                    <a:gd name="T4" fmla="*/ 26 w 60"/>
                    <a:gd name="T5" fmla="*/ 0 h 56"/>
                    <a:gd name="T6" fmla="*/ 22 w 60"/>
                    <a:gd name="T7" fmla="*/ 0 h 56"/>
                    <a:gd name="T8" fmla="*/ 16 w 60"/>
                    <a:gd name="T9" fmla="*/ 2 h 56"/>
                    <a:gd name="T10" fmla="*/ 12 w 60"/>
                    <a:gd name="T11" fmla="*/ 6 h 56"/>
                    <a:gd name="T12" fmla="*/ 0 w 60"/>
                    <a:gd name="T13" fmla="*/ 18 h 56"/>
                    <a:gd name="T14" fmla="*/ 44 w 60"/>
                    <a:gd name="T15" fmla="*/ 56 h 56"/>
                    <a:gd name="T16" fmla="*/ 56 w 60"/>
                    <a:gd name="T17" fmla="*/ 44 h 56"/>
                    <a:gd name="T18" fmla="*/ 56 w 60"/>
                    <a:gd name="T19" fmla="*/ 44 h 56"/>
                    <a:gd name="T20" fmla="*/ 58 w 60"/>
                    <a:gd name="T21" fmla="*/ 38 h 56"/>
                    <a:gd name="T22" fmla="*/ 60 w 60"/>
                    <a:gd name="T23" fmla="*/ 34 h 56"/>
                    <a:gd name="T24" fmla="*/ 58 w 60"/>
                    <a:gd name="T25" fmla="*/ 28 h 56"/>
                    <a:gd name="T26" fmla="*/ 54 w 60"/>
                    <a:gd name="T27" fmla="*/ 24 h 56"/>
                    <a:gd name="T28" fmla="*/ 32 w 60"/>
                    <a:gd name="T29" fmla="*/ 4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60" h="56">
                      <a:moveTo>
                        <a:pt x="32" y="4"/>
                      </a:moveTo>
                      <a:lnTo>
                        <a:pt x="32" y="4"/>
                      </a:lnTo>
                      <a:lnTo>
                        <a:pt x="26" y="0"/>
                      </a:lnTo>
                      <a:lnTo>
                        <a:pt x="22" y="0"/>
                      </a:lnTo>
                      <a:lnTo>
                        <a:pt x="16" y="2"/>
                      </a:lnTo>
                      <a:lnTo>
                        <a:pt x="12" y="6"/>
                      </a:lnTo>
                      <a:lnTo>
                        <a:pt x="0" y="18"/>
                      </a:lnTo>
                      <a:lnTo>
                        <a:pt x="44" y="56"/>
                      </a:lnTo>
                      <a:lnTo>
                        <a:pt x="56" y="44"/>
                      </a:lnTo>
                      <a:lnTo>
                        <a:pt x="56" y="44"/>
                      </a:lnTo>
                      <a:lnTo>
                        <a:pt x="58" y="38"/>
                      </a:lnTo>
                      <a:lnTo>
                        <a:pt x="60" y="34"/>
                      </a:lnTo>
                      <a:lnTo>
                        <a:pt x="58" y="28"/>
                      </a:lnTo>
                      <a:lnTo>
                        <a:pt x="54" y="24"/>
                      </a:lnTo>
                      <a:lnTo>
                        <a:pt x="32" y="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48" name="Freeform 1848"/>
                <p:cNvSpPr>
                  <a:spLocks/>
                </p:cNvSpPr>
                <p:nvPr userDrawn="1"/>
              </p:nvSpPr>
              <p:spPr bwMode="auto">
                <a:xfrm>
                  <a:off x="739891" y="639395"/>
                  <a:ext cx="123115" cy="125680"/>
                </a:xfrm>
                <a:custGeom>
                  <a:avLst/>
                  <a:gdLst>
                    <a:gd name="T0" fmla="*/ 0 w 96"/>
                    <a:gd name="T1" fmla="*/ 60 h 98"/>
                    <a:gd name="T2" fmla="*/ 44 w 96"/>
                    <a:gd name="T3" fmla="*/ 98 h 98"/>
                    <a:gd name="T4" fmla="*/ 96 w 96"/>
                    <a:gd name="T5" fmla="*/ 38 h 98"/>
                    <a:gd name="T6" fmla="*/ 52 w 96"/>
                    <a:gd name="T7" fmla="*/ 0 h 98"/>
                    <a:gd name="T8" fmla="*/ 0 w 96"/>
                    <a:gd name="T9" fmla="*/ 60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6" h="98">
                      <a:moveTo>
                        <a:pt x="0" y="60"/>
                      </a:moveTo>
                      <a:lnTo>
                        <a:pt x="44" y="98"/>
                      </a:lnTo>
                      <a:lnTo>
                        <a:pt x="96" y="38"/>
                      </a:lnTo>
                      <a:lnTo>
                        <a:pt x="52" y="0"/>
                      </a:lnTo>
                      <a:lnTo>
                        <a:pt x="0" y="6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49" name="Freeform 1849"/>
                <p:cNvSpPr>
                  <a:spLocks/>
                </p:cNvSpPr>
                <p:nvPr userDrawn="1"/>
              </p:nvSpPr>
              <p:spPr bwMode="auto">
                <a:xfrm>
                  <a:off x="716807" y="731732"/>
                  <a:ext cx="66687" cy="66687"/>
                </a:xfrm>
                <a:custGeom>
                  <a:avLst/>
                  <a:gdLst>
                    <a:gd name="T0" fmla="*/ 2 w 52"/>
                    <a:gd name="T1" fmla="*/ 42 h 52"/>
                    <a:gd name="T2" fmla="*/ 2 w 52"/>
                    <a:gd name="T3" fmla="*/ 42 h 52"/>
                    <a:gd name="T4" fmla="*/ 0 w 52"/>
                    <a:gd name="T5" fmla="*/ 46 h 52"/>
                    <a:gd name="T6" fmla="*/ 0 w 52"/>
                    <a:gd name="T7" fmla="*/ 50 h 52"/>
                    <a:gd name="T8" fmla="*/ 2 w 52"/>
                    <a:gd name="T9" fmla="*/ 52 h 52"/>
                    <a:gd name="T10" fmla="*/ 2 w 52"/>
                    <a:gd name="T11" fmla="*/ 52 h 52"/>
                    <a:gd name="T12" fmla="*/ 4 w 52"/>
                    <a:gd name="T13" fmla="*/ 52 h 52"/>
                    <a:gd name="T14" fmla="*/ 8 w 52"/>
                    <a:gd name="T15" fmla="*/ 52 h 52"/>
                    <a:gd name="T16" fmla="*/ 12 w 52"/>
                    <a:gd name="T17" fmla="*/ 52 h 52"/>
                    <a:gd name="T18" fmla="*/ 52 w 52"/>
                    <a:gd name="T19" fmla="*/ 38 h 52"/>
                    <a:gd name="T20" fmla="*/ 8 w 52"/>
                    <a:gd name="T21" fmla="*/ 0 h 52"/>
                    <a:gd name="T22" fmla="*/ 2 w 52"/>
                    <a:gd name="T23" fmla="*/ 42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2" h="52">
                      <a:moveTo>
                        <a:pt x="2" y="42"/>
                      </a:moveTo>
                      <a:lnTo>
                        <a:pt x="2" y="42"/>
                      </a:lnTo>
                      <a:lnTo>
                        <a:pt x="0" y="46"/>
                      </a:lnTo>
                      <a:lnTo>
                        <a:pt x="0" y="50"/>
                      </a:lnTo>
                      <a:lnTo>
                        <a:pt x="2" y="52"/>
                      </a:lnTo>
                      <a:lnTo>
                        <a:pt x="2" y="52"/>
                      </a:lnTo>
                      <a:lnTo>
                        <a:pt x="4" y="52"/>
                      </a:lnTo>
                      <a:lnTo>
                        <a:pt x="8" y="52"/>
                      </a:lnTo>
                      <a:lnTo>
                        <a:pt x="12" y="52"/>
                      </a:lnTo>
                      <a:lnTo>
                        <a:pt x="52" y="38"/>
                      </a:lnTo>
                      <a:lnTo>
                        <a:pt x="8" y="0"/>
                      </a:lnTo>
                      <a:lnTo>
                        <a:pt x="2" y="4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31770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탐구 활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 userDrawn="1"/>
        </p:nvSpPr>
        <p:spPr>
          <a:xfrm>
            <a:off x="395536" y="428959"/>
            <a:ext cx="1561711" cy="570689"/>
          </a:xfrm>
          <a:prstGeom prst="roundRect">
            <a:avLst>
              <a:gd name="adj" fmla="val 50000"/>
            </a:avLst>
          </a:prstGeom>
          <a:solidFill>
            <a:srgbClr val="00B0F0"/>
          </a:solidFill>
          <a:ln>
            <a:solidFill>
              <a:srgbClr val="33CAFF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51" name="TextBox 50"/>
          <p:cNvSpPr txBox="1"/>
          <p:nvPr userDrawn="1"/>
        </p:nvSpPr>
        <p:spPr>
          <a:xfrm>
            <a:off x="965375" y="475498"/>
            <a:ext cx="86000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2300" dirty="0" smtClean="0">
                <a:solidFill>
                  <a:schemeClr val="bg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탐구</a:t>
            </a:r>
          </a:p>
        </p:txBody>
      </p:sp>
      <p:grpSp>
        <p:nvGrpSpPr>
          <p:cNvPr id="5" name="그룹 4"/>
          <p:cNvGrpSpPr/>
          <p:nvPr userDrawn="1"/>
        </p:nvGrpSpPr>
        <p:grpSpPr>
          <a:xfrm>
            <a:off x="539552" y="522980"/>
            <a:ext cx="321099" cy="368486"/>
            <a:chOff x="467693" y="890296"/>
            <a:chExt cx="321099" cy="368486"/>
          </a:xfrm>
        </p:grpSpPr>
        <p:sp>
          <p:nvSpPr>
            <p:cNvPr id="21" name="Freeform 61"/>
            <p:cNvSpPr>
              <a:spLocks/>
            </p:cNvSpPr>
            <p:nvPr userDrawn="1"/>
          </p:nvSpPr>
          <p:spPr bwMode="auto">
            <a:xfrm rot="1017475">
              <a:off x="467693" y="890296"/>
              <a:ext cx="299940" cy="299941"/>
            </a:xfrm>
            <a:custGeom>
              <a:avLst/>
              <a:gdLst>
                <a:gd name="T0" fmla="*/ 212 w 212"/>
                <a:gd name="T1" fmla="*/ 106 h 212"/>
                <a:gd name="T2" fmla="*/ 212 w 212"/>
                <a:gd name="T3" fmla="*/ 106 h 212"/>
                <a:gd name="T4" fmla="*/ 210 w 212"/>
                <a:gd name="T5" fmla="*/ 126 h 212"/>
                <a:gd name="T6" fmla="*/ 204 w 212"/>
                <a:gd name="T7" fmla="*/ 146 h 212"/>
                <a:gd name="T8" fmla="*/ 194 w 212"/>
                <a:gd name="T9" fmla="*/ 164 h 212"/>
                <a:gd name="T10" fmla="*/ 180 w 212"/>
                <a:gd name="T11" fmla="*/ 180 h 212"/>
                <a:gd name="T12" fmla="*/ 164 w 212"/>
                <a:gd name="T13" fmla="*/ 194 h 212"/>
                <a:gd name="T14" fmla="*/ 146 w 212"/>
                <a:gd name="T15" fmla="*/ 204 h 212"/>
                <a:gd name="T16" fmla="*/ 126 w 212"/>
                <a:gd name="T17" fmla="*/ 210 h 212"/>
                <a:gd name="T18" fmla="*/ 106 w 212"/>
                <a:gd name="T19" fmla="*/ 212 h 212"/>
                <a:gd name="T20" fmla="*/ 106 w 212"/>
                <a:gd name="T21" fmla="*/ 212 h 212"/>
                <a:gd name="T22" fmla="*/ 84 w 212"/>
                <a:gd name="T23" fmla="*/ 210 h 212"/>
                <a:gd name="T24" fmla="*/ 64 w 212"/>
                <a:gd name="T25" fmla="*/ 204 h 212"/>
                <a:gd name="T26" fmla="*/ 46 w 212"/>
                <a:gd name="T27" fmla="*/ 194 h 212"/>
                <a:gd name="T28" fmla="*/ 30 w 212"/>
                <a:gd name="T29" fmla="*/ 180 h 212"/>
                <a:gd name="T30" fmla="*/ 18 w 212"/>
                <a:gd name="T31" fmla="*/ 164 h 212"/>
                <a:gd name="T32" fmla="*/ 8 w 212"/>
                <a:gd name="T33" fmla="*/ 146 h 212"/>
                <a:gd name="T34" fmla="*/ 2 w 212"/>
                <a:gd name="T35" fmla="*/ 126 h 212"/>
                <a:gd name="T36" fmla="*/ 0 w 212"/>
                <a:gd name="T37" fmla="*/ 106 h 212"/>
                <a:gd name="T38" fmla="*/ 0 w 212"/>
                <a:gd name="T39" fmla="*/ 106 h 212"/>
                <a:gd name="T40" fmla="*/ 2 w 212"/>
                <a:gd name="T41" fmla="*/ 84 h 212"/>
                <a:gd name="T42" fmla="*/ 8 w 212"/>
                <a:gd name="T43" fmla="*/ 64 h 212"/>
                <a:gd name="T44" fmla="*/ 18 w 212"/>
                <a:gd name="T45" fmla="*/ 46 h 212"/>
                <a:gd name="T46" fmla="*/ 30 w 212"/>
                <a:gd name="T47" fmla="*/ 30 h 212"/>
                <a:gd name="T48" fmla="*/ 46 w 212"/>
                <a:gd name="T49" fmla="*/ 18 h 212"/>
                <a:gd name="T50" fmla="*/ 64 w 212"/>
                <a:gd name="T51" fmla="*/ 8 h 212"/>
                <a:gd name="T52" fmla="*/ 84 w 212"/>
                <a:gd name="T53" fmla="*/ 2 h 212"/>
                <a:gd name="T54" fmla="*/ 106 w 212"/>
                <a:gd name="T55" fmla="*/ 0 h 212"/>
                <a:gd name="T56" fmla="*/ 106 w 212"/>
                <a:gd name="T57" fmla="*/ 0 h 212"/>
                <a:gd name="T58" fmla="*/ 126 w 212"/>
                <a:gd name="T59" fmla="*/ 2 h 212"/>
                <a:gd name="T60" fmla="*/ 146 w 212"/>
                <a:gd name="T61" fmla="*/ 8 h 212"/>
                <a:gd name="T62" fmla="*/ 164 w 212"/>
                <a:gd name="T63" fmla="*/ 18 h 212"/>
                <a:gd name="T64" fmla="*/ 180 w 212"/>
                <a:gd name="T65" fmla="*/ 30 h 212"/>
                <a:gd name="T66" fmla="*/ 194 w 212"/>
                <a:gd name="T67" fmla="*/ 46 h 212"/>
                <a:gd name="T68" fmla="*/ 204 w 212"/>
                <a:gd name="T69" fmla="*/ 64 h 212"/>
                <a:gd name="T70" fmla="*/ 210 w 212"/>
                <a:gd name="T71" fmla="*/ 84 h 212"/>
                <a:gd name="T72" fmla="*/ 212 w 212"/>
                <a:gd name="T73" fmla="*/ 106 h 212"/>
                <a:gd name="T74" fmla="*/ 212 w 212"/>
                <a:gd name="T75" fmla="*/ 106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2" h="212">
                  <a:moveTo>
                    <a:pt x="212" y="106"/>
                  </a:moveTo>
                  <a:lnTo>
                    <a:pt x="212" y="106"/>
                  </a:lnTo>
                  <a:lnTo>
                    <a:pt x="210" y="126"/>
                  </a:lnTo>
                  <a:lnTo>
                    <a:pt x="204" y="146"/>
                  </a:lnTo>
                  <a:lnTo>
                    <a:pt x="194" y="164"/>
                  </a:lnTo>
                  <a:lnTo>
                    <a:pt x="180" y="180"/>
                  </a:lnTo>
                  <a:lnTo>
                    <a:pt x="164" y="194"/>
                  </a:lnTo>
                  <a:lnTo>
                    <a:pt x="146" y="204"/>
                  </a:lnTo>
                  <a:lnTo>
                    <a:pt x="126" y="210"/>
                  </a:lnTo>
                  <a:lnTo>
                    <a:pt x="106" y="212"/>
                  </a:lnTo>
                  <a:lnTo>
                    <a:pt x="106" y="212"/>
                  </a:lnTo>
                  <a:lnTo>
                    <a:pt x="84" y="210"/>
                  </a:lnTo>
                  <a:lnTo>
                    <a:pt x="64" y="204"/>
                  </a:lnTo>
                  <a:lnTo>
                    <a:pt x="46" y="194"/>
                  </a:lnTo>
                  <a:lnTo>
                    <a:pt x="30" y="180"/>
                  </a:lnTo>
                  <a:lnTo>
                    <a:pt x="18" y="164"/>
                  </a:lnTo>
                  <a:lnTo>
                    <a:pt x="8" y="146"/>
                  </a:lnTo>
                  <a:lnTo>
                    <a:pt x="2" y="126"/>
                  </a:lnTo>
                  <a:lnTo>
                    <a:pt x="0" y="106"/>
                  </a:lnTo>
                  <a:lnTo>
                    <a:pt x="0" y="106"/>
                  </a:lnTo>
                  <a:lnTo>
                    <a:pt x="2" y="84"/>
                  </a:lnTo>
                  <a:lnTo>
                    <a:pt x="8" y="64"/>
                  </a:lnTo>
                  <a:lnTo>
                    <a:pt x="18" y="46"/>
                  </a:lnTo>
                  <a:lnTo>
                    <a:pt x="30" y="30"/>
                  </a:lnTo>
                  <a:lnTo>
                    <a:pt x="46" y="18"/>
                  </a:lnTo>
                  <a:lnTo>
                    <a:pt x="64" y="8"/>
                  </a:lnTo>
                  <a:lnTo>
                    <a:pt x="84" y="2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126" y="2"/>
                  </a:lnTo>
                  <a:lnTo>
                    <a:pt x="146" y="8"/>
                  </a:lnTo>
                  <a:lnTo>
                    <a:pt x="164" y="18"/>
                  </a:lnTo>
                  <a:lnTo>
                    <a:pt x="180" y="30"/>
                  </a:lnTo>
                  <a:lnTo>
                    <a:pt x="194" y="46"/>
                  </a:lnTo>
                  <a:lnTo>
                    <a:pt x="204" y="64"/>
                  </a:lnTo>
                  <a:lnTo>
                    <a:pt x="210" y="84"/>
                  </a:lnTo>
                  <a:lnTo>
                    <a:pt x="212" y="106"/>
                  </a:lnTo>
                  <a:lnTo>
                    <a:pt x="212" y="10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2" name="Freeform 62"/>
            <p:cNvSpPr>
              <a:spLocks/>
            </p:cNvSpPr>
            <p:nvPr userDrawn="1"/>
          </p:nvSpPr>
          <p:spPr bwMode="auto">
            <a:xfrm rot="1017475">
              <a:off x="521869" y="944120"/>
              <a:ext cx="192414" cy="189586"/>
            </a:xfrm>
            <a:custGeom>
              <a:avLst/>
              <a:gdLst>
                <a:gd name="T0" fmla="*/ 136 w 136"/>
                <a:gd name="T1" fmla="*/ 68 h 134"/>
                <a:gd name="T2" fmla="*/ 136 w 136"/>
                <a:gd name="T3" fmla="*/ 68 h 134"/>
                <a:gd name="T4" fmla="*/ 134 w 136"/>
                <a:gd name="T5" fmla="*/ 80 h 134"/>
                <a:gd name="T6" fmla="*/ 130 w 136"/>
                <a:gd name="T7" fmla="*/ 94 h 134"/>
                <a:gd name="T8" fmla="*/ 124 w 136"/>
                <a:gd name="T9" fmla="*/ 106 h 134"/>
                <a:gd name="T10" fmla="*/ 116 w 136"/>
                <a:gd name="T11" fmla="*/ 116 h 134"/>
                <a:gd name="T12" fmla="*/ 106 w 136"/>
                <a:gd name="T13" fmla="*/ 124 h 134"/>
                <a:gd name="T14" fmla="*/ 94 w 136"/>
                <a:gd name="T15" fmla="*/ 130 h 134"/>
                <a:gd name="T16" fmla="*/ 82 w 136"/>
                <a:gd name="T17" fmla="*/ 134 h 134"/>
                <a:gd name="T18" fmla="*/ 68 w 136"/>
                <a:gd name="T19" fmla="*/ 134 h 134"/>
                <a:gd name="T20" fmla="*/ 68 w 136"/>
                <a:gd name="T21" fmla="*/ 134 h 134"/>
                <a:gd name="T22" fmla="*/ 54 w 136"/>
                <a:gd name="T23" fmla="*/ 134 h 134"/>
                <a:gd name="T24" fmla="*/ 42 w 136"/>
                <a:gd name="T25" fmla="*/ 130 h 134"/>
                <a:gd name="T26" fmla="*/ 30 w 136"/>
                <a:gd name="T27" fmla="*/ 124 h 134"/>
                <a:gd name="T28" fmla="*/ 20 w 136"/>
                <a:gd name="T29" fmla="*/ 116 h 134"/>
                <a:gd name="T30" fmla="*/ 12 w 136"/>
                <a:gd name="T31" fmla="*/ 106 h 134"/>
                <a:gd name="T32" fmla="*/ 6 w 136"/>
                <a:gd name="T33" fmla="*/ 94 h 134"/>
                <a:gd name="T34" fmla="*/ 2 w 136"/>
                <a:gd name="T35" fmla="*/ 80 h 134"/>
                <a:gd name="T36" fmla="*/ 0 w 136"/>
                <a:gd name="T37" fmla="*/ 68 h 134"/>
                <a:gd name="T38" fmla="*/ 0 w 136"/>
                <a:gd name="T39" fmla="*/ 68 h 134"/>
                <a:gd name="T40" fmla="*/ 2 w 136"/>
                <a:gd name="T41" fmla="*/ 54 h 134"/>
                <a:gd name="T42" fmla="*/ 6 w 136"/>
                <a:gd name="T43" fmla="*/ 42 h 134"/>
                <a:gd name="T44" fmla="*/ 12 w 136"/>
                <a:gd name="T45" fmla="*/ 30 h 134"/>
                <a:gd name="T46" fmla="*/ 20 w 136"/>
                <a:gd name="T47" fmla="*/ 20 h 134"/>
                <a:gd name="T48" fmla="*/ 30 w 136"/>
                <a:gd name="T49" fmla="*/ 12 h 134"/>
                <a:gd name="T50" fmla="*/ 42 w 136"/>
                <a:gd name="T51" fmla="*/ 6 h 134"/>
                <a:gd name="T52" fmla="*/ 54 w 136"/>
                <a:gd name="T53" fmla="*/ 2 h 134"/>
                <a:gd name="T54" fmla="*/ 68 w 136"/>
                <a:gd name="T55" fmla="*/ 0 h 134"/>
                <a:gd name="T56" fmla="*/ 68 w 136"/>
                <a:gd name="T57" fmla="*/ 0 h 134"/>
                <a:gd name="T58" fmla="*/ 82 w 136"/>
                <a:gd name="T59" fmla="*/ 2 h 134"/>
                <a:gd name="T60" fmla="*/ 94 w 136"/>
                <a:gd name="T61" fmla="*/ 6 h 134"/>
                <a:gd name="T62" fmla="*/ 106 w 136"/>
                <a:gd name="T63" fmla="*/ 12 h 134"/>
                <a:gd name="T64" fmla="*/ 116 w 136"/>
                <a:gd name="T65" fmla="*/ 20 h 134"/>
                <a:gd name="T66" fmla="*/ 124 w 136"/>
                <a:gd name="T67" fmla="*/ 30 h 134"/>
                <a:gd name="T68" fmla="*/ 130 w 136"/>
                <a:gd name="T69" fmla="*/ 42 h 134"/>
                <a:gd name="T70" fmla="*/ 134 w 136"/>
                <a:gd name="T71" fmla="*/ 54 h 134"/>
                <a:gd name="T72" fmla="*/ 136 w 136"/>
                <a:gd name="T73" fmla="*/ 68 h 134"/>
                <a:gd name="T74" fmla="*/ 136 w 136"/>
                <a:gd name="T75" fmla="*/ 68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36" h="134">
                  <a:moveTo>
                    <a:pt x="136" y="68"/>
                  </a:moveTo>
                  <a:lnTo>
                    <a:pt x="136" y="68"/>
                  </a:lnTo>
                  <a:lnTo>
                    <a:pt x="134" y="80"/>
                  </a:lnTo>
                  <a:lnTo>
                    <a:pt x="130" y="94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4"/>
                  </a:lnTo>
                  <a:lnTo>
                    <a:pt x="94" y="130"/>
                  </a:lnTo>
                  <a:lnTo>
                    <a:pt x="82" y="134"/>
                  </a:lnTo>
                  <a:lnTo>
                    <a:pt x="68" y="134"/>
                  </a:lnTo>
                  <a:lnTo>
                    <a:pt x="68" y="134"/>
                  </a:lnTo>
                  <a:lnTo>
                    <a:pt x="54" y="134"/>
                  </a:lnTo>
                  <a:lnTo>
                    <a:pt x="42" y="130"/>
                  </a:lnTo>
                  <a:lnTo>
                    <a:pt x="30" y="124"/>
                  </a:lnTo>
                  <a:lnTo>
                    <a:pt x="20" y="116"/>
                  </a:lnTo>
                  <a:lnTo>
                    <a:pt x="12" y="106"/>
                  </a:lnTo>
                  <a:lnTo>
                    <a:pt x="6" y="94"/>
                  </a:lnTo>
                  <a:lnTo>
                    <a:pt x="2" y="80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2" y="54"/>
                  </a:lnTo>
                  <a:lnTo>
                    <a:pt x="6" y="42"/>
                  </a:lnTo>
                  <a:lnTo>
                    <a:pt x="12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6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0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6" y="68"/>
                  </a:lnTo>
                  <a:close/>
                </a:path>
              </a:pathLst>
            </a:custGeom>
            <a:solidFill>
              <a:srgbClr val="00A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3" name="모서리가 둥근 직사각형 22"/>
            <p:cNvSpPr/>
            <p:nvPr userDrawn="1"/>
          </p:nvSpPr>
          <p:spPr>
            <a:xfrm rot="2817475">
              <a:off x="681379" y="1151368"/>
              <a:ext cx="156728" cy="5809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텍스트 개체 틀 2"/>
          <p:cNvSpPr>
            <a:spLocks noGrp="1"/>
          </p:cNvSpPr>
          <p:nvPr>
            <p:ph idx="1" hasCustomPrompt="1"/>
          </p:nvPr>
        </p:nvSpPr>
        <p:spPr>
          <a:xfrm>
            <a:off x="457200" y="1691283"/>
            <a:ext cx="8229600" cy="1449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  <a:endParaRPr lang="ko-KR" altLang="en-US" dirty="0"/>
          </a:p>
        </p:txBody>
      </p:sp>
      <p:sp>
        <p:nvSpPr>
          <p:cNvPr id="20" name="텍스트 개체 틀 2"/>
          <p:cNvSpPr>
            <a:spLocks noGrp="1"/>
          </p:cNvSpPr>
          <p:nvPr>
            <p:ph idx="12" hasCustomPrompt="1"/>
          </p:nvPr>
        </p:nvSpPr>
        <p:spPr>
          <a:xfrm>
            <a:off x="457200" y="1117468"/>
            <a:ext cx="8229600" cy="4297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>
              <a:lnSpc>
                <a:spcPct val="120000"/>
              </a:lnSpc>
              <a:buNone/>
              <a:defRPr sz="3000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ts val="2700"/>
              </a:lnSpc>
              <a:defRPr b="0"/>
            </a:lvl2pPr>
          </a:lstStyle>
          <a:p>
            <a:pPr lvl="0"/>
            <a:r>
              <a:rPr lang="en-US" altLang="ko-KR" dirty="0" smtClean="0"/>
              <a:t>1. </a:t>
            </a:r>
            <a:r>
              <a:rPr lang="ko-KR" altLang="en-US" dirty="0" err="1" smtClean="0"/>
              <a:t>언타이틀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698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1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해 보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 userDrawn="1"/>
        </p:nvSpPr>
        <p:spPr>
          <a:xfrm>
            <a:off x="395536" y="428959"/>
            <a:ext cx="1872208" cy="570689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51" name="TextBox 50"/>
          <p:cNvSpPr txBox="1"/>
          <p:nvPr userDrawn="1"/>
        </p:nvSpPr>
        <p:spPr>
          <a:xfrm>
            <a:off x="965375" y="475498"/>
            <a:ext cx="130236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2300" dirty="0" smtClean="0">
                <a:solidFill>
                  <a:schemeClr val="bg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해 보기</a:t>
            </a:r>
          </a:p>
        </p:txBody>
      </p:sp>
      <p:grpSp>
        <p:nvGrpSpPr>
          <p:cNvPr id="5" name="그룹 4"/>
          <p:cNvGrpSpPr/>
          <p:nvPr userDrawn="1"/>
        </p:nvGrpSpPr>
        <p:grpSpPr>
          <a:xfrm>
            <a:off x="539552" y="522980"/>
            <a:ext cx="321099" cy="368486"/>
            <a:chOff x="467693" y="890296"/>
            <a:chExt cx="321099" cy="368486"/>
          </a:xfrm>
        </p:grpSpPr>
        <p:sp>
          <p:nvSpPr>
            <p:cNvPr id="21" name="Freeform 61"/>
            <p:cNvSpPr>
              <a:spLocks/>
            </p:cNvSpPr>
            <p:nvPr userDrawn="1"/>
          </p:nvSpPr>
          <p:spPr bwMode="auto">
            <a:xfrm rot="1017475">
              <a:off x="467693" y="890296"/>
              <a:ext cx="299940" cy="299941"/>
            </a:xfrm>
            <a:custGeom>
              <a:avLst/>
              <a:gdLst>
                <a:gd name="T0" fmla="*/ 212 w 212"/>
                <a:gd name="T1" fmla="*/ 106 h 212"/>
                <a:gd name="T2" fmla="*/ 212 w 212"/>
                <a:gd name="T3" fmla="*/ 106 h 212"/>
                <a:gd name="T4" fmla="*/ 210 w 212"/>
                <a:gd name="T5" fmla="*/ 126 h 212"/>
                <a:gd name="T6" fmla="*/ 204 w 212"/>
                <a:gd name="T7" fmla="*/ 146 h 212"/>
                <a:gd name="T8" fmla="*/ 194 w 212"/>
                <a:gd name="T9" fmla="*/ 164 h 212"/>
                <a:gd name="T10" fmla="*/ 180 w 212"/>
                <a:gd name="T11" fmla="*/ 180 h 212"/>
                <a:gd name="T12" fmla="*/ 164 w 212"/>
                <a:gd name="T13" fmla="*/ 194 h 212"/>
                <a:gd name="T14" fmla="*/ 146 w 212"/>
                <a:gd name="T15" fmla="*/ 204 h 212"/>
                <a:gd name="T16" fmla="*/ 126 w 212"/>
                <a:gd name="T17" fmla="*/ 210 h 212"/>
                <a:gd name="T18" fmla="*/ 106 w 212"/>
                <a:gd name="T19" fmla="*/ 212 h 212"/>
                <a:gd name="T20" fmla="*/ 106 w 212"/>
                <a:gd name="T21" fmla="*/ 212 h 212"/>
                <a:gd name="T22" fmla="*/ 84 w 212"/>
                <a:gd name="T23" fmla="*/ 210 h 212"/>
                <a:gd name="T24" fmla="*/ 64 w 212"/>
                <a:gd name="T25" fmla="*/ 204 h 212"/>
                <a:gd name="T26" fmla="*/ 46 w 212"/>
                <a:gd name="T27" fmla="*/ 194 h 212"/>
                <a:gd name="T28" fmla="*/ 30 w 212"/>
                <a:gd name="T29" fmla="*/ 180 h 212"/>
                <a:gd name="T30" fmla="*/ 18 w 212"/>
                <a:gd name="T31" fmla="*/ 164 h 212"/>
                <a:gd name="T32" fmla="*/ 8 w 212"/>
                <a:gd name="T33" fmla="*/ 146 h 212"/>
                <a:gd name="T34" fmla="*/ 2 w 212"/>
                <a:gd name="T35" fmla="*/ 126 h 212"/>
                <a:gd name="T36" fmla="*/ 0 w 212"/>
                <a:gd name="T37" fmla="*/ 106 h 212"/>
                <a:gd name="T38" fmla="*/ 0 w 212"/>
                <a:gd name="T39" fmla="*/ 106 h 212"/>
                <a:gd name="T40" fmla="*/ 2 w 212"/>
                <a:gd name="T41" fmla="*/ 84 h 212"/>
                <a:gd name="T42" fmla="*/ 8 w 212"/>
                <a:gd name="T43" fmla="*/ 64 h 212"/>
                <a:gd name="T44" fmla="*/ 18 w 212"/>
                <a:gd name="T45" fmla="*/ 46 h 212"/>
                <a:gd name="T46" fmla="*/ 30 w 212"/>
                <a:gd name="T47" fmla="*/ 30 h 212"/>
                <a:gd name="T48" fmla="*/ 46 w 212"/>
                <a:gd name="T49" fmla="*/ 18 h 212"/>
                <a:gd name="T50" fmla="*/ 64 w 212"/>
                <a:gd name="T51" fmla="*/ 8 h 212"/>
                <a:gd name="T52" fmla="*/ 84 w 212"/>
                <a:gd name="T53" fmla="*/ 2 h 212"/>
                <a:gd name="T54" fmla="*/ 106 w 212"/>
                <a:gd name="T55" fmla="*/ 0 h 212"/>
                <a:gd name="T56" fmla="*/ 106 w 212"/>
                <a:gd name="T57" fmla="*/ 0 h 212"/>
                <a:gd name="T58" fmla="*/ 126 w 212"/>
                <a:gd name="T59" fmla="*/ 2 h 212"/>
                <a:gd name="T60" fmla="*/ 146 w 212"/>
                <a:gd name="T61" fmla="*/ 8 h 212"/>
                <a:gd name="T62" fmla="*/ 164 w 212"/>
                <a:gd name="T63" fmla="*/ 18 h 212"/>
                <a:gd name="T64" fmla="*/ 180 w 212"/>
                <a:gd name="T65" fmla="*/ 30 h 212"/>
                <a:gd name="T66" fmla="*/ 194 w 212"/>
                <a:gd name="T67" fmla="*/ 46 h 212"/>
                <a:gd name="T68" fmla="*/ 204 w 212"/>
                <a:gd name="T69" fmla="*/ 64 h 212"/>
                <a:gd name="T70" fmla="*/ 210 w 212"/>
                <a:gd name="T71" fmla="*/ 84 h 212"/>
                <a:gd name="T72" fmla="*/ 212 w 212"/>
                <a:gd name="T73" fmla="*/ 106 h 212"/>
                <a:gd name="T74" fmla="*/ 212 w 212"/>
                <a:gd name="T75" fmla="*/ 106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2" h="212">
                  <a:moveTo>
                    <a:pt x="212" y="106"/>
                  </a:moveTo>
                  <a:lnTo>
                    <a:pt x="212" y="106"/>
                  </a:lnTo>
                  <a:lnTo>
                    <a:pt x="210" y="126"/>
                  </a:lnTo>
                  <a:lnTo>
                    <a:pt x="204" y="146"/>
                  </a:lnTo>
                  <a:lnTo>
                    <a:pt x="194" y="164"/>
                  </a:lnTo>
                  <a:lnTo>
                    <a:pt x="180" y="180"/>
                  </a:lnTo>
                  <a:lnTo>
                    <a:pt x="164" y="194"/>
                  </a:lnTo>
                  <a:lnTo>
                    <a:pt x="146" y="204"/>
                  </a:lnTo>
                  <a:lnTo>
                    <a:pt x="126" y="210"/>
                  </a:lnTo>
                  <a:lnTo>
                    <a:pt x="106" y="212"/>
                  </a:lnTo>
                  <a:lnTo>
                    <a:pt x="106" y="212"/>
                  </a:lnTo>
                  <a:lnTo>
                    <a:pt x="84" y="210"/>
                  </a:lnTo>
                  <a:lnTo>
                    <a:pt x="64" y="204"/>
                  </a:lnTo>
                  <a:lnTo>
                    <a:pt x="46" y="194"/>
                  </a:lnTo>
                  <a:lnTo>
                    <a:pt x="30" y="180"/>
                  </a:lnTo>
                  <a:lnTo>
                    <a:pt x="18" y="164"/>
                  </a:lnTo>
                  <a:lnTo>
                    <a:pt x="8" y="146"/>
                  </a:lnTo>
                  <a:lnTo>
                    <a:pt x="2" y="126"/>
                  </a:lnTo>
                  <a:lnTo>
                    <a:pt x="0" y="106"/>
                  </a:lnTo>
                  <a:lnTo>
                    <a:pt x="0" y="106"/>
                  </a:lnTo>
                  <a:lnTo>
                    <a:pt x="2" y="84"/>
                  </a:lnTo>
                  <a:lnTo>
                    <a:pt x="8" y="64"/>
                  </a:lnTo>
                  <a:lnTo>
                    <a:pt x="18" y="46"/>
                  </a:lnTo>
                  <a:lnTo>
                    <a:pt x="30" y="30"/>
                  </a:lnTo>
                  <a:lnTo>
                    <a:pt x="46" y="18"/>
                  </a:lnTo>
                  <a:lnTo>
                    <a:pt x="64" y="8"/>
                  </a:lnTo>
                  <a:lnTo>
                    <a:pt x="84" y="2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126" y="2"/>
                  </a:lnTo>
                  <a:lnTo>
                    <a:pt x="146" y="8"/>
                  </a:lnTo>
                  <a:lnTo>
                    <a:pt x="164" y="18"/>
                  </a:lnTo>
                  <a:lnTo>
                    <a:pt x="180" y="30"/>
                  </a:lnTo>
                  <a:lnTo>
                    <a:pt x="194" y="46"/>
                  </a:lnTo>
                  <a:lnTo>
                    <a:pt x="204" y="64"/>
                  </a:lnTo>
                  <a:lnTo>
                    <a:pt x="210" y="84"/>
                  </a:lnTo>
                  <a:lnTo>
                    <a:pt x="212" y="106"/>
                  </a:lnTo>
                  <a:lnTo>
                    <a:pt x="212" y="10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2" name="Freeform 62"/>
            <p:cNvSpPr>
              <a:spLocks/>
            </p:cNvSpPr>
            <p:nvPr userDrawn="1"/>
          </p:nvSpPr>
          <p:spPr bwMode="auto">
            <a:xfrm rot="1017475">
              <a:off x="521869" y="944120"/>
              <a:ext cx="192414" cy="189586"/>
            </a:xfrm>
            <a:custGeom>
              <a:avLst/>
              <a:gdLst>
                <a:gd name="T0" fmla="*/ 136 w 136"/>
                <a:gd name="T1" fmla="*/ 68 h 134"/>
                <a:gd name="T2" fmla="*/ 136 w 136"/>
                <a:gd name="T3" fmla="*/ 68 h 134"/>
                <a:gd name="T4" fmla="*/ 134 w 136"/>
                <a:gd name="T5" fmla="*/ 80 h 134"/>
                <a:gd name="T6" fmla="*/ 130 w 136"/>
                <a:gd name="T7" fmla="*/ 94 h 134"/>
                <a:gd name="T8" fmla="*/ 124 w 136"/>
                <a:gd name="T9" fmla="*/ 106 h 134"/>
                <a:gd name="T10" fmla="*/ 116 w 136"/>
                <a:gd name="T11" fmla="*/ 116 h 134"/>
                <a:gd name="T12" fmla="*/ 106 w 136"/>
                <a:gd name="T13" fmla="*/ 124 h 134"/>
                <a:gd name="T14" fmla="*/ 94 w 136"/>
                <a:gd name="T15" fmla="*/ 130 h 134"/>
                <a:gd name="T16" fmla="*/ 82 w 136"/>
                <a:gd name="T17" fmla="*/ 134 h 134"/>
                <a:gd name="T18" fmla="*/ 68 w 136"/>
                <a:gd name="T19" fmla="*/ 134 h 134"/>
                <a:gd name="T20" fmla="*/ 68 w 136"/>
                <a:gd name="T21" fmla="*/ 134 h 134"/>
                <a:gd name="T22" fmla="*/ 54 w 136"/>
                <a:gd name="T23" fmla="*/ 134 h 134"/>
                <a:gd name="T24" fmla="*/ 42 w 136"/>
                <a:gd name="T25" fmla="*/ 130 h 134"/>
                <a:gd name="T26" fmla="*/ 30 w 136"/>
                <a:gd name="T27" fmla="*/ 124 h 134"/>
                <a:gd name="T28" fmla="*/ 20 w 136"/>
                <a:gd name="T29" fmla="*/ 116 h 134"/>
                <a:gd name="T30" fmla="*/ 12 w 136"/>
                <a:gd name="T31" fmla="*/ 106 h 134"/>
                <a:gd name="T32" fmla="*/ 6 w 136"/>
                <a:gd name="T33" fmla="*/ 94 h 134"/>
                <a:gd name="T34" fmla="*/ 2 w 136"/>
                <a:gd name="T35" fmla="*/ 80 h 134"/>
                <a:gd name="T36" fmla="*/ 0 w 136"/>
                <a:gd name="T37" fmla="*/ 68 h 134"/>
                <a:gd name="T38" fmla="*/ 0 w 136"/>
                <a:gd name="T39" fmla="*/ 68 h 134"/>
                <a:gd name="T40" fmla="*/ 2 w 136"/>
                <a:gd name="T41" fmla="*/ 54 h 134"/>
                <a:gd name="T42" fmla="*/ 6 w 136"/>
                <a:gd name="T43" fmla="*/ 42 h 134"/>
                <a:gd name="T44" fmla="*/ 12 w 136"/>
                <a:gd name="T45" fmla="*/ 30 h 134"/>
                <a:gd name="T46" fmla="*/ 20 w 136"/>
                <a:gd name="T47" fmla="*/ 20 h 134"/>
                <a:gd name="T48" fmla="*/ 30 w 136"/>
                <a:gd name="T49" fmla="*/ 12 h 134"/>
                <a:gd name="T50" fmla="*/ 42 w 136"/>
                <a:gd name="T51" fmla="*/ 6 h 134"/>
                <a:gd name="T52" fmla="*/ 54 w 136"/>
                <a:gd name="T53" fmla="*/ 2 h 134"/>
                <a:gd name="T54" fmla="*/ 68 w 136"/>
                <a:gd name="T55" fmla="*/ 0 h 134"/>
                <a:gd name="T56" fmla="*/ 68 w 136"/>
                <a:gd name="T57" fmla="*/ 0 h 134"/>
                <a:gd name="T58" fmla="*/ 82 w 136"/>
                <a:gd name="T59" fmla="*/ 2 h 134"/>
                <a:gd name="T60" fmla="*/ 94 w 136"/>
                <a:gd name="T61" fmla="*/ 6 h 134"/>
                <a:gd name="T62" fmla="*/ 106 w 136"/>
                <a:gd name="T63" fmla="*/ 12 h 134"/>
                <a:gd name="T64" fmla="*/ 116 w 136"/>
                <a:gd name="T65" fmla="*/ 20 h 134"/>
                <a:gd name="T66" fmla="*/ 124 w 136"/>
                <a:gd name="T67" fmla="*/ 30 h 134"/>
                <a:gd name="T68" fmla="*/ 130 w 136"/>
                <a:gd name="T69" fmla="*/ 42 h 134"/>
                <a:gd name="T70" fmla="*/ 134 w 136"/>
                <a:gd name="T71" fmla="*/ 54 h 134"/>
                <a:gd name="T72" fmla="*/ 136 w 136"/>
                <a:gd name="T73" fmla="*/ 68 h 134"/>
                <a:gd name="T74" fmla="*/ 136 w 136"/>
                <a:gd name="T75" fmla="*/ 68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36" h="134">
                  <a:moveTo>
                    <a:pt x="136" y="68"/>
                  </a:moveTo>
                  <a:lnTo>
                    <a:pt x="136" y="68"/>
                  </a:lnTo>
                  <a:lnTo>
                    <a:pt x="134" y="80"/>
                  </a:lnTo>
                  <a:lnTo>
                    <a:pt x="130" y="94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4"/>
                  </a:lnTo>
                  <a:lnTo>
                    <a:pt x="94" y="130"/>
                  </a:lnTo>
                  <a:lnTo>
                    <a:pt x="82" y="134"/>
                  </a:lnTo>
                  <a:lnTo>
                    <a:pt x="68" y="134"/>
                  </a:lnTo>
                  <a:lnTo>
                    <a:pt x="68" y="134"/>
                  </a:lnTo>
                  <a:lnTo>
                    <a:pt x="54" y="134"/>
                  </a:lnTo>
                  <a:lnTo>
                    <a:pt x="42" y="130"/>
                  </a:lnTo>
                  <a:lnTo>
                    <a:pt x="30" y="124"/>
                  </a:lnTo>
                  <a:lnTo>
                    <a:pt x="20" y="116"/>
                  </a:lnTo>
                  <a:lnTo>
                    <a:pt x="12" y="106"/>
                  </a:lnTo>
                  <a:lnTo>
                    <a:pt x="6" y="94"/>
                  </a:lnTo>
                  <a:lnTo>
                    <a:pt x="2" y="80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2" y="54"/>
                  </a:lnTo>
                  <a:lnTo>
                    <a:pt x="6" y="42"/>
                  </a:lnTo>
                  <a:lnTo>
                    <a:pt x="12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6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0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6" y="6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3" name="모서리가 둥근 직사각형 22"/>
            <p:cNvSpPr/>
            <p:nvPr userDrawn="1"/>
          </p:nvSpPr>
          <p:spPr>
            <a:xfrm rot="2817475">
              <a:off x="681379" y="1151368"/>
              <a:ext cx="156728" cy="5809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텍스트 개체 틀 2"/>
          <p:cNvSpPr>
            <a:spLocks noGrp="1"/>
          </p:cNvSpPr>
          <p:nvPr>
            <p:ph idx="1" hasCustomPrompt="1"/>
          </p:nvPr>
        </p:nvSpPr>
        <p:spPr>
          <a:xfrm>
            <a:off x="457200" y="1691283"/>
            <a:ext cx="8229600" cy="1449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  <a:endParaRPr lang="ko-KR" altLang="en-US" dirty="0"/>
          </a:p>
        </p:txBody>
      </p:sp>
      <p:sp>
        <p:nvSpPr>
          <p:cNvPr id="20" name="텍스트 개체 틀 2"/>
          <p:cNvSpPr>
            <a:spLocks noGrp="1"/>
          </p:cNvSpPr>
          <p:nvPr>
            <p:ph idx="12" hasCustomPrompt="1"/>
          </p:nvPr>
        </p:nvSpPr>
        <p:spPr>
          <a:xfrm>
            <a:off x="457200" y="1117468"/>
            <a:ext cx="8229600" cy="4297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>
              <a:lnSpc>
                <a:spcPct val="120000"/>
              </a:lnSpc>
              <a:buNone/>
              <a:defRPr sz="3000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ts val="2700"/>
              </a:lnSpc>
              <a:defRPr b="0"/>
            </a:lvl2pPr>
          </a:lstStyle>
          <a:p>
            <a:pPr lvl="0"/>
            <a:r>
              <a:rPr lang="en-US" altLang="ko-KR" dirty="0" smtClean="0"/>
              <a:t>1. </a:t>
            </a:r>
            <a:r>
              <a:rPr lang="ko-KR" altLang="en-US" dirty="0" err="1" smtClean="0"/>
              <a:t>언타이틀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3347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1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여기서 도입해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 userDrawn="1"/>
        </p:nvSpPr>
        <p:spPr>
          <a:xfrm>
            <a:off x="3203848" y="485759"/>
            <a:ext cx="5940152" cy="8682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</a:schemeClr>
              </a:gs>
              <a:gs pos="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>
              <a:solidFill>
                <a:schemeClr val="bg1"/>
              </a:solidFill>
            </a:endParaRPr>
          </a:p>
        </p:txBody>
      </p:sp>
      <p:grpSp>
        <p:nvGrpSpPr>
          <p:cNvPr id="13" name="그룹 12"/>
          <p:cNvGrpSpPr/>
          <p:nvPr userDrawn="1"/>
        </p:nvGrpSpPr>
        <p:grpSpPr>
          <a:xfrm>
            <a:off x="669903" y="452902"/>
            <a:ext cx="2677961" cy="517945"/>
            <a:chOff x="973837" y="3505414"/>
            <a:chExt cx="2677961" cy="517945"/>
          </a:xfrm>
        </p:grpSpPr>
        <p:sp>
          <p:nvSpPr>
            <p:cNvPr id="14" name="타원 31"/>
            <p:cNvSpPr/>
            <p:nvPr userDrawn="1"/>
          </p:nvSpPr>
          <p:spPr>
            <a:xfrm>
              <a:off x="3357340" y="3513367"/>
              <a:ext cx="294458" cy="106538"/>
            </a:xfrm>
            <a:custGeom>
              <a:avLst/>
              <a:gdLst>
                <a:gd name="connsiteX0" fmla="*/ 0 w 360040"/>
                <a:gd name="connsiteY0" fmla="*/ 105809 h 211617"/>
                <a:gd name="connsiteX1" fmla="*/ 180020 w 360040"/>
                <a:gd name="connsiteY1" fmla="*/ 0 h 211617"/>
                <a:gd name="connsiteX2" fmla="*/ 360040 w 360040"/>
                <a:gd name="connsiteY2" fmla="*/ 105809 h 211617"/>
                <a:gd name="connsiteX3" fmla="*/ 180020 w 360040"/>
                <a:gd name="connsiteY3" fmla="*/ 211618 h 211617"/>
                <a:gd name="connsiteX4" fmla="*/ 0 w 360040"/>
                <a:gd name="connsiteY4" fmla="*/ 105809 h 211617"/>
                <a:gd name="connsiteX0" fmla="*/ 0 w 360040"/>
                <a:gd name="connsiteY0" fmla="*/ 105809 h 105809"/>
                <a:gd name="connsiteX1" fmla="*/ 180020 w 360040"/>
                <a:gd name="connsiteY1" fmla="*/ 0 h 105809"/>
                <a:gd name="connsiteX2" fmla="*/ 360040 w 360040"/>
                <a:gd name="connsiteY2" fmla="*/ 105809 h 105809"/>
                <a:gd name="connsiteX3" fmla="*/ 0 w 360040"/>
                <a:gd name="connsiteY3" fmla="*/ 105809 h 105809"/>
                <a:gd name="connsiteX0" fmla="*/ 0 w 371190"/>
                <a:gd name="connsiteY0" fmla="*/ 105809 h 105809"/>
                <a:gd name="connsiteX1" fmla="*/ 180020 w 371190"/>
                <a:gd name="connsiteY1" fmla="*/ 0 h 105809"/>
                <a:gd name="connsiteX2" fmla="*/ 360040 w 371190"/>
                <a:gd name="connsiteY2" fmla="*/ 105809 h 105809"/>
                <a:gd name="connsiteX3" fmla="*/ 0 w 371190"/>
                <a:gd name="connsiteY3" fmla="*/ 105809 h 105809"/>
                <a:gd name="connsiteX0" fmla="*/ 0 w 372363"/>
                <a:gd name="connsiteY0" fmla="*/ 105809 h 114610"/>
                <a:gd name="connsiteX1" fmla="*/ 180020 w 372363"/>
                <a:gd name="connsiteY1" fmla="*/ 0 h 114610"/>
                <a:gd name="connsiteX2" fmla="*/ 360040 w 372363"/>
                <a:gd name="connsiteY2" fmla="*/ 105809 h 114610"/>
                <a:gd name="connsiteX3" fmla="*/ 0 w 372363"/>
                <a:gd name="connsiteY3" fmla="*/ 105809 h 114610"/>
                <a:gd name="connsiteX0" fmla="*/ 1239 w 294346"/>
                <a:gd name="connsiteY0" fmla="*/ 105809 h 114610"/>
                <a:gd name="connsiteX1" fmla="*/ 181259 w 294346"/>
                <a:gd name="connsiteY1" fmla="*/ 0 h 114610"/>
                <a:gd name="connsiteX2" fmla="*/ 279392 w 294346"/>
                <a:gd name="connsiteY2" fmla="*/ 105809 h 114610"/>
                <a:gd name="connsiteX3" fmla="*/ 1239 w 294346"/>
                <a:gd name="connsiteY3" fmla="*/ 105809 h 114610"/>
                <a:gd name="connsiteX0" fmla="*/ 1239 w 279392"/>
                <a:gd name="connsiteY0" fmla="*/ 105809 h 113804"/>
                <a:gd name="connsiteX1" fmla="*/ 181259 w 279392"/>
                <a:gd name="connsiteY1" fmla="*/ 0 h 113804"/>
                <a:gd name="connsiteX2" fmla="*/ 279392 w 279392"/>
                <a:gd name="connsiteY2" fmla="*/ 105809 h 113804"/>
                <a:gd name="connsiteX3" fmla="*/ 1239 w 279392"/>
                <a:gd name="connsiteY3" fmla="*/ 105809 h 113804"/>
                <a:gd name="connsiteX0" fmla="*/ 1239 w 280050"/>
                <a:gd name="connsiteY0" fmla="*/ 105809 h 113820"/>
                <a:gd name="connsiteX1" fmla="*/ 181259 w 280050"/>
                <a:gd name="connsiteY1" fmla="*/ 0 h 113820"/>
                <a:gd name="connsiteX2" fmla="*/ 279392 w 280050"/>
                <a:gd name="connsiteY2" fmla="*/ 105809 h 113820"/>
                <a:gd name="connsiteX3" fmla="*/ 1239 w 280050"/>
                <a:gd name="connsiteY3" fmla="*/ 105809 h 113820"/>
                <a:gd name="connsiteX0" fmla="*/ 2279 w 281090"/>
                <a:gd name="connsiteY0" fmla="*/ 105809 h 106278"/>
                <a:gd name="connsiteX1" fmla="*/ 182299 w 281090"/>
                <a:gd name="connsiteY1" fmla="*/ 0 h 106278"/>
                <a:gd name="connsiteX2" fmla="*/ 280432 w 281090"/>
                <a:gd name="connsiteY2" fmla="*/ 105809 h 106278"/>
                <a:gd name="connsiteX3" fmla="*/ 2279 w 281090"/>
                <a:gd name="connsiteY3" fmla="*/ 105809 h 106278"/>
                <a:gd name="connsiteX0" fmla="*/ 15227 w 294038"/>
                <a:gd name="connsiteY0" fmla="*/ 105809 h 113820"/>
                <a:gd name="connsiteX1" fmla="*/ 195247 w 294038"/>
                <a:gd name="connsiteY1" fmla="*/ 0 h 113820"/>
                <a:gd name="connsiteX2" fmla="*/ 293380 w 294038"/>
                <a:gd name="connsiteY2" fmla="*/ 105809 h 113820"/>
                <a:gd name="connsiteX3" fmla="*/ 15227 w 294038"/>
                <a:gd name="connsiteY3" fmla="*/ 105809 h 113820"/>
                <a:gd name="connsiteX0" fmla="*/ 15227 w 294038"/>
                <a:gd name="connsiteY0" fmla="*/ 105809 h 113820"/>
                <a:gd name="connsiteX1" fmla="*/ 195247 w 294038"/>
                <a:gd name="connsiteY1" fmla="*/ 0 h 113820"/>
                <a:gd name="connsiteX2" fmla="*/ 293380 w 294038"/>
                <a:gd name="connsiteY2" fmla="*/ 105809 h 113820"/>
                <a:gd name="connsiteX3" fmla="*/ 15227 w 294038"/>
                <a:gd name="connsiteY3" fmla="*/ 105809 h 113820"/>
                <a:gd name="connsiteX0" fmla="*/ 15647 w 294458"/>
                <a:gd name="connsiteY0" fmla="*/ 105809 h 106538"/>
                <a:gd name="connsiteX1" fmla="*/ 195667 w 294458"/>
                <a:gd name="connsiteY1" fmla="*/ 0 h 106538"/>
                <a:gd name="connsiteX2" fmla="*/ 293800 w 294458"/>
                <a:gd name="connsiteY2" fmla="*/ 105809 h 106538"/>
                <a:gd name="connsiteX3" fmla="*/ 15647 w 294458"/>
                <a:gd name="connsiteY3" fmla="*/ 105809 h 106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458" h="106538">
                  <a:moveTo>
                    <a:pt x="15647" y="105809"/>
                  </a:moveTo>
                  <a:cubicBezTo>
                    <a:pt x="-57931" y="116795"/>
                    <a:pt x="149308" y="0"/>
                    <a:pt x="195667" y="0"/>
                  </a:cubicBezTo>
                  <a:cubicBezTo>
                    <a:pt x="242026" y="0"/>
                    <a:pt x="301375" y="53141"/>
                    <a:pt x="293800" y="105809"/>
                  </a:cubicBezTo>
                  <a:cubicBezTo>
                    <a:pt x="293690" y="106577"/>
                    <a:pt x="51739" y="100420"/>
                    <a:pt x="15647" y="105809"/>
                  </a:cubicBezTo>
                  <a:close/>
                </a:path>
              </a:pathLst>
            </a:custGeom>
            <a:solidFill>
              <a:srgbClr val="4A20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6" name="모서리가 둥근 직사각형 4"/>
            <p:cNvSpPr/>
            <p:nvPr userDrawn="1"/>
          </p:nvSpPr>
          <p:spPr>
            <a:xfrm>
              <a:off x="973837" y="3505414"/>
              <a:ext cx="2597171" cy="517945"/>
            </a:xfrm>
            <a:custGeom>
              <a:avLst/>
              <a:gdLst>
                <a:gd name="connsiteX0" fmla="*/ 0 w 2388714"/>
                <a:gd name="connsiteY0" fmla="*/ 96013 h 576064"/>
                <a:gd name="connsiteX1" fmla="*/ 96013 w 2388714"/>
                <a:gd name="connsiteY1" fmla="*/ 0 h 576064"/>
                <a:gd name="connsiteX2" fmla="*/ 2292701 w 2388714"/>
                <a:gd name="connsiteY2" fmla="*/ 0 h 576064"/>
                <a:gd name="connsiteX3" fmla="*/ 2388714 w 2388714"/>
                <a:gd name="connsiteY3" fmla="*/ 96013 h 576064"/>
                <a:gd name="connsiteX4" fmla="*/ 2388714 w 2388714"/>
                <a:gd name="connsiteY4" fmla="*/ 480051 h 576064"/>
                <a:gd name="connsiteX5" fmla="*/ 2292701 w 2388714"/>
                <a:gd name="connsiteY5" fmla="*/ 576064 h 576064"/>
                <a:gd name="connsiteX6" fmla="*/ 96013 w 2388714"/>
                <a:gd name="connsiteY6" fmla="*/ 576064 h 576064"/>
                <a:gd name="connsiteX7" fmla="*/ 0 w 2388714"/>
                <a:gd name="connsiteY7" fmla="*/ 480051 h 576064"/>
                <a:gd name="connsiteX8" fmla="*/ 0 w 2388714"/>
                <a:gd name="connsiteY8" fmla="*/ 96013 h 576064"/>
                <a:gd name="connsiteX0" fmla="*/ 0 w 2388714"/>
                <a:gd name="connsiteY0" fmla="*/ 96013 h 576064"/>
                <a:gd name="connsiteX1" fmla="*/ 2292701 w 2388714"/>
                <a:gd name="connsiteY1" fmla="*/ 0 h 576064"/>
                <a:gd name="connsiteX2" fmla="*/ 2388714 w 2388714"/>
                <a:gd name="connsiteY2" fmla="*/ 96013 h 576064"/>
                <a:gd name="connsiteX3" fmla="*/ 2388714 w 2388714"/>
                <a:gd name="connsiteY3" fmla="*/ 480051 h 576064"/>
                <a:gd name="connsiteX4" fmla="*/ 2292701 w 2388714"/>
                <a:gd name="connsiteY4" fmla="*/ 576064 h 576064"/>
                <a:gd name="connsiteX5" fmla="*/ 96013 w 2388714"/>
                <a:gd name="connsiteY5" fmla="*/ 576064 h 576064"/>
                <a:gd name="connsiteX6" fmla="*/ 0 w 2388714"/>
                <a:gd name="connsiteY6" fmla="*/ 480051 h 576064"/>
                <a:gd name="connsiteX7" fmla="*/ 0 w 2388714"/>
                <a:gd name="connsiteY7" fmla="*/ 96013 h 576064"/>
                <a:gd name="connsiteX0" fmla="*/ 0 w 2388714"/>
                <a:gd name="connsiteY0" fmla="*/ 0 h 480051"/>
                <a:gd name="connsiteX1" fmla="*/ 2388714 w 2388714"/>
                <a:gd name="connsiteY1" fmla="*/ 0 h 480051"/>
                <a:gd name="connsiteX2" fmla="*/ 2388714 w 2388714"/>
                <a:gd name="connsiteY2" fmla="*/ 384038 h 480051"/>
                <a:gd name="connsiteX3" fmla="*/ 2292701 w 2388714"/>
                <a:gd name="connsiteY3" fmla="*/ 480051 h 480051"/>
                <a:gd name="connsiteX4" fmla="*/ 96013 w 2388714"/>
                <a:gd name="connsiteY4" fmla="*/ 480051 h 480051"/>
                <a:gd name="connsiteX5" fmla="*/ 0 w 2388714"/>
                <a:gd name="connsiteY5" fmla="*/ 384038 h 480051"/>
                <a:gd name="connsiteX6" fmla="*/ 0 w 2388714"/>
                <a:gd name="connsiteY6" fmla="*/ 0 h 480051"/>
                <a:gd name="connsiteX0" fmla="*/ 0 w 2388714"/>
                <a:gd name="connsiteY0" fmla="*/ 29269 h 509320"/>
                <a:gd name="connsiteX1" fmla="*/ 2388714 w 2388714"/>
                <a:gd name="connsiteY1" fmla="*/ 29269 h 509320"/>
                <a:gd name="connsiteX2" fmla="*/ 2388714 w 2388714"/>
                <a:gd name="connsiteY2" fmla="*/ 413307 h 509320"/>
                <a:gd name="connsiteX3" fmla="*/ 2292701 w 2388714"/>
                <a:gd name="connsiteY3" fmla="*/ 509320 h 509320"/>
                <a:gd name="connsiteX4" fmla="*/ 96013 w 2388714"/>
                <a:gd name="connsiteY4" fmla="*/ 509320 h 509320"/>
                <a:gd name="connsiteX5" fmla="*/ 0 w 2388714"/>
                <a:gd name="connsiteY5" fmla="*/ 413307 h 509320"/>
                <a:gd name="connsiteX6" fmla="*/ 0 w 2388714"/>
                <a:gd name="connsiteY6" fmla="*/ 29269 h 509320"/>
                <a:gd name="connsiteX0" fmla="*/ 16 w 2388730"/>
                <a:gd name="connsiteY0" fmla="*/ 0 h 480051"/>
                <a:gd name="connsiteX1" fmla="*/ 2388730 w 2388730"/>
                <a:gd name="connsiteY1" fmla="*/ 0 h 480051"/>
                <a:gd name="connsiteX2" fmla="*/ 2388730 w 2388730"/>
                <a:gd name="connsiteY2" fmla="*/ 384038 h 480051"/>
                <a:gd name="connsiteX3" fmla="*/ 2292717 w 2388730"/>
                <a:gd name="connsiteY3" fmla="*/ 480051 h 480051"/>
                <a:gd name="connsiteX4" fmla="*/ 96029 w 2388730"/>
                <a:gd name="connsiteY4" fmla="*/ 480051 h 480051"/>
                <a:gd name="connsiteX5" fmla="*/ 16 w 2388730"/>
                <a:gd name="connsiteY5" fmla="*/ 384038 h 480051"/>
                <a:gd name="connsiteX6" fmla="*/ 16 w 2388730"/>
                <a:gd name="connsiteY6" fmla="*/ 0 h 480051"/>
                <a:gd name="connsiteX0" fmla="*/ 16 w 2388730"/>
                <a:gd name="connsiteY0" fmla="*/ 197223 h 480100"/>
                <a:gd name="connsiteX1" fmla="*/ 2388730 w 2388730"/>
                <a:gd name="connsiteY1" fmla="*/ 49 h 480100"/>
                <a:gd name="connsiteX2" fmla="*/ 2388730 w 2388730"/>
                <a:gd name="connsiteY2" fmla="*/ 384087 h 480100"/>
                <a:gd name="connsiteX3" fmla="*/ 2292717 w 2388730"/>
                <a:gd name="connsiteY3" fmla="*/ 480100 h 480100"/>
                <a:gd name="connsiteX4" fmla="*/ 96029 w 2388730"/>
                <a:gd name="connsiteY4" fmla="*/ 480100 h 480100"/>
                <a:gd name="connsiteX5" fmla="*/ 16 w 2388730"/>
                <a:gd name="connsiteY5" fmla="*/ 384087 h 480100"/>
                <a:gd name="connsiteX6" fmla="*/ 16 w 2388730"/>
                <a:gd name="connsiteY6" fmla="*/ 197223 h 480100"/>
                <a:gd name="connsiteX0" fmla="*/ 16 w 2388730"/>
                <a:gd name="connsiteY0" fmla="*/ 519 h 283396"/>
                <a:gd name="connsiteX1" fmla="*/ 2388730 w 2388730"/>
                <a:gd name="connsiteY1" fmla="*/ 16951 h 283396"/>
                <a:gd name="connsiteX2" fmla="*/ 2388730 w 2388730"/>
                <a:gd name="connsiteY2" fmla="*/ 187383 h 283396"/>
                <a:gd name="connsiteX3" fmla="*/ 2292717 w 2388730"/>
                <a:gd name="connsiteY3" fmla="*/ 283396 h 283396"/>
                <a:gd name="connsiteX4" fmla="*/ 96029 w 2388730"/>
                <a:gd name="connsiteY4" fmla="*/ 283396 h 283396"/>
                <a:gd name="connsiteX5" fmla="*/ 16 w 2388730"/>
                <a:gd name="connsiteY5" fmla="*/ 187383 h 283396"/>
                <a:gd name="connsiteX6" fmla="*/ 16 w 2388730"/>
                <a:gd name="connsiteY6" fmla="*/ 519 h 283396"/>
                <a:gd name="connsiteX0" fmla="*/ 26 w 2388740"/>
                <a:gd name="connsiteY0" fmla="*/ 5512 h 288389"/>
                <a:gd name="connsiteX1" fmla="*/ 1538426 w 2388740"/>
                <a:gd name="connsiteY1" fmla="*/ 1405 h 288389"/>
                <a:gd name="connsiteX2" fmla="*/ 2388740 w 2388740"/>
                <a:gd name="connsiteY2" fmla="*/ 192376 h 288389"/>
                <a:gd name="connsiteX3" fmla="*/ 2292727 w 2388740"/>
                <a:gd name="connsiteY3" fmla="*/ 288389 h 288389"/>
                <a:gd name="connsiteX4" fmla="*/ 96039 w 2388740"/>
                <a:gd name="connsiteY4" fmla="*/ 288389 h 288389"/>
                <a:gd name="connsiteX5" fmla="*/ 26 w 2388740"/>
                <a:gd name="connsiteY5" fmla="*/ 192376 h 288389"/>
                <a:gd name="connsiteX6" fmla="*/ 26 w 2388740"/>
                <a:gd name="connsiteY6" fmla="*/ 5512 h 288389"/>
                <a:gd name="connsiteX0" fmla="*/ 26 w 2295217"/>
                <a:gd name="connsiteY0" fmla="*/ 5512 h 288389"/>
                <a:gd name="connsiteX1" fmla="*/ 1538426 w 2295217"/>
                <a:gd name="connsiteY1" fmla="*/ 1405 h 288389"/>
                <a:gd name="connsiteX2" fmla="*/ 1534319 w 2295217"/>
                <a:gd name="connsiteY2" fmla="*/ 167730 h 288389"/>
                <a:gd name="connsiteX3" fmla="*/ 2292727 w 2295217"/>
                <a:gd name="connsiteY3" fmla="*/ 288389 h 288389"/>
                <a:gd name="connsiteX4" fmla="*/ 96039 w 2295217"/>
                <a:gd name="connsiteY4" fmla="*/ 288389 h 288389"/>
                <a:gd name="connsiteX5" fmla="*/ 26 w 2295217"/>
                <a:gd name="connsiteY5" fmla="*/ 192376 h 288389"/>
                <a:gd name="connsiteX6" fmla="*/ 26 w 2295217"/>
                <a:gd name="connsiteY6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34319 w 1538426"/>
                <a:gd name="connsiteY2" fmla="*/ 167730 h 288389"/>
                <a:gd name="connsiteX3" fmla="*/ 1425982 w 1538426"/>
                <a:gd name="connsiteY3" fmla="*/ 284281 h 288389"/>
                <a:gd name="connsiteX4" fmla="*/ 96039 w 1538426"/>
                <a:gd name="connsiteY4" fmla="*/ 288389 h 288389"/>
                <a:gd name="connsiteX5" fmla="*/ 26 w 1538426"/>
                <a:gd name="connsiteY5" fmla="*/ 192376 h 288389"/>
                <a:gd name="connsiteX6" fmla="*/ 26 w 1538426"/>
                <a:gd name="connsiteY6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29320 w 1538426"/>
                <a:gd name="connsiteY2" fmla="*/ 35614 h 288389"/>
                <a:gd name="connsiteX3" fmla="*/ 1534319 w 1538426"/>
                <a:gd name="connsiteY3" fmla="*/ 167730 h 288389"/>
                <a:gd name="connsiteX4" fmla="*/ 1425982 w 1538426"/>
                <a:gd name="connsiteY4" fmla="*/ 284281 h 288389"/>
                <a:gd name="connsiteX5" fmla="*/ 96039 w 1538426"/>
                <a:gd name="connsiteY5" fmla="*/ 288389 h 288389"/>
                <a:gd name="connsiteX6" fmla="*/ 26 w 1538426"/>
                <a:gd name="connsiteY6" fmla="*/ 192376 h 288389"/>
                <a:gd name="connsiteX7" fmla="*/ 26 w 1538426"/>
                <a:gd name="connsiteY7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29320 w 1538426"/>
                <a:gd name="connsiteY2" fmla="*/ 38991 h 288389"/>
                <a:gd name="connsiteX3" fmla="*/ 1534319 w 1538426"/>
                <a:gd name="connsiteY3" fmla="*/ 167730 h 288389"/>
                <a:gd name="connsiteX4" fmla="*/ 1425982 w 1538426"/>
                <a:gd name="connsiteY4" fmla="*/ 284281 h 288389"/>
                <a:gd name="connsiteX5" fmla="*/ 96039 w 1538426"/>
                <a:gd name="connsiteY5" fmla="*/ 288389 h 288389"/>
                <a:gd name="connsiteX6" fmla="*/ 26 w 1538426"/>
                <a:gd name="connsiteY6" fmla="*/ 192376 h 288389"/>
                <a:gd name="connsiteX7" fmla="*/ 26 w 1538426"/>
                <a:gd name="connsiteY7" fmla="*/ 5512 h 288389"/>
                <a:gd name="connsiteX0" fmla="*/ 25 w 1673505"/>
                <a:gd name="connsiteY0" fmla="*/ 5512 h 288389"/>
                <a:gd name="connsiteX1" fmla="*/ 1673505 w 1673505"/>
                <a:gd name="connsiteY1" fmla="*/ 1405 h 288389"/>
                <a:gd name="connsiteX2" fmla="*/ 1529319 w 1673505"/>
                <a:gd name="connsiteY2" fmla="*/ 38991 h 288389"/>
                <a:gd name="connsiteX3" fmla="*/ 1534318 w 1673505"/>
                <a:gd name="connsiteY3" fmla="*/ 167730 h 288389"/>
                <a:gd name="connsiteX4" fmla="*/ 1425981 w 1673505"/>
                <a:gd name="connsiteY4" fmla="*/ 284281 h 288389"/>
                <a:gd name="connsiteX5" fmla="*/ 96038 w 1673505"/>
                <a:gd name="connsiteY5" fmla="*/ 288389 h 288389"/>
                <a:gd name="connsiteX6" fmla="*/ 25 w 1673505"/>
                <a:gd name="connsiteY6" fmla="*/ 192376 h 288389"/>
                <a:gd name="connsiteX7" fmla="*/ 25 w 1673505"/>
                <a:gd name="connsiteY7" fmla="*/ 5512 h 288389"/>
                <a:gd name="connsiteX0" fmla="*/ 25 w 1673505"/>
                <a:gd name="connsiteY0" fmla="*/ 5512 h 288389"/>
                <a:gd name="connsiteX1" fmla="*/ 1673505 w 1673505"/>
                <a:gd name="connsiteY1" fmla="*/ 1405 h 288389"/>
                <a:gd name="connsiteX2" fmla="*/ 1529319 w 1673505"/>
                <a:gd name="connsiteY2" fmla="*/ 38991 h 288389"/>
                <a:gd name="connsiteX3" fmla="*/ 1534318 w 1673505"/>
                <a:gd name="connsiteY3" fmla="*/ 167730 h 288389"/>
                <a:gd name="connsiteX4" fmla="*/ 1425981 w 1673505"/>
                <a:gd name="connsiteY4" fmla="*/ 284281 h 288389"/>
                <a:gd name="connsiteX5" fmla="*/ 96038 w 1673505"/>
                <a:gd name="connsiteY5" fmla="*/ 288389 h 288389"/>
                <a:gd name="connsiteX6" fmla="*/ 25 w 1673505"/>
                <a:gd name="connsiteY6" fmla="*/ 192376 h 288389"/>
                <a:gd name="connsiteX7" fmla="*/ 25 w 1673505"/>
                <a:gd name="connsiteY7" fmla="*/ 5512 h 288389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29319 w 1622850"/>
                <a:gd name="connsiteY2" fmla="*/ 36588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29319 w 1622850"/>
                <a:gd name="connsiteY2" fmla="*/ 36588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15251"/>
                <a:gd name="connsiteY0" fmla="*/ 3109 h 285986"/>
                <a:gd name="connsiteX1" fmla="*/ 1615251 w 1615251"/>
                <a:gd name="connsiteY1" fmla="*/ 2379 h 285986"/>
                <a:gd name="connsiteX2" fmla="*/ 1534384 w 1615251"/>
                <a:gd name="connsiteY2" fmla="*/ 92309 h 285986"/>
                <a:gd name="connsiteX3" fmla="*/ 1534318 w 1615251"/>
                <a:gd name="connsiteY3" fmla="*/ 165327 h 285986"/>
                <a:gd name="connsiteX4" fmla="*/ 1425981 w 1615251"/>
                <a:gd name="connsiteY4" fmla="*/ 281878 h 285986"/>
                <a:gd name="connsiteX5" fmla="*/ 96038 w 1615251"/>
                <a:gd name="connsiteY5" fmla="*/ 285986 h 285986"/>
                <a:gd name="connsiteX6" fmla="*/ 25 w 1615251"/>
                <a:gd name="connsiteY6" fmla="*/ 189973 h 285986"/>
                <a:gd name="connsiteX7" fmla="*/ 25 w 1615251"/>
                <a:gd name="connsiteY7" fmla="*/ 3109 h 285986"/>
                <a:gd name="connsiteX0" fmla="*/ 25 w 1615251"/>
                <a:gd name="connsiteY0" fmla="*/ 3109 h 285986"/>
                <a:gd name="connsiteX1" fmla="*/ 1615251 w 1615251"/>
                <a:gd name="connsiteY1" fmla="*/ 2379 h 285986"/>
                <a:gd name="connsiteX2" fmla="*/ 1534384 w 1615251"/>
                <a:gd name="connsiteY2" fmla="*/ 92309 h 285986"/>
                <a:gd name="connsiteX3" fmla="*/ 1534318 w 1615251"/>
                <a:gd name="connsiteY3" fmla="*/ 165327 h 285986"/>
                <a:gd name="connsiteX4" fmla="*/ 1425981 w 1615251"/>
                <a:gd name="connsiteY4" fmla="*/ 281878 h 285986"/>
                <a:gd name="connsiteX5" fmla="*/ 96038 w 1615251"/>
                <a:gd name="connsiteY5" fmla="*/ 285986 h 285986"/>
                <a:gd name="connsiteX6" fmla="*/ 25 w 1615251"/>
                <a:gd name="connsiteY6" fmla="*/ 189973 h 285986"/>
                <a:gd name="connsiteX7" fmla="*/ 25 w 1615251"/>
                <a:gd name="connsiteY7" fmla="*/ 3109 h 285986"/>
                <a:gd name="connsiteX0" fmla="*/ 25 w 1615251"/>
                <a:gd name="connsiteY0" fmla="*/ 1822 h 284699"/>
                <a:gd name="connsiteX1" fmla="*/ 1615251 w 1615251"/>
                <a:gd name="connsiteY1" fmla="*/ 1092 h 284699"/>
                <a:gd name="connsiteX2" fmla="*/ 1534384 w 1615251"/>
                <a:gd name="connsiteY2" fmla="*/ 91022 h 284699"/>
                <a:gd name="connsiteX3" fmla="*/ 1534318 w 1615251"/>
                <a:gd name="connsiteY3" fmla="*/ 164040 h 284699"/>
                <a:gd name="connsiteX4" fmla="*/ 1425981 w 1615251"/>
                <a:gd name="connsiteY4" fmla="*/ 280591 h 284699"/>
                <a:gd name="connsiteX5" fmla="*/ 96038 w 1615251"/>
                <a:gd name="connsiteY5" fmla="*/ 284699 h 284699"/>
                <a:gd name="connsiteX6" fmla="*/ 25 w 1615251"/>
                <a:gd name="connsiteY6" fmla="*/ 188686 h 284699"/>
                <a:gd name="connsiteX7" fmla="*/ 25 w 1615251"/>
                <a:gd name="connsiteY7" fmla="*/ 1822 h 284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15251" h="284699">
                  <a:moveTo>
                    <a:pt x="25" y="1822"/>
                  </a:moveTo>
                  <a:cubicBezTo>
                    <a:pt x="-7298" y="-1800"/>
                    <a:pt x="1614839" y="1099"/>
                    <a:pt x="1615251" y="1092"/>
                  </a:cubicBezTo>
                  <a:cubicBezTo>
                    <a:pt x="1524977" y="6023"/>
                    <a:pt x="1534324" y="96223"/>
                    <a:pt x="1534384" y="91022"/>
                  </a:cubicBezTo>
                  <a:cubicBezTo>
                    <a:pt x="1534362" y="115361"/>
                    <a:pt x="1534340" y="139701"/>
                    <a:pt x="1534318" y="164040"/>
                  </a:cubicBezTo>
                  <a:cubicBezTo>
                    <a:pt x="1534318" y="217067"/>
                    <a:pt x="1479008" y="280591"/>
                    <a:pt x="1425981" y="280591"/>
                  </a:cubicBezTo>
                  <a:lnTo>
                    <a:pt x="96038" y="284699"/>
                  </a:lnTo>
                  <a:cubicBezTo>
                    <a:pt x="43011" y="284699"/>
                    <a:pt x="25" y="241713"/>
                    <a:pt x="25" y="188686"/>
                  </a:cubicBezTo>
                  <a:lnTo>
                    <a:pt x="25" y="182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7030A0"/>
                </a:gs>
                <a:gs pos="100000">
                  <a:srgbClr val="B67BD7"/>
                </a:gs>
              </a:gsLst>
              <a:lin ang="5400000" scaled="1"/>
              <a:tileRect/>
            </a:gradFill>
            <a:ln w="12700"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7" name="TextBox 16"/>
            <p:cNvSpPr txBox="1"/>
            <p:nvPr userDrawn="1"/>
          </p:nvSpPr>
          <p:spPr>
            <a:xfrm>
              <a:off x="1231209" y="3528010"/>
              <a:ext cx="2238474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sz="1600" dirty="0" smtClean="0">
                  <a:solidFill>
                    <a:srgbClr val="FFFF00"/>
                  </a:solidFill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</a:rPr>
                <a:t>스스로 </a:t>
              </a:r>
              <a:r>
                <a:rPr lang="ko-KR" altLang="en-US" sz="2300" dirty="0" smtClean="0">
                  <a:solidFill>
                    <a:schemeClr val="bg1"/>
                  </a:solidFill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</a:rPr>
                <a:t>확인하기</a:t>
              </a:r>
            </a:p>
          </p:txBody>
        </p:sp>
        <p:sp>
          <p:nvSpPr>
            <p:cNvPr id="18" name="직사각형 36"/>
            <p:cNvSpPr/>
            <p:nvPr userDrawn="1"/>
          </p:nvSpPr>
          <p:spPr>
            <a:xfrm>
              <a:off x="1112021" y="3523396"/>
              <a:ext cx="2392547" cy="45719"/>
            </a:xfrm>
            <a:custGeom>
              <a:avLst/>
              <a:gdLst>
                <a:gd name="connsiteX0" fmla="*/ 0 w 2547643"/>
                <a:gd name="connsiteY0" fmla="*/ 0 h 72008"/>
                <a:gd name="connsiteX1" fmla="*/ 2547643 w 2547643"/>
                <a:gd name="connsiteY1" fmla="*/ 0 h 72008"/>
                <a:gd name="connsiteX2" fmla="*/ 2547643 w 2547643"/>
                <a:gd name="connsiteY2" fmla="*/ 72008 h 72008"/>
                <a:gd name="connsiteX3" fmla="*/ 0 w 2547643"/>
                <a:gd name="connsiteY3" fmla="*/ 72008 h 72008"/>
                <a:gd name="connsiteX4" fmla="*/ 0 w 2547643"/>
                <a:gd name="connsiteY4" fmla="*/ 0 h 72008"/>
                <a:gd name="connsiteX0" fmla="*/ 0 w 2651010"/>
                <a:gd name="connsiteY0" fmla="*/ 0 h 72008"/>
                <a:gd name="connsiteX1" fmla="*/ 2651010 w 2651010"/>
                <a:gd name="connsiteY1" fmla="*/ 0 h 72008"/>
                <a:gd name="connsiteX2" fmla="*/ 2547643 w 2651010"/>
                <a:gd name="connsiteY2" fmla="*/ 72008 h 72008"/>
                <a:gd name="connsiteX3" fmla="*/ 0 w 2651010"/>
                <a:gd name="connsiteY3" fmla="*/ 72008 h 72008"/>
                <a:gd name="connsiteX4" fmla="*/ 0 w 2651010"/>
                <a:gd name="connsiteY4" fmla="*/ 0 h 72008"/>
                <a:gd name="connsiteX0" fmla="*/ 0 w 2651010"/>
                <a:gd name="connsiteY0" fmla="*/ 0 h 72008"/>
                <a:gd name="connsiteX1" fmla="*/ 2651010 w 2651010"/>
                <a:gd name="connsiteY1" fmla="*/ 0 h 72008"/>
                <a:gd name="connsiteX2" fmla="*/ 2595350 w 2651010"/>
                <a:gd name="connsiteY2" fmla="*/ 40203 h 72008"/>
                <a:gd name="connsiteX3" fmla="*/ 0 w 2651010"/>
                <a:gd name="connsiteY3" fmla="*/ 72008 h 72008"/>
                <a:gd name="connsiteX4" fmla="*/ 0 w 2651010"/>
                <a:gd name="connsiteY4" fmla="*/ 0 h 72008"/>
                <a:gd name="connsiteX0" fmla="*/ 0 w 2651010"/>
                <a:gd name="connsiteY0" fmla="*/ 0 h 48154"/>
                <a:gd name="connsiteX1" fmla="*/ 2651010 w 2651010"/>
                <a:gd name="connsiteY1" fmla="*/ 0 h 48154"/>
                <a:gd name="connsiteX2" fmla="*/ 2595350 w 2651010"/>
                <a:gd name="connsiteY2" fmla="*/ 40203 h 48154"/>
                <a:gd name="connsiteX3" fmla="*/ 63611 w 2651010"/>
                <a:gd name="connsiteY3" fmla="*/ 48154 h 48154"/>
                <a:gd name="connsiteX4" fmla="*/ 0 w 2651010"/>
                <a:gd name="connsiteY4" fmla="*/ 0 h 48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1010" h="48154">
                  <a:moveTo>
                    <a:pt x="0" y="0"/>
                  </a:moveTo>
                  <a:lnTo>
                    <a:pt x="2651010" y="0"/>
                  </a:lnTo>
                  <a:lnTo>
                    <a:pt x="2595350" y="40203"/>
                  </a:lnTo>
                  <a:lnTo>
                    <a:pt x="63611" y="4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19" name="그룹 18"/>
          <p:cNvGrpSpPr/>
          <p:nvPr userDrawn="1"/>
        </p:nvGrpSpPr>
        <p:grpSpPr>
          <a:xfrm>
            <a:off x="351388" y="420872"/>
            <a:ext cx="586865" cy="586865"/>
            <a:chOff x="351388" y="788188"/>
            <a:chExt cx="586865" cy="586865"/>
          </a:xfrm>
        </p:grpSpPr>
        <p:sp>
          <p:nvSpPr>
            <p:cNvPr id="20" name="타원 19"/>
            <p:cNvSpPr/>
            <p:nvPr userDrawn="1"/>
          </p:nvSpPr>
          <p:spPr>
            <a:xfrm>
              <a:off x="351388" y="788188"/>
              <a:ext cx="586865" cy="586865"/>
            </a:xfrm>
            <a:prstGeom prst="ellipse">
              <a:avLst/>
            </a:prstGeom>
            <a:solidFill>
              <a:srgbClr val="B701AE"/>
            </a:solidFill>
            <a:ln>
              <a:solidFill>
                <a:srgbClr val="D101C7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1" name="그룹 20"/>
            <p:cNvGrpSpPr/>
            <p:nvPr/>
          </p:nvGrpSpPr>
          <p:grpSpPr>
            <a:xfrm>
              <a:off x="487781" y="903145"/>
              <a:ext cx="300825" cy="353718"/>
              <a:chOff x="6096000" y="4260850"/>
              <a:chExt cx="288925" cy="339725"/>
            </a:xfrm>
          </p:grpSpPr>
          <p:sp>
            <p:nvSpPr>
              <p:cNvPr id="22" name="Freeform 83"/>
              <p:cNvSpPr>
                <a:spLocks/>
              </p:cNvSpPr>
              <p:nvPr/>
            </p:nvSpPr>
            <p:spPr bwMode="auto">
              <a:xfrm>
                <a:off x="6299200" y="4260850"/>
                <a:ext cx="85725" cy="206375"/>
              </a:xfrm>
              <a:custGeom>
                <a:avLst/>
                <a:gdLst>
                  <a:gd name="T0" fmla="*/ 54 w 54"/>
                  <a:gd name="T1" fmla="*/ 130 h 130"/>
                  <a:gd name="T2" fmla="*/ 40 w 54"/>
                  <a:gd name="T3" fmla="*/ 130 h 130"/>
                  <a:gd name="T4" fmla="*/ 40 w 54"/>
                  <a:gd name="T5" fmla="*/ 18 h 130"/>
                  <a:gd name="T6" fmla="*/ 40 w 54"/>
                  <a:gd name="T7" fmla="*/ 18 h 130"/>
                  <a:gd name="T8" fmla="*/ 38 w 54"/>
                  <a:gd name="T9" fmla="*/ 16 h 130"/>
                  <a:gd name="T10" fmla="*/ 36 w 54"/>
                  <a:gd name="T11" fmla="*/ 14 h 130"/>
                  <a:gd name="T12" fmla="*/ 0 w 54"/>
                  <a:gd name="T13" fmla="*/ 14 h 130"/>
                  <a:gd name="T14" fmla="*/ 0 w 54"/>
                  <a:gd name="T15" fmla="*/ 0 h 130"/>
                  <a:gd name="T16" fmla="*/ 36 w 54"/>
                  <a:gd name="T17" fmla="*/ 0 h 130"/>
                  <a:gd name="T18" fmla="*/ 36 w 54"/>
                  <a:gd name="T19" fmla="*/ 0 h 130"/>
                  <a:gd name="T20" fmla="*/ 42 w 54"/>
                  <a:gd name="T21" fmla="*/ 2 h 130"/>
                  <a:gd name="T22" fmla="*/ 48 w 54"/>
                  <a:gd name="T23" fmla="*/ 6 h 130"/>
                  <a:gd name="T24" fmla="*/ 52 w 54"/>
                  <a:gd name="T25" fmla="*/ 12 h 130"/>
                  <a:gd name="T26" fmla="*/ 54 w 54"/>
                  <a:gd name="T27" fmla="*/ 18 h 130"/>
                  <a:gd name="T28" fmla="*/ 54 w 54"/>
                  <a:gd name="T29" fmla="*/ 13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4" h="130">
                    <a:moveTo>
                      <a:pt x="54" y="130"/>
                    </a:moveTo>
                    <a:lnTo>
                      <a:pt x="40" y="130"/>
                    </a:lnTo>
                    <a:lnTo>
                      <a:pt x="40" y="18"/>
                    </a:lnTo>
                    <a:lnTo>
                      <a:pt x="40" y="18"/>
                    </a:lnTo>
                    <a:lnTo>
                      <a:pt x="38" y="16"/>
                    </a:lnTo>
                    <a:lnTo>
                      <a:pt x="36" y="14"/>
                    </a:lnTo>
                    <a:lnTo>
                      <a:pt x="0" y="14"/>
                    </a:lnTo>
                    <a:lnTo>
                      <a:pt x="0" y="0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42" y="2"/>
                    </a:lnTo>
                    <a:lnTo>
                      <a:pt x="48" y="6"/>
                    </a:lnTo>
                    <a:lnTo>
                      <a:pt x="52" y="12"/>
                    </a:lnTo>
                    <a:lnTo>
                      <a:pt x="54" y="18"/>
                    </a:lnTo>
                    <a:lnTo>
                      <a:pt x="54" y="1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23" name="Freeform 84"/>
              <p:cNvSpPr>
                <a:spLocks/>
              </p:cNvSpPr>
              <p:nvPr/>
            </p:nvSpPr>
            <p:spPr bwMode="auto">
              <a:xfrm>
                <a:off x="6096000" y="4260850"/>
                <a:ext cx="225425" cy="339725"/>
              </a:xfrm>
              <a:custGeom>
                <a:avLst/>
                <a:gdLst>
                  <a:gd name="T0" fmla="*/ 142 w 142"/>
                  <a:gd name="T1" fmla="*/ 214 h 214"/>
                  <a:gd name="T2" fmla="*/ 16 w 142"/>
                  <a:gd name="T3" fmla="*/ 214 h 214"/>
                  <a:gd name="T4" fmla="*/ 16 w 142"/>
                  <a:gd name="T5" fmla="*/ 214 h 214"/>
                  <a:gd name="T6" fmla="*/ 10 w 142"/>
                  <a:gd name="T7" fmla="*/ 212 h 214"/>
                  <a:gd name="T8" fmla="*/ 4 w 142"/>
                  <a:gd name="T9" fmla="*/ 208 h 214"/>
                  <a:gd name="T10" fmla="*/ 0 w 142"/>
                  <a:gd name="T11" fmla="*/ 204 h 214"/>
                  <a:gd name="T12" fmla="*/ 0 w 142"/>
                  <a:gd name="T13" fmla="*/ 196 h 214"/>
                  <a:gd name="T14" fmla="*/ 0 w 142"/>
                  <a:gd name="T15" fmla="*/ 18 h 214"/>
                  <a:gd name="T16" fmla="*/ 0 w 142"/>
                  <a:gd name="T17" fmla="*/ 18 h 214"/>
                  <a:gd name="T18" fmla="*/ 0 w 142"/>
                  <a:gd name="T19" fmla="*/ 12 h 214"/>
                  <a:gd name="T20" fmla="*/ 4 w 142"/>
                  <a:gd name="T21" fmla="*/ 6 h 214"/>
                  <a:gd name="T22" fmla="*/ 10 w 142"/>
                  <a:gd name="T23" fmla="*/ 2 h 214"/>
                  <a:gd name="T24" fmla="*/ 16 w 142"/>
                  <a:gd name="T25" fmla="*/ 0 h 214"/>
                  <a:gd name="T26" fmla="*/ 54 w 142"/>
                  <a:gd name="T27" fmla="*/ 0 h 214"/>
                  <a:gd name="T28" fmla="*/ 54 w 142"/>
                  <a:gd name="T29" fmla="*/ 14 h 214"/>
                  <a:gd name="T30" fmla="*/ 16 w 142"/>
                  <a:gd name="T31" fmla="*/ 14 h 214"/>
                  <a:gd name="T32" fmla="*/ 16 w 142"/>
                  <a:gd name="T33" fmla="*/ 14 h 214"/>
                  <a:gd name="T34" fmla="*/ 14 w 142"/>
                  <a:gd name="T35" fmla="*/ 16 h 214"/>
                  <a:gd name="T36" fmla="*/ 14 w 142"/>
                  <a:gd name="T37" fmla="*/ 18 h 214"/>
                  <a:gd name="T38" fmla="*/ 14 w 142"/>
                  <a:gd name="T39" fmla="*/ 196 h 214"/>
                  <a:gd name="T40" fmla="*/ 14 w 142"/>
                  <a:gd name="T41" fmla="*/ 196 h 214"/>
                  <a:gd name="T42" fmla="*/ 14 w 142"/>
                  <a:gd name="T43" fmla="*/ 198 h 214"/>
                  <a:gd name="T44" fmla="*/ 16 w 142"/>
                  <a:gd name="T45" fmla="*/ 200 h 214"/>
                  <a:gd name="T46" fmla="*/ 142 w 142"/>
                  <a:gd name="T47" fmla="*/ 200 h 214"/>
                  <a:gd name="T48" fmla="*/ 142 w 142"/>
                  <a:gd name="T49" fmla="*/ 214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42" h="214">
                    <a:moveTo>
                      <a:pt x="142" y="214"/>
                    </a:moveTo>
                    <a:lnTo>
                      <a:pt x="16" y="214"/>
                    </a:lnTo>
                    <a:lnTo>
                      <a:pt x="16" y="214"/>
                    </a:lnTo>
                    <a:lnTo>
                      <a:pt x="10" y="212"/>
                    </a:lnTo>
                    <a:lnTo>
                      <a:pt x="4" y="208"/>
                    </a:lnTo>
                    <a:lnTo>
                      <a:pt x="0" y="204"/>
                    </a:lnTo>
                    <a:lnTo>
                      <a:pt x="0" y="196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2"/>
                    </a:lnTo>
                    <a:lnTo>
                      <a:pt x="4" y="6"/>
                    </a:lnTo>
                    <a:lnTo>
                      <a:pt x="10" y="2"/>
                    </a:lnTo>
                    <a:lnTo>
                      <a:pt x="16" y="0"/>
                    </a:lnTo>
                    <a:lnTo>
                      <a:pt x="54" y="0"/>
                    </a:lnTo>
                    <a:lnTo>
                      <a:pt x="54" y="14"/>
                    </a:lnTo>
                    <a:lnTo>
                      <a:pt x="16" y="14"/>
                    </a:lnTo>
                    <a:lnTo>
                      <a:pt x="16" y="14"/>
                    </a:lnTo>
                    <a:lnTo>
                      <a:pt x="14" y="16"/>
                    </a:lnTo>
                    <a:lnTo>
                      <a:pt x="14" y="18"/>
                    </a:lnTo>
                    <a:lnTo>
                      <a:pt x="14" y="196"/>
                    </a:lnTo>
                    <a:lnTo>
                      <a:pt x="14" y="196"/>
                    </a:lnTo>
                    <a:lnTo>
                      <a:pt x="14" y="198"/>
                    </a:lnTo>
                    <a:lnTo>
                      <a:pt x="16" y="200"/>
                    </a:lnTo>
                    <a:lnTo>
                      <a:pt x="142" y="200"/>
                    </a:lnTo>
                    <a:lnTo>
                      <a:pt x="142" y="2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26" name="Freeform 87"/>
              <p:cNvSpPr>
                <a:spLocks noEditPoints="1"/>
              </p:cNvSpPr>
              <p:nvPr/>
            </p:nvSpPr>
            <p:spPr bwMode="auto">
              <a:xfrm>
                <a:off x="6172200" y="4260850"/>
                <a:ext cx="133350" cy="66675"/>
              </a:xfrm>
              <a:custGeom>
                <a:avLst/>
                <a:gdLst>
                  <a:gd name="T0" fmla="*/ 78 w 84"/>
                  <a:gd name="T1" fmla="*/ 42 h 42"/>
                  <a:gd name="T2" fmla="*/ 8 w 84"/>
                  <a:gd name="T3" fmla="*/ 42 h 42"/>
                  <a:gd name="T4" fmla="*/ 8 w 84"/>
                  <a:gd name="T5" fmla="*/ 42 h 42"/>
                  <a:gd name="T6" fmla="*/ 4 w 84"/>
                  <a:gd name="T7" fmla="*/ 40 h 42"/>
                  <a:gd name="T8" fmla="*/ 0 w 84"/>
                  <a:gd name="T9" fmla="*/ 34 h 42"/>
                  <a:gd name="T10" fmla="*/ 0 w 84"/>
                  <a:gd name="T11" fmla="*/ 8 h 42"/>
                  <a:gd name="T12" fmla="*/ 0 w 84"/>
                  <a:gd name="T13" fmla="*/ 8 h 42"/>
                  <a:gd name="T14" fmla="*/ 4 w 84"/>
                  <a:gd name="T15" fmla="*/ 2 h 42"/>
                  <a:gd name="T16" fmla="*/ 8 w 84"/>
                  <a:gd name="T17" fmla="*/ 0 h 42"/>
                  <a:gd name="T18" fmla="*/ 78 w 84"/>
                  <a:gd name="T19" fmla="*/ 0 h 42"/>
                  <a:gd name="T20" fmla="*/ 78 w 84"/>
                  <a:gd name="T21" fmla="*/ 0 h 42"/>
                  <a:gd name="T22" fmla="*/ 82 w 84"/>
                  <a:gd name="T23" fmla="*/ 2 h 42"/>
                  <a:gd name="T24" fmla="*/ 84 w 84"/>
                  <a:gd name="T25" fmla="*/ 8 h 42"/>
                  <a:gd name="T26" fmla="*/ 84 w 84"/>
                  <a:gd name="T27" fmla="*/ 34 h 42"/>
                  <a:gd name="T28" fmla="*/ 84 w 84"/>
                  <a:gd name="T29" fmla="*/ 34 h 42"/>
                  <a:gd name="T30" fmla="*/ 82 w 84"/>
                  <a:gd name="T31" fmla="*/ 40 h 42"/>
                  <a:gd name="T32" fmla="*/ 78 w 84"/>
                  <a:gd name="T33" fmla="*/ 42 h 42"/>
                  <a:gd name="T34" fmla="*/ 78 w 84"/>
                  <a:gd name="T35" fmla="*/ 42 h 42"/>
                  <a:gd name="T36" fmla="*/ 16 w 84"/>
                  <a:gd name="T37" fmla="*/ 28 h 42"/>
                  <a:gd name="T38" fmla="*/ 70 w 84"/>
                  <a:gd name="T39" fmla="*/ 28 h 42"/>
                  <a:gd name="T40" fmla="*/ 70 w 84"/>
                  <a:gd name="T41" fmla="*/ 14 h 42"/>
                  <a:gd name="T42" fmla="*/ 16 w 84"/>
                  <a:gd name="T43" fmla="*/ 14 h 42"/>
                  <a:gd name="T44" fmla="*/ 16 w 84"/>
                  <a:gd name="T45" fmla="*/ 28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4" h="42">
                    <a:moveTo>
                      <a:pt x="78" y="42"/>
                    </a:moveTo>
                    <a:lnTo>
                      <a:pt x="8" y="42"/>
                    </a:lnTo>
                    <a:lnTo>
                      <a:pt x="8" y="42"/>
                    </a:lnTo>
                    <a:lnTo>
                      <a:pt x="4" y="40"/>
                    </a:lnTo>
                    <a:lnTo>
                      <a:pt x="0" y="3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2"/>
                    </a:lnTo>
                    <a:lnTo>
                      <a:pt x="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82" y="2"/>
                    </a:lnTo>
                    <a:lnTo>
                      <a:pt x="84" y="8"/>
                    </a:lnTo>
                    <a:lnTo>
                      <a:pt x="84" y="34"/>
                    </a:lnTo>
                    <a:lnTo>
                      <a:pt x="84" y="34"/>
                    </a:lnTo>
                    <a:lnTo>
                      <a:pt x="82" y="40"/>
                    </a:lnTo>
                    <a:lnTo>
                      <a:pt x="78" y="42"/>
                    </a:lnTo>
                    <a:lnTo>
                      <a:pt x="78" y="42"/>
                    </a:lnTo>
                    <a:close/>
                    <a:moveTo>
                      <a:pt x="16" y="28"/>
                    </a:moveTo>
                    <a:lnTo>
                      <a:pt x="70" y="28"/>
                    </a:lnTo>
                    <a:lnTo>
                      <a:pt x="70" y="14"/>
                    </a:lnTo>
                    <a:lnTo>
                      <a:pt x="16" y="14"/>
                    </a:lnTo>
                    <a:lnTo>
                      <a:pt x="16" y="2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27" name="Freeform 88"/>
              <p:cNvSpPr>
                <a:spLocks/>
              </p:cNvSpPr>
              <p:nvPr/>
            </p:nvSpPr>
            <p:spPr bwMode="auto">
              <a:xfrm>
                <a:off x="6143625" y="4422775"/>
                <a:ext cx="161925" cy="22225"/>
              </a:xfrm>
              <a:custGeom>
                <a:avLst/>
                <a:gdLst>
                  <a:gd name="T0" fmla="*/ 94 w 102"/>
                  <a:gd name="T1" fmla="*/ 14 h 14"/>
                  <a:gd name="T2" fmla="*/ 6 w 102"/>
                  <a:gd name="T3" fmla="*/ 14 h 14"/>
                  <a:gd name="T4" fmla="*/ 6 w 102"/>
                  <a:gd name="T5" fmla="*/ 14 h 14"/>
                  <a:gd name="T6" fmla="*/ 2 w 102"/>
                  <a:gd name="T7" fmla="*/ 12 h 14"/>
                  <a:gd name="T8" fmla="*/ 0 w 102"/>
                  <a:gd name="T9" fmla="*/ 6 h 14"/>
                  <a:gd name="T10" fmla="*/ 0 w 102"/>
                  <a:gd name="T11" fmla="*/ 6 h 14"/>
                  <a:gd name="T12" fmla="*/ 2 w 102"/>
                  <a:gd name="T13" fmla="*/ 2 h 14"/>
                  <a:gd name="T14" fmla="*/ 6 w 102"/>
                  <a:gd name="T15" fmla="*/ 0 h 14"/>
                  <a:gd name="T16" fmla="*/ 94 w 102"/>
                  <a:gd name="T17" fmla="*/ 0 h 14"/>
                  <a:gd name="T18" fmla="*/ 94 w 102"/>
                  <a:gd name="T19" fmla="*/ 0 h 14"/>
                  <a:gd name="T20" fmla="*/ 98 w 102"/>
                  <a:gd name="T21" fmla="*/ 2 h 14"/>
                  <a:gd name="T22" fmla="*/ 102 w 102"/>
                  <a:gd name="T23" fmla="*/ 6 h 14"/>
                  <a:gd name="T24" fmla="*/ 102 w 102"/>
                  <a:gd name="T25" fmla="*/ 6 h 14"/>
                  <a:gd name="T26" fmla="*/ 98 w 102"/>
                  <a:gd name="T27" fmla="*/ 12 h 14"/>
                  <a:gd name="T28" fmla="*/ 94 w 102"/>
                  <a:gd name="T29" fmla="*/ 14 h 14"/>
                  <a:gd name="T30" fmla="*/ 94 w 102"/>
                  <a:gd name="T31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2" h="14">
                    <a:moveTo>
                      <a:pt x="94" y="14"/>
                    </a:moveTo>
                    <a:lnTo>
                      <a:pt x="6" y="14"/>
                    </a:lnTo>
                    <a:lnTo>
                      <a:pt x="6" y="14"/>
                    </a:lnTo>
                    <a:lnTo>
                      <a:pt x="2" y="12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2" y="2"/>
                    </a:lnTo>
                    <a:lnTo>
                      <a:pt x="6" y="0"/>
                    </a:lnTo>
                    <a:lnTo>
                      <a:pt x="94" y="0"/>
                    </a:lnTo>
                    <a:lnTo>
                      <a:pt x="94" y="0"/>
                    </a:lnTo>
                    <a:lnTo>
                      <a:pt x="98" y="2"/>
                    </a:lnTo>
                    <a:lnTo>
                      <a:pt x="102" y="6"/>
                    </a:lnTo>
                    <a:lnTo>
                      <a:pt x="102" y="6"/>
                    </a:lnTo>
                    <a:lnTo>
                      <a:pt x="98" y="12"/>
                    </a:lnTo>
                    <a:lnTo>
                      <a:pt x="94" y="14"/>
                    </a:lnTo>
                    <a:lnTo>
                      <a:pt x="94" y="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28" name="Freeform 89"/>
              <p:cNvSpPr>
                <a:spLocks/>
              </p:cNvSpPr>
              <p:nvPr/>
            </p:nvSpPr>
            <p:spPr bwMode="auto">
              <a:xfrm>
                <a:off x="6143625" y="4365625"/>
                <a:ext cx="193675" cy="22225"/>
              </a:xfrm>
              <a:custGeom>
                <a:avLst/>
                <a:gdLst>
                  <a:gd name="T0" fmla="*/ 114 w 122"/>
                  <a:gd name="T1" fmla="*/ 14 h 14"/>
                  <a:gd name="T2" fmla="*/ 6 w 122"/>
                  <a:gd name="T3" fmla="*/ 14 h 14"/>
                  <a:gd name="T4" fmla="*/ 6 w 122"/>
                  <a:gd name="T5" fmla="*/ 14 h 14"/>
                  <a:gd name="T6" fmla="*/ 2 w 122"/>
                  <a:gd name="T7" fmla="*/ 12 h 14"/>
                  <a:gd name="T8" fmla="*/ 0 w 122"/>
                  <a:gd name="T9" fmla="*/ 6 h 14"/>
                  <a:gd name="T10" fmla="*/ 0 w 122"/>
                  <a:gd name="T11" fmla="*/ 6 h 14"/>
                  <a:gd name="T12" fmla="*/ 2 w 122"/>
                  <a:gd name="T13" fmla="*/ 2 h 14"/>
                  <a:gd name="T14" fmla="*/ 6 w 122"/>
                  <a:gd name="T15" fmla="*/ 0 h 14"/>
                  <a:gd name="T16" fmla="*/ 114 w 122"/>
                  <a:gd name="T17" fmla="*/ 0 h 14"/>
                  <a:gd name="T18" fmla="*/ 114 w 122"/>
                  <a:gd name="T19" fmla="*/ 0 h 14"/>
                  <a:gd name="T20" fmla="*/ 120 w 122"/>
                  <a:gd name="T21" fmla="*/ 2 h 14"/>
                  <a:gd name="T22" fmla="*/ 122 w 122"/>
                  <a:gd name="T23" fmla="*/ 6 h 14"/>
                  <a:gd name="T24" fmla="*/ 122 w 122"/>
                  <a:gd name="T25" fmla="*/ 6 h 14"/>
                  <a:gd name="T26" fmla="*/ 120 w 122"/>
                  <a:gd name="T27" fmla="*/ 12 h 14"/>
                  <a:gd name="T28" fmla="*/ 114 w 122"/>
                  <a:gd name="T29" fmla="*/ 14 h 14"/>
                  <a:gd name="T30" fmla="*/ 114 w 122"/>
                  <a:gd name="T31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2" h="14">
                    <a:moveTo>
                      <a:pt x="114" y="14"/>
                    </a:moveTo>
                    <a:lnTo>
                      <a:pt x="6" y="14"/>
                    </a:lnTo>
                    <a:lnTo>
                      <a:pt x="6" y="14"/>
                    </a:lnTo>
                    <a:lnTo>
                      <a:pt x="2" y="12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2" y="2"/>
                    </a:lnTo>
                    <a:lnTo>
                      <a:pt x="6" y="0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120" y="2"/>
                    </a:lnTo>
                    <a:lnTo>
                      <a:pt x="122" y="6"/>
                    </a:lnTo>
                    <a:lnTo>
                      <a:pt x="122" y="6"/>
                    </a:lnTo>
                    <a:lnTo>
                      <a:pt x="120" y="12"/>
                    </a:lnTo>
                    <a:lnTo>
                      <a:pt x="114" y="14"/>
                    </a:lnTo>
                    <a:lnTo>
                      <a:pt x="114" y="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29" name="Freeform 90"/>
              <p:cNvSpPr>
                <a:spLocks/>
              </p:cNvSpPr>
              <p:nvPr/>
            </p:nvSpPr>
            <p:spPr bwMode="auto">
              <a:xfrm>
                <a:off x="6143625" y="4476750"/>
                <a:ext cx="117475" cy="22225"/>
              </a:xfrm>
              <a:custGeom>
                <a:avLst/>
                <a:gdLst>
                  <a:gd name="T0" fmla="*/ 66 w 74"/>
                  <a:gd name="T1" fmla="*/ 14 h 14"/>
                  <a:gd name="T2" fmla="*/ 6 w 74"/>
                  <a:gd name="T3" fmla="*/ 14 h 14"/>
                  <a:gd name="T4" fmla="*/ 6 w 74"/>
                  <a:gd name="T5" fmla="*/ 14 h 14"/>
                  <a:gd name="T6" fmla="*/ 2 w 74"/>
                  <a:gd name="T7" fmla="*/ 12 h 14"/>
                  <a:gd name="T8" fmla="*/ 0 w 74"/>
                  <a:gd name="T9" fmla="*/ 8 h 14"/>
                  <a:gd name="T10" fmla="*/ 0 w 74"/>
                  <a:gd name="T11" fmla="*/ 8 h 14"/>
                  <a:gd name="T12" fmla="*/ 2 w 74"/>
                  <a:gd name="T13" fmla="*/ 2 h 14"/>
                  <a:gd name="T14" fmla="*/ 6 w 74"/>
                  <a:gd name="T15" fmla="*/ 0 h 14"/>
                  <a:gd name="T16" fmla="*/ 66 w 74"/>
                  <a:gd name="T17" fmla="*/ 0 h 14"/>
                  <a:gd name="T18" fmla="*/ 66 w 74"/>
                  <a:gd name="T19" fmla="*/ 0 h 14"/>
                  <a:gd name="T20" fmla="*/ 72 w 74"/>
                  <a:gd name="T21" fmla="*/ 2 h 14"/>
                  <a:gd name="T22" fmla="*/ 74 w 74"/>
                  <a:gd name="T23" fmla="*/ 8 h 14"/>
                  <a:gd name="T24" fmla="*/ 74 w 74"/>
                  <a:gd name="T25" fmla="*/ 8 h 14"/>
                  <a:gd name="T26" fmla="*/ 72 w 74"/>
                  <a:gd name="T27" fmla="*/ 12 h 14"/>
                  <a:gd name="T28" fmla="*/ 66 w 74"/>
                  <a:gd name="T29" fmla="*/ 14 h 14"/>
                  <a:gd name="T30" fmla="*/ 66 w 74"/>
                  <a:gd name="T31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4" h="14">
                    <a:moveTo>
                      <a:pt x="66" y="14"/>
                    </a:moveTo>
                    <a:lnTo>
                      <a:pt x="6" y="14"/>
                    </a:lnTo>
                    <a:lnTo>
                      <a:pt x="6" y="14"/>
                    </a:lnTo>
                    <a:lnTo>
                      <a:pt x="2" y="12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2" y="2"/>
                    </a:lnTo>
                    <a:lnTo>
                      <a:pt x="6" y="0"/>
                    </a:lnTo>
                    <a:lnTo>
                      <a:pt x="66" y="0"/>
                    </a:lnTo>
                    <a:lnTo>
                      <a:pt x="66" y="0"/>
                    </a:lnTo>
                    <a:lnTo>
                      <a:pt x="72" y="2"/>
                    </a:lnTo>
                    <a:lnTo>
                      <a:pt x="74" y="8"/>
                    </a:lnTo>
                    <a:lnTo>
                      <a:pt x="74" y="8"/>
                    </a:lnTo>
                    <a:lnTo>
                      <a:pt x="72" y="12"/>
                    </a:lnTo>
                    <a:lnTo>
                      <a:pt x="66" y="14"/>
                    </a:lnTo>
                    <a:lnTo>
                      <a:pt x="66" y="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sp>
        <p:nvSpPr>
          <p:cNvPr id="43" name="Freeform 85"/>
          <p:cNvSpPr>
            <a:spLocks noEditPoints="1"/>
          </p:cNvSpPr>
          <p:nvPr userDrawn="1"/>
        </p:nvSpPr>
        <p:spPr bwMode="auto">
          <a:xfrm>
            <a:off x="679525" y="737477"/>
            <a:ext cx="158677" cy="161983"/>
          </a:xfrm>
          <a:custGeom>
            <a:avLst/>
            <a:gdLst>
              <a:gd name="T0" fmla="*/ 48 w 96"/>
              <a:gd name="T1" fmla="*/ 98 h 98"/>
              <a:gd name="T2" fmla="*/ 28 w 96"/>
              <a:gd name="T3" fmla="*/ 94 h 98"/>
              <a:gd name="T4" fmla="*/ 14 w 96"/>
              <a:gd name="T5" fmla="*/ 84 h 98"/>
              <a:gd name="T6" fmla="*/ 2 w 96"/>
              <a:gd name="T7" fmla="*/ 68 h 98"/>
              <a:gd name="T8" fmla="*/ 0 w 96"/>
              <a:gd name="T9" fmla="*/ 48 h 98"/>
              <a:gd name="T10" fmla="*/ 0 w 96"/>
              <a:gd name="T11" fmla="*/ 40 h 98"/>
              <a:gd name="T12" fmla="*/ 8 w 96"/>
              <a:gd name="T13" fmla="*/ 22 h 98"/>
              <a:gd name="T14" fmla="*/ 20 w 96"/>
              <a:gd name="T15" fmla="*/ 8 h 98"/>
              <a:gd name="T16" fmla="*/ 38 w 96"/>
              <a:gd name="T17" fmla="*/ 2 h 98"/>
              <a:gd name="T18" fmla="*/ 48 w 96"/>
              <a:gd name="T19" fmla="*/ 0 h 98"/>
              <a:gd name="T20" fmla="*/ 66 w 96"/>
              <a:gd name="T21" fmla="*/ 4 h 98"/>
              <a:gd name="T22" fmla="*/ 82 w 96"/>
              <a:gd name="T23" fmla="*/ 14 h 98"/>
              <a:gd name="T24" fmla="*/ 92 w 96"/>
              <a:gd name="T25" fmla="*/ 30 h 98"/>
              <a:gd name="T26" fmla="*/ 96 w 96"/>
              <a:gd name="T27" fmla="*/ 48 h 98"/>
              <a:gd name="T28" fmla="*/ 96 w 96"/>
              <a:gd name="T29" fmla="*/ 58 h 98"/>
              <a:gd name="T30" fmla="*/ 88 w 96"/>
              <a:gd name="T31" fmla="*/ 76 h 98"/>
              <a:gd name="T32" fmla="*/ 74 w 96"/>
              <a:gd name="T33" fmla="*/ 90 h 98"/>
              <a:gd name="T34" fmla="*/ 58 w 96"/>
              <a:gd name="T35" fmla="*/ 96 h 98"/>
              <a:gd name="T36" fmla="*/ 48 w 96"/>
              <a:gd name="T37" fmla="*/ 98 h 98"/>
              <a:gd name="T38" fmla="*/ 48 w 96"/>
              <a:gd name="T39" fmla="*/ 14 h 98"/>
              <a:gd name="T40" fmla="*/ 34 w 96"/>
              <a:gd name="T41" fmla="*/ 18 h 98"/>
              <a:gd name="T42" fmla="*/ 24 w 96"/>
              <a:gd name="T43" fmla="*/ 24 h 98"/>
              <a:gd name="T44" fmla="*/ 16 w 96"/>
              <a:gd name="T45" fmla="*/ 36 h 98"/>
              <a:gd name="T46" fmla="*/ 14 w 96"/>
              <a:gd name="T47" fmla="*/ 48 h 98"/>
              <a:gd name="T48" fmla="*/ 14 w 96"/>
              <a:gd name="T49" fmla="*/ 56 h 98"/>
              <a:gd name="T50" fmla="*/ 20 w 96"/>
              <a:gd name="T51" fmla="*/ 68 h 98"/>
              <a:gd name="T52" fmla="*/ 28 w 96"/>
              <a:gd name="T53" fmla="*/ 78 h 98"/>
              <a:gd name="T54" fmla="*/ 40 w 96"/>
              <a:gd name="T55" fmla="*/ 82 h 98"/>
              <a:gd name="T56" fmla="*/ 48 w 96"/>
              <a:gd name="T57" fmla="*/ 84 h 98"/>
              <a:gd name="T58" fmla="*/ 62 w 96"/>
              <a:gd name="T59" fmla="*/ 80 h 98"/>
              <a:gd name="T60" fmla="*/ 72 w 96"/>
              <a:gd name="T61" fmla="*/ 74 h 98"/>
              <a:gd name="T62" fmla="*/ 80 w 96"/>
              <a:gd name="T63" fmla="*/ 62 h 98"/>
              <a:gd name="T64" fmla="*/ 82 w 96"/>
              <a:gd name="T65" fmla="*/ 48 h 98"/>
              <a:gd name="T66" fmla="*/ 82 w 96"/>
              <a:gd name="T67" fmla="*/ 42 h 98"/>
              <a:gd name="T68" fmla="*/ 76 w 96"/>
              <a:gd name="T69" fmla="*/ 30 h 98"/>
              <a:gd name="T70" fmla="*/ 66 w 96"/>
              <a:gd name="T71" fmla="*/ 20 h 98"/>
              <a:gd name="T72" fmla="*/ 54 w 96"/>
              <a:gd name="T73" fmla="*/ 16 h 98"/>
              <a:gd name="T74" fmla="*/ 48 w 96"/>
              <a:gd name="T75" fmla="*/ 14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96" h="98">
                <a:moveTo>
                  <a:pt x="48" y="98"/>
                </a:moveTo>
                <a:lnTo>
                  <a:pt x="48" y="98"/>
                </a:lnTo>
                <a:lnTo>
                  <a:pt x="38" y="96"/>
                </a:lnTo>
                <a:lnTo>
                  <a:pt x="28" y="94"/>
                </a:lnTo>
                <a:lnTo>
                  <a:pt x="20" y="90"/>
                </a:lnTo>
                <a:lnTo>
                  <a:pt x="14" y="84"/>
                </a:lnTo>
                <a:lnTo>
                  <a:pt x="8" y="76"/>
                </a:lnTo>
                <a:lnTo>
                  <a:pt x="2" y="68"/>
                </a:lnTo>
                <a:lnTo>
                  <a:pt x="0" y="58"/>
                </a:lnTo>
                <a:lnTo>
                  <a:pt x="0" y="48"/>
                </a:lnTo>
                <a:lnTo>
                  <a:pt x="0" y="48"/>
                </a:lnTo>
                <a:lnTo>
                  <a:pt x="0" y="40"/>
                </a:lnTo>
                <a:lnTo>
                  <a:pt x="2" y="30"/>
                </a:lnTo>
                <a:lnTo>
                  <a:pt x="8" y="22"/>
                </a:lnTo>
                <a:lnTo>
                  <a:pt x="14" y="14"/>
                </a:lnTo>
                <a:lnTo>
                  <a:pt x="20" y="8"/>
                </a:lnTo>
                <a:lnTo>
                  <a:pt x="28" y="4"/>
                </a:lnTo>
                <a:lnTo>
                  <a:pt x="38" y="2"/>
                </a:lnTo>
                <a:lnTo>
                  <a:pt x="48" y="0"/>
                </a:lnTo>
                <a:lnTo>
                  <a:pt x="48" y="0"/>
                </a:lnTo>
                <a:lnTo>
                  <a:pt x="58" y="2"/>
                </a:lnTo>
                <a:lnTo>
                  <a:pt x="66" y="4"/>
                </a:lnTo>
                <a:lnTo>
                  <a:pt x="74" y="8"/>
                </a:lnTo>
                <a:lnTo>
                  <a:pt x="82" y="14"/>
                </a:lnTo>
                <a:lnTo>
                  <a:pt x="88" y="22"/>
                </a:lnTo>
                <a:lnTo>
                  <a:pt x="92" y="30"/>
                </a:lnTo>
                <a:lnTo>
                  <a:pt x="96" y="40"/>
                </a:lnTo>
                <a:lnTo>
                  <a:pt x="96" y="48"/>
                </a:lnTo>
                <a:lnTo>
                  <a:pt x="96" y="48"/>
                </a:lnTo>
                <a:lnTo>
                  <a:pt x="96" y="58"/>
                </a:lnTo>
                <a:lnTo>
                  <a:pt x="92" y="68"/>
                </a:lnTo>
                <a:lnTo>
                  <a:pt x="88" y="76"/>
                </a:lnTo>
                <a:lnTo>
                  <a:pt x="82" y="84"/>
                </a:lnTo>
                <a:lnTo>
                  <a:pt x="74" y="90"/>
                </a:lnTo>
                <a:lnTo>
                  <a:pt x="66" y="94"/>
                </a:lnTo>
                <a:lnTo>
                  <a:pt x="58" y="96"/>
                </a:lnTo>
                <a:lnTo>
                  <a:pt x="48" y="98"/>
                </a:lnTo>
                <a:lnTo>
                  <a:pt x="48" y="98"/>
                </a:lnTo>
                <a:close/>
                <a:moveTo>
                  <a:pt x="48" y="14"/>
                </a:moveTo>
                <a:lnTo>
                  <a:pt x="48" y="14"/>
                </a:lnTo>
                <a:lnTo>
                  <a:pt x="40" y="16"/>
                </a:lnTo>
                <a:lnTo>
                  <a:pt x="34" y="18"/>
                </a:lnTo>
                <a:lnTo>
                  <a:pt x="28" y="20"/>
                </a:lnTo>
                <a:lnTo>
                  <a:pt x="24" y="24"/>
                </a:lnTo>
                <a:lnTo>
                  <a:pt x="20" y="30"/>
                </a:lnTo>
                <a:lnTo>
                  <a:pt x="16" y="36"/>
                </a:lnTo>
                <a:lnTo>
                  <a:pt x="14" y="42"/>
                </a:lnTo>
                <a:lnTo>
                  <a:pt x="14" y="48"/>
                </a:lnTo>
                <a:lnTo>
                  <a:pt x="14" y="48"/>
                </a:lnTo>
                <a:lnTo>
                  <a:pt x="14" y="56"/>
                </a:lnTo>
                <a:lnTo>
                  <a:pt x="16" y="62"/>
                </a:lnTo>
                <a:lnTo>
                  <a:pt x="20" y="68"/>
                </a:lnTo>
                <a:lnTo>
                  <a:pt x="24" y="74"/>
                </a:lnTo>
                <a:lnTo>
                  <a:pt x="28" y="78"/>
                </a:lnTo>
                <a:lnTo>
                  <a:pt x="34" y="80"/>
                </a:lnTo>
                <a:lnTo>
                  <a:pt x="40" y="82"/>
                </a:lnTo>
                <a:lnTo>
                  <a:pt x="48" y="84"/>
                </a:lnTo>
                <a:lnTo>
                  <a:pt x="48" y="84"/>
                </a:lnTo>
                <a:lnTo>
                  <a:pt x="54" y="82"/>
                </a:lnTo>
                <a:lnTo>
                  <a:pt x="62" y="80"/>
                </a:lnTo>
                <a:lnTo>
                  <a:pt x="66" y="78"/>
                </a:lnTo>
                <a:lnTo>
                  <a:pt x="72" y="74"/>
                </a:lnTo>
                <a:lnTo>
                  <a:pt x="76" y="68"/>
                </a:lnTo>
                <a:lnTo>
                  <a:pt x="80" y="62"/>
                </a:lnTo>
                <a:lnTo>
                  <a:pt x="82" y="56"/>
                </a:lnTo>
                <a:lnTo>
                  <a:pt x="82" y="48"/>
                </a:lnTo>
                <a:lnTo>
                  <a:pt x="82" y="48"/>
                </a:lnTo>
                <a:lnTo>
                  <a:pt x="82" y="42"/>
                </a:lnTo>
                <a:lnTo>
                  <a:pt x="80" y="36"/>
                </a:lnTo>
                <a:lnTo>
                  <a:pt x="76" y="30"/>
                </a:lnTo>
                <a:lnTo>
                  <a:pt x="72" y="24"/>
                </a:lnTo>
                <a:lnTo>
                  <a:pt x="66" y="20"/>
                </a:lnTo>
                <a:lnTo>
                  <a:pt x="62" y="18"/>
                </a:lnTo>
                <a:lnTo>
                  <a:pt x="54" y="16"/>
                </a:lnTo>
                <a:lnTo>
                  <a:pt x="48" y="14"/>
                </a:lnTo>
                <a:lnTo>
                  <a:pt x="48" y="1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4" name="Freeform 86"/>
          <p:cNvSpPr>
            <a:spLocks/>
          </p:cNvSpPr>
          <p:nvPr userDrawn="1"/>
        </p:nvSpPr>
        <p:spPr bwMode="auto">
          <a:xfrm>
            <a:off x="712578" y="787064"/>
            <a:ext cx="92562" cy="66115"/>
          </a:xfrm>
          <a:custGeom>
            <a:avLst/>
            <a:gdLst>
              <a:gd name="T0" fmla="*/ 22 w 56"/>
              <a:gd name="T1" fmla="*/ 40 h 40"/>
              <a:gd name="T2" fmla="*/ 22 w 56"/>
              <a:gd name="T3" fmla="*/ 40 h 40"/>
              <a:gd name="T4" fmla="*/ 18 w 56"/>
              <a:gd name="T5" fmla="*/ 38 h 40"/>
              <a:gd name="T6" fmla="*/ 2 w 56"/>
              <a:gd name="T7" fmla="*/ 24 h 40"/>
              <a:gd name="T8" fmla="*/ 2 w 56"/>
              <a:gd name="T9" fmla="*/ 24 h 40"/>
              <a:gd name="T10" fmla="*/ 0 w 56"/>
              <a:gd name="T11" fmla="*/ 18 h 40"/>
              <a:gd name="T12" fmla="*/ 2 w 56"/>
              <a:gd name="T13" fmla="*/ 14 h 40"/>
              <a:gd name="T14" fmla="*/ 2 w 56"/>
              <a:gd name="T15" fmla="*/ 14 h 40"/>
              <a:gd name="T16" fmla="*/ 6 w 56"/>
              <a:gd name="T17" fmla="*/ 12 h 40"/>
              <a:gd name="T18" fmla="*/ 12 w 56"/>
              <a:gd name="T19" fmla="*/ 14 h 40"/>
              <a:gd name="T20" fmla="*/ 22 w 56"/>
              <a:gd name="T21" fmla="*/ 24 h 40"/>
              <a:gd name="T22" fmla="*/ 44 w 56"/>
              <a:gd name="T23" fmla="*/ 2 h 40"/>
              <a:gd name="T24" fmla="*/ 44 w 56"/>
              <a:gd name="T25" fmla="*/ 2 h 40"/>
              <a:gd name="T26" fmla="*/ 48 w 56"/>
              <a:gd name="T27" fmla="*/ 0 h 40"/>
              <a:gd name="T28" fmla="*/ 54 w 56"/>
              <a:gd name="T29" fmla="*/ 2 h 40"/>
              <a:gd name="T30" fmla="*/ 54 w 56"/>
              <a:gd name="T31" fmla="*/ 2 h 40"/>
              <a:gd name="T32" fmla="*/ 56 w 56"/>
              <a:gd name="T33" fmla="*/ 8 h 40"/>
              <a:gd name="T34" fmla="*/ 54 w 56"/>
              <a:gd name="T35" fmla="*/ 12 h 40"/>
              <a:gd name="T36" fmla="*/ 28 w 56"/>
              <a:gd name="T37" fmla="*/ 38 h 40"/>
              <a:gd name="T38" fmla="*/ 28 w 56"/>
              <a:gd name="T39" fmla="*/ 38 h 40"/>
              <a:gd name="T40" fmla="*/ 22 w 56"/>
              <a:gd name="T41" fmla="*/ 40 h 40"/>
              <a:gd name="T42" fmla="*/ 22 w 56"/>
              <a:gd name="T43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6" h="40">
                <a:moveTo>
                  <a:pt x="22" y="40"/>
                </a:moveTo>
                <a:lnTo>
                  <a:pt x="22" y="40"/>
                </a:lnTo>
                <a:lnTo>
                  <a:pt x="18" y="38"/>
                </a:lnTo>
                <a:lnTo>
                  <a:pt x="2" y="24"/>
                </a:lnTo>
                <a:lnTo>
                  <a:pt x="2" y="24"/>
                </a:lnTo>
                <a:lnTo>
                  <a:pt x="0" y="18"/>
                </a:lnTo>
                <a:lnTo>
                  <a:pt x="2" y="14"/>
                </a:lnTo>
                <a:lnTo>
                  <a:pt x="2" y="14"/>
                </a:lnTo>
                <a:lnTo>
                  <a:pt x="6" y="12"/>
                </a:lnTo>
                <a:lnTo>
                  <a:pt x="12" y="14"/>
                </a:lnTo>
                <a:lnTo>
                  <a:pt x="22" y="24"/>
                </a:lnTo>
                <a:lnTo>
                  <a:pt x="44" y="2"/>
                </a:lnTo>
                <a:lnTo>
                  <a:pt x="44" y="2"/>
                </a:lnTo>
                <a:lnTo>
                  <a:pt x="48" y="0"/>
                </a:lnTo>
                <a:lnTo>
                  <a:pt x="54" y="2"/>
                </a:lnTo>
                <a:lnTo>
                  <a:pt x="54" y="2"/>
                </a:lnTo>
                <a:lnTo>
                  <a:pt x="56" y="8"/>
                </a:lnTo>
                <a:lnTo>
                  <a:pt x="54" y="12"/>
                </a:lnTo>
                <a:lnTo>
                  <a:pt x="28" y="38"/>
                </a:lnTo>
                <a:lnTo>
                  <a:pt x="28" y="38"/>
                </a:lnTo>
                <a:lnTo>
                  <a:pt x="22" y="40"/>
                </a:lnTo>
                <a:lnTo>
                  <a:pt x="22" y="4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24" name="텍스트 개체 틀 2"/>
          <p:cNvSpPr>
            <a:spLocks noGrp="1"/>
          </p:cNvSpPr>
          <p:nvPr>
            <p:ph idx="1" hasCustomPrompt="1"/>
          </p:nvPr>
        </p:nvSpPr>
        <p:spPr>
          <a:xfrm>
            <a:off x="457200" y="1691283"/>
            <a:ext cx="8229600" cy="1449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  <a:endParaRPr lang="ko-KR" altLang="en-US" dirty="0"/>
          </a:p>
        </p:txBody>
      </p:sp>
      <p:sp>
        <p:nvSpPr>
          <p:cNvPr id="30" name="텍스트 개체 틀 2"/>
          <p:cNvSpPr>
            <a:spLocks noGrp="1"/>
          </p:cNvSpPr>
          <p:nvPr>
            <p:ph idx="12" hasCustomPrompt="1"/>
          </p:nvPr>
        </p:nvSpPr>
        <p:spPr>
          <a:xfrm>
            <a:off x="457200" y="1117468"/>
            <a:ext cx="8229600" cy="4297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>
              <a:lnSpc>
                <a:spcPct val="120000"/>
              </a:lnSpc>
              <a:buNone/>
              <a:defRPr sz="3000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ts val="2700"/>
              </a:lnSpc>
              <a:defRPr b="0"/>
            </a:lvl2pPr>
          </a:lstStyle>
          <a:p>
            <a:pPr lvl="0"/>
            <a:r>
              <a:rPr lang="en-US" altLang="ko-KR" dirty="0" smtClean="0"/>
              <a:t>1. </a:t>
            </a:r>
            <a:r>
              <a:rPr lang="ko-KR" altLang="en-US" dirty="0" err="1" smtClean="0"/>
              <a:t>언타이틀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4997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9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4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43" grpId="0" animBg="1"/>
      <p:bldP spid="44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평가하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 userDrawn="1"/>
        </p:nvSpPr>
        <p:spPr>
          <a:xfrm>
            <a:off x="2671217" y="485759"/>
            <a:ext cx="6472783" cy="94488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</a:schemeClr>
              </a:gs>
              <a:gs pos="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>
              <a:solidFill>
                <a:schemeClr val="bg1"/>
              </a:solidFill>
            </a:endParaRPr>
          </a:p>
        </p:txBody>
      </p:sp>
      <p:grpSp>
        <p:nvGrpSpPr>
          <p:cNvPr id="13" name="그룹 12"/>
          <p:cNvGrpSpPr/>
          <p:nvPr userDrawn="1"/>
        </p:nvGrpSpPr>
        <p:grpSpPr>
          <a:xfrm>
            <a:off x="669903" y="452902"/>
            <a:ext cx="2295772" cy="517945"/>
            <a:chOff x="973837" y="3505414"/>
            <a:chExt cx="2295772" cy="517945"/>
          </a:xfrm>
        </p:grpSpPr>
        <p:sp>
          <p:nvSpPr>
            <p:cNvPr id="14" name="타원 31"/>
            <p:cNvSpPr/>
            <p:nvPr userDrawn="1"/>
          </p:nvSpPr>
          <p:spPr>
            <a:xfrm>
              <a:off x="2975151" y="3513367"/>
              <a:ext cx="294458" cy="106538"/>
            </a:xfrm>
            <a:custGeom>
              <a:avLst/>
              <a:gdLst>
                <a:gd name="connsiteX0" fmla="*/ 0 w 360040"/>
                <a:gd name="connsiteY0" fmla="*/ 105809 h 211617"/>
                <a:gd name="connsiteX1" fmla="*/ 180020 w 360040"/>
                <a:gd name="connsiteY1" fmla="*/ 0 h 211617"/>
                <a:gd name="connsiteX2" fmla="*/ 360040 w 360040"/>
                <a:gd name="connsiteY2" fmla="*/ 105809 h 211617"/>
                <a:gd name="connsiteX3" fmla="*/ 180020 w 360040"/>
                <a:gd name="connsiteY3" fmla="*/ 211618 h 211617"/>
                <a:gd name="connsiteX4" fmla="*/ 0 w 360040"/>
                <a:gd name="connsiteY4" fmla="*/ 105809 h 211617"/>
                <a:gd name="connsiteX0" fmla="*/ 0 w 360040"/>
                <a:gd name="connsiteY0" fmla="*/ 105809 h 105809"/>
                <a:gd name="connsiteX1" fmla="*/ 180020 w 360040"/>
                <a:gd name="connsiteY1" fmla="*/ 0 h 105809"/>
                <a:gd name="connsiteX2" fmla="*/ 360040 w 360040"/>
                <a:gd name="connsiteY2" fmla="*/ 105809 h 105809"/>
                <a:gd name="connsiteX3" fmla="*/ 0 w 360040"/>
                <a:gd name="connsiteY3" fmla="*/ 105809 h 105809"/>
                <a:gd name="connsiteX0" fmla="*/ 0 w 371190"/>
                <a:gd name="connsiteY0" fmla="*/ 105809 h 105809"/>
                <a:gd name="connsiteX1" fmla="*/ 180020 w 371190"/>
                <a:gd name="connsiteY1" fmla="*/ 0 h 105809"/>
                <a:gd name="connsiteX2" fmla="*/ 360040 w 371190"/>
                <a:gd name="connsiteY2" fmla="*/ 105809 h 105809"/>
                <a:gd name="connsiteX3" fmla="*/ 0 w 371190"/>
                <a:gd name="connsiteY3" fmla="*/ 105809 h 105809"/>
                <a:gd name="connsiteX0" fmla="*/ 0 w 372363"/>
                <a:gd name="connsiteY0" fmla="*/ 105809 h 114610"/>
                <a:gd name="connsiteX1" fmla="*/ 180020 w 372363"/>
                <a:gd name="connsiteY1" fmla="*/ 0 h 114610"/>
                <a:gd name="connsiteX2" fmla="*/ 360040 w 372363"/>
                <a:gd name="connsiteY2" fmla="*/ 105809 h 114610"/>
                <a:gd name="connsiteX3" fmla="*/ 0 w 372363"/>
                <a:gd name="connsiteY3" fmla="*/ 105809 h 114610"/>
                <a:gd name="connsiteX0" fmla="*/ 1239 w 294346"/>
                <a:gd name="connsiteY0" fmla="*/ 105809 h 114610"/>
                <a:gd name="connsiteX1" fmla="*/ 181259 w 294346"/>
                <a:gd name="connsiteY1" fmla="*/ 0 h 114610"/>
                <a:gd name="connsiteX2" fmla="*/ 279392 w 294346"/>
                <a:gd name="connsiteY2" fmla="*/ 105809 h 114610"/>
                <a:gd name="connsiteX3" fmla="*/ 1239 w 294346"/>
                <a:gd name="connsiteY3" fmla="*/ 105809 h 114610"/>
                <a:gd name="connsiteX0" fmla="*/ 1239 w 279392"/>
                <a:gd name="connsiteY0" fmla="*/ 105809 h 113804"/>
                <a:gd name="connsiteX1" fmla="*/ 181259 w 279392"/>
                <a:gd name="connsiteY1" fmla="*/ 0 h 113804"/>
                <a:gd name="connsiteX2" fmla="*/ 279392 w 279392"/>
                <a:gd name="connsiteY2" fmla="*/ 105809 h 113804"/>
                <a:gd name="connsiteX3" fmla="*/ 1239 w 279392"/>
                <a:gd name="connsiteY3" fmla="*/ 105809 h 113804"/>
                <a:gd name="connsiteX0" fmla="*/ 1239 w 280050"/>
                <a:gd name="connsiteY0" fmla="*/ 105809 h 113820"/>
                <a:gd name="connsiteX1" fmla="*/ 181259 w 280050"/>
                <a:gd name="connsiteY1" fmla="*/ 0 h 113820"/>
                <a:gd name="connsiteX2" fmla="*/ 279392 w 280050"/>
                <a:gd name="connsiteY2" fmla="*/ 105809 h 113820"/>
                <a:gd name="connsiteX3" fmla="*/ 1239 w 280050"/>
                <a:gd name="connsiteY3" fmla="*/ 105809 h 113820"/>
                <a:gd name="connsiteX0" fmla="*/ 2279 w 281090"/>
                <a:gd name="connsiteY0" fmla="*/ 105809 h 106278"/>
                <a:gd name="connsiteX1" fmla="*/ 182299 w 281090"/>
                <a:gd name="connsiteY1" fmla="*/ 0 h 106278"/>
                <a:gd name="connsiteX2" fmla="*/ 280432 w 281090"/>
                <a:gd name="connsiteY2" fmla="*/ 105809 h 106278"/>
                <a:gd name="connsiteX3" fmla="*/ 2279 w 281090"/>
                <a:gd name="connsiteY3" fmla="*/ 105809 h 106278"/>
                <a:gd name="connsiteX0" fmla="*/ 15227 w 294038"/>
                <a:gd name="connsiteY0" fmla="*/ 105809 h 113820"/>
                <a:gd name="connsiteX1" fmla="*/ 195247 w 294038"/>
                <a:gd name="connsiteY1" fmla="*/ 0 h 113820"/>
                <a:gd name="connsiteX2" fmla="*/ 293380 w 294038"/>
                <a:gd name="connsiteY2" fmla="*/ 105809 h 113820"/>
                <a:gd name="connsiteX3" fmla="*/ 15227 w 294038"/>
                <a:gd name="connsiteY3" fmla="*/ 105809 h 113820"/>
                <a:gd name="connsiteX0" fmla="*/ 15227 w 294038"/>
                <a:gd name="connsiteY0" fmla="*/ 105809 h 113820"/>
                <a:gd name="connsiteX1" fmla="*/ 195247 w 294038"/>
                <a:gd name="connsiteY1" fmla="*/ 0 h 113820"/>
                <a:gd name="connsiteX2" fmla="*/ 293380 w 294038"/>
                <a:gd name="connsiteY2" fmla="*/ 105809 h 113820"/>
                <a:gd name="connsiteX3" fmla="*/ 15227 w 294038"/>
                <a:gd name="connsiteY3" fmla="*/ 105809 h 113820"/>
                <a:gd name="connsiteX0" fmla="*/ 15647 w 294458"/>
                <a:gd name="connsiteY0" fmla="*/ 105809 h 106538"/>
                <a:gd name="connsiteX1" fmla="*/ 195667 w 294458"/>
                <a:gd name="connsiteY1" fmla="*/ 0 h 106538"/>
                <a:gd name="connsiteX2" fmla="*/ 293800 w 294458"/>
                <a:gd name="connsiteY2" fmla="*/ 105809 h 106538"/>
                <a:gd name="connsiteX3" fmla="*/ 15647 w 294458"/>
                <a:gd name="connsiteY3" fmla="*/ 105809 h 106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458" h="106538">
                  <a:moveTo>
                    <a:pt x="15647" y="105809"/>
                  </a:moveTo>
                  <a:cubicBezTo>
                    <a:pt x="-57931" y="116795"/>
                    <a:pt x="149308" y="0"/>
                    <a:pt x="195667" y="0"/>
                  </a:cubicBezTo>
                  <a:cubicBezTo>
                    <a:pt x="242026" y="0"/>
                    <a:pt x="301375" y="53141"/>
                    <a:pt x="293800" y="105809"/>
                  </a:cubicBezTo>
                  <a:cubicBezTo>
                    <a:pt x="293690" y="106577"/>
                    <a:pt x="51739" y="100420"/>
                    <a:pt x="15647" y="105809"/>
                  </a:cubicBezTo>
                  <a:close/>
                </a:path>
              </a:pathLst>
            </a:custGeom>
            <a:solidFill>
              <a:srgbClr val="4A20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6" name="모서리가 둥근 직사각형 4"/>
            <p:cNvSpPr/>
            <p:nvPr userDrawn="1"/>
          </p:nvSpPr>
          <p:spPr>
            <a:xfrm>
              <a:off x="973837" y="3505414"/>
              <a:ext cx="2173905" cy="517945"/>
            </a:xfrm>
            <a:custGeom>
              <a:avLst/>
              <a:gdLst>
                <a:gd name="connsiteX0" fmla="*/ 0 w 2388714"/>
                <a:gd name="connsiteY0" fmla="*/ 96013 h 576064"/>
                <a:gd name="connsiteX1" fmla="*/ 96013 w 2388714"/>
                <a:gd name="connsiteY1" fmla="*/ 0 h 576064"/>
                <a:gd name="connsiteX2" fmla="*/ 2292701 w 2388714"/>
                <a:gd name="connsiteY2" fmla="*/ 0 h 576064"/>
                <a:gd name="connsiteX3" fmla="*/ 2388714 w 2388714"/>
                <a:gd name="connsiteY3" fmla="*/ 96013 h 576064"/>
                <a:gd name="connsiteX4" fmla="*/ 2388714 w 2388714"/>
                <a:gd name="connsiteY4" fmla="*/ 480051 h 576064"/>
                <a:gd name="connsiteX5" fmla="*/ 2292701 w 2388714"/>
                <a:gd name="connsiteY5" fmla="*/ 576064 h 576064"/>
                <a:gd name="connsiteX6" fmla="*/ 96013 w 2388714"/>
                <a:gd name="connsiteY6" fmla="*/ 576064 h 576064"/>
                <a:gd name="connsiteX7" fmla="*/ 0 w 2388714"/>
                <a:gd name="connsiteY7" fmla="*/ 480051 h 576064"/>
                <a:gd name="connsiteX8" fmla="*/ 0 w 2388714"/>
                <a:gd name="connsiteY8" fmla="*/ 96013 h 576064"/>
                <a:gd name="connsiteX0" fmla="*/ 0 w 2388714"/>
                <a:gd name="connsiteY0" fmla="*/ 96013 h 576064"/>
                <a:gd name="connsiteX1" fmla="*/ 2292701 w 2388714"/>
                <a:gd name="connsiteY1" fmla="*/ 0 h 576064"/>
                <a:gd name="connsiteX2" fmla="*/ 2388714 w 2388714"/>
                <a:gd name="connsiteY2" fmla="*/ 96013 h 576064"/>
                <a:gd name="connsiteX3" fmla="*/ 2388714 w 2388714"/>
                <a:gd name="connsiteY3" fmla="*/ 480051 h 576064"/>
                <a:gd name="connsiteX4" fmla="*/ 2292701 w 2388714"/>
                <a:gd name="connsiteY4" fmla="*/ 576064 h 576064"/>
                <a:gd name="connsiteX5" fmla="*/ 96013 w 2388714"/>
                <a:gd name="connsiteY5" fmla="*/ 576064 h 576064"/>
                <a:gd name="connsiteX6" fmla="*/ 0 w 2388714"/>
                <a:gd name="connsiteY6" fmla="*/ 480051 h 576064"/>
                <a:gd name="connsiteX7" fmla="*/ 0 w 2388714"/>
                <a:gd name="connsiteY7" fmla="*/ 96013 h 576064"/>
                <a:gd name="connsiteX0" fmla="*/ 0 w 2388714"/>
                <a:gd name="connsiteY0" fmla="*/ 0 h 480051"/>
                <a:gd name="connsiteX1" fmla="*/ 2388714 w 2388714"/>
                <a:gd name="connsiteY1" fmla="*/ 0 h 480051"/>
                <a:gd name="connsiteX2" fmla="*/ 2388714 w 2388714"/>
                <a:gd name="connsiteY2" fmla="*/ 384038 h 480051"/>
                <a:gd name="connsiteX3" fmla="*/ 2292701 w 2388714"/>
                <a:gd name="connsiteY3" fmla="*/ 480051 h 480051"/>
                <a:gd name="connsiteX4" fmla="*/ 96013 w 2388714"/>
                <a:gd name="connsiteY4" fmla="*/ 480051 h 480051"/>
                <a:gd name="connsiteX5" fmla="*/ 0 w 2388714"/>
                <a:gd name="connsiteY5" fmla="*/ 384038 h 480051"/>
                <a:gd name="connsiteX6" fmla="*/ 0 w 2388714"/>
                <a:gd name="connsiteY6" fmla="*/ 0 h 480051"/>
                <a:gd name="connsiteX0" fmla="*/ 0 w 2388714"/>
                <a:gd name="connsiteY0" fmla="*/ 29269 h 509320"/>
                <a:gd name="connsiteX1" fmla="*/ 2388714 w 2388714"/>
                <a:gd name="connsiteY1" fmla="*/ 29269 h 509320"/>
                <a:gd name="connsiteX2" fmla="*/ 2388714 w 2388714"/>
                <a:gd name="connsiteY2" fmla="*/ 413307 h 509320"/>
                <a:gd name="connsiteX3" fmla="*/ 2292701 w 2388714"/>
                <a:gd name="connsiteY3" fmla="*/ 509320 h 509320"/>
                <a:gd name="connsiteX4" fmla="*/ 96013 w 2388714"/>
                <a:gd name="connsiteY4" fmla="*/ 509320 h 509320"/>
                <a:gd name="connsiteX5" fmla="*/ 0 w 2388714"/>
                <a:gd name="connsiteY5" fmla="*/ 413307 h 509320"/>
                <a:gd name="connsiteX6" fmla="*/ 0 w 2388714"/>
                <a:gd name="connsiteY6" fmla="*/ 29269 h 509320"/>
                <a:gd name="connsiteX0" fmla="*/ 16 w 2388730"/>
                <a:gd name="connsiteY0" fmla="*/ 0 h 480051"/>
                <a:gd name="connsiteX1" fmla="*/ 2388730 w 2388730"/>
                <a:gd name="connsiteY1" fmla="*/ 0 h 480051"/>
                <a:gd name="connsiteX2" fmla="*/ 2388730 w 2388730"/>
                <a:gd name="connsiteY2" fmla="*/ 384038 h 480051"/>
                <a:gd name="connsiteX3" fmla="*/ 2292717 w 2388730"/>
                <a:gd name="connsiteY3" fmla="*/ 480051 h 480051"/>
                <a:gd name="connsiteX4" fmla="*/ 96029 w 2388730"/>
                <a:gd name="connsiteY4" fmla="*/ 480051 h 480051"/>
                <a:gd name="connsiteX5" fmla="*/ 16 w 2388730"/>
                <a:gd name="connsiteY5" fmla="*/ 384038 h 480051"/>
                <a:gd name="connsiteX6" fmla="*/ 16 w 2388730"/>
                <a:gd name="connsiteY6" fmla="*/ 0 h 480051"/>
                <a:gd name="connsiteX0" fmla="*/ 16 w 2388730"/>
                <a:gd name="connsiteY0" fmla="*/ 197223 h 480100"/>
                <a:gd name="connsiteX1" fmla="*/ 2388730 w 2388730"/>
                <a:gd name="connsiteY1" fmla="*/ 49 h 480100"/>
                <a:gd name="connsiteX2" fmla="*/ 2388730 w 2388730"/>
                <a:gd name="connsiteY2" fmla="*/ 384087 h 480100"/>
                <a:gd name="connsiteX3" fmla="*/ 2292717 w 2388730"/>
                <a:gd name="connsiteY3" fmla="*/ 480100 h 480100"/>
                <a:gd name="connsiteX4" fmla="*/ 96029 w 2388730"/>
                <a:gd name="connsiteY4" fmla="*/ 480100 h 480100"/>
                <a:gd name="connsiteX5" fmla="*/ 16 w 2388730"/>
                <a:gd name="connsiteY5" fmla="*/ 384087 h 480100"/>
                <a:gd name="connsiteX6" fmla="*/ 16 w 2388730"/>
                <a:gd name="connsiteY6" fmla="*/ 197223 h 480100"/>
                <a:gd name="connsiteX0" fmla="*/ 16 w 2388730"/>
                <a:gd name="connsiteY0" fmla="*/ 519 h 283396"/>
                <a:gd name="connsiteX1" fmla="*/ 2388730 w 2388730"/>
                <a:gd name="connsiteY1" fmla="*/ 16951 h 283396"/>
                <a:gd name="connsiteX2" fmla="*/ 2388730 w 2388730"/>
                <a:gd name="connsiteY2" fmla="*/ 187383 h 283396"/>
                <a:gd name="connsiteX3" fmla="*/ 2292717 w 2388730"/>
                <a:gd name="connsiteY3" fmla="*/ 283396 h 283396"/>
                <a:gd name="connsiteX4" fmla="*/ 96029 w 2388730"/>
                <a:gd name="connsiteY4" fmla="*/ 283396 h 283396"/>
                <a:gd name="connsiteX5" fmla="*/ 16 w 2388730"/>
                <a:gd name="connsiteY5" fmla="*/ 187383 h 283396"/>
                <a:gd name="connsiteX6" fmla="*/ 16 w 2388730"/>
                <a:gd name="connsiteY6" fmla="*/ 519 h 283396"/>
                <a:gd name="connsiteX0" fmla="*/ 26 w 2388740"/>
                <a:gd name="connsiteY0" fmla="*/ 5512 h 288389"/>
                <a:gd name="connsiteX1" fmla="*/ 1538426 w 2388740"/>
                <a:gd name="connsiteY1" fmla="*/ 1405 h 288389"/>
                <a:gd name="connsiteX2" fmla="*/ 2388740 w 2388740"/>
                <a:gd name="connsiteY2" fmla="*/ 192376 h 288389"/>
                <a:gd name="connsiteX3" fmla="*/ 2292727 w 2388740"/>
                <a:gd name="connsiteY3" fmla="*/ 288389 h 288389"/>
                <a:gd name="connsiteX4" fmla="*/ 96039 w 2388740"/>
                <a:gd name="connsiteY4" fmla="*/ 288389 h 288389"/>
                <a:gd name="connsiteX5" fmla="*/ 26 w 2388740"/>
                <a:gd name="connsiteY5" fmla="*/ 192376 h 288389"/>
                <a:gd name="connsiteX6" fmla="*/ 26 w 2388740"/>
                <a:gd name="connsiteY6" fmla="*/ 5512 h 288389"/>
                <a:gd name="connsiteX0" fmla="*/ 26 w 2295217"/>
                <a:gd name="connsiteY0" fmla="*/ 5512 h 288389"/>
                <a:gd name="connsiteX1" fmla="*/ 1538426 w 2295217"/>
                <a:gd name="connsiteY1" fmla="*/ 1405 h 288389"/>
                <a:gd name="connsiteX2" fmla="*/ 1534319 w 2295217"/>
                <a:gd name="connsiteY2" fmla="*/ 167730 h 288389"/>
                <a:gd name="connsiteX3" fmla="*/ 2292727 w 2295217"/>
                <a:gd name="connsiteY3" fmla="*/ 288389 h 288389"/>
                <a:gd name="connsiteX4" fmla="*/ 96039 w 2295217"/>
                <a:gd name="connsiteY4" fmla="*/ 288389 h 288389"/>
                <a:gd name="connsiteX5" fmla="*/ 26 w 2295217"/>
                <a:gd name="connsiteY5" fmla="*/ 192376 h 288389"/>
                <a:gd name="connsiteX6" fmla="*/ 26 w 2295217"/>
                <a:gd name="connsiteY6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34319 w 1538426"/>
                <a:gd name="connsiteY2" fmla="*/ 167730 h 288389"/>
                <a:gd name="connsiteX3" fmla="*/ 1425982 w 1538426"/>
                <a:gd name="connsiteY3" fmla="*/ 284281 h 288389"/>
                <a:gd name="connsiteX4" fmla="*/ 96039 w 1538426"/>
                <a:gd name="connsiteY4" fmla="*/ 288389 h 288389"/>
                <a:gd name="connsiteX5" fmla="*/ 26 w 1538426"/>
                <a:gd name="connsiteY5" fmla="*/ 192376 h 288389"/>
                <a:gd name="connsiteX6" fmla="*/ 26 w 1538426"/>
                <a:gd name="connsiteY6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29320 w 1538426"/>
                <a:gd name="connsiteY2" fmla="*/ 35614 h 288389"/>
                <a:gd name="connsiteX3" fmla="*/ 1534319 w 1538426"/>
                <a:gd name="connsiteY3" fmla="*/ 167730 h 288389"/>
                <a:gd name="connsiteX4" fmla="*/ 1425982 w 1538426"/>
                <a:gd name="connsiteY4" fmla="*/ 284281 h 288389"/>
                <a:gd name="connsiteX5" fmla="*/ 96039 w 1538426"/>
                <a:gd name="connsiteY5" fmla="*/ 288389 h 288389"/>
                <a:gd name="connsiteX6" fmla="*/ 26 w 1538426"/>
                <a:gd name="connsiteY6" fmla="*/ 192376 h 288389"/>
                <a:gd name="connsiteX7" fmla="*/ 26 w 1538426"/>
                <a:gd name="connsiteY7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29320 w 1538426"/>
                <a:gd name="connsiteY2" fmla="*/ 38991 h 288389"/>
                <a:gd name="connsiteX3" fmla="*/ 1534319 w 1538426"/>
                <a:gd name="connsiteY3" fmla="*/ 167730 h 288389"/>
                <a:gd name="connsiteX4" fmla="*/ 1425982 w 1538426"/>
                <a:gd name="connsiteY4" fmla="*/ 284281 h 288389"/>
                <a:gd name="connsiteX5" fmla="*/ 96039 w 1538426"/>
                <a:gd name="connsiteY5" fmla="*/ 288389 h 288389"/>
                <a:gd name="connsiteX6" fmla="*/ 26 w 1538426"/>
                <a:gd name="connsiteY6" fmla="*/ 192376 h 288389"/>
                <a:gd name="connsiteX7" fmla="*/ 26 w 1538426"/>
                <a:gd name="connsiteY7" fmla="*/ 5512 h 288389"/>
                <a:gd name="connsiteX0" fmla="*/ 25 w 1673505"/>
                <a:gd name="connsiteY0" fmla="*/ 5512 h 288389"/>
                <a:gd name="connsiteX1" fmla="*/ 1673505 w 1673505"/>
                <a:gd name="connsiteY1" fmla="*/ 1405 h 288389"/>
                <a:gd name="connsiteX2" fmla="*/ 1529319 w 1673505"/>
                <a:gd name="connsiteY2" fmla="*/ 38991 h 288389"/>
                <a:gd name="connsiteX3" fmla="*/ 1534318 w 1673505"/>
                <a:gd name="connsiteY3" fmla="*/ 167730 h 288389"/>
                <a:gd name="connsiteX4" fmla="*/ 1425981 w 1673505"/>
                <a:gd name="connsiteY4" fmla="*/ 284281 h 288389"/>
                <a:gd name="connsiteX5" fmla="*/ 96038 w 1673505"/>
                <a:gd name="connsiteY5" fmla="*/ 288389 h 288389"/>
                <a:gd name="connsiteX6" fmla="*/ 25 w 1673505"/>
                <a:gd name="connsiteY6" fmla="*/ 192376 h 288389"/>
                <a:gd name="connsiteX7" fmla="*/ 25 w 1673505"/>
                <a:gd name="connsiteY7" fmla="*/ 5512 h 288389"/>
                <a:gd name="connsiteX0" fmla="*/ 25 w 1673505"/>
                <a:gd name="connsiteY0" fmla="*/ 5512 h 288389"/>
                <a:gd name="connsiteX1" fmla="*/ 1673505 w 1673505"/>
                <a:gd name="connsiteY1" fmla="*/ 1405 h 288389"/>
                <a:gd name="connsiteX2" fmla="*/ 1529319 w 1673505"/>
                <a:gd name="connsiteY2" fmla="*/ 38991 h 288389"/>
                <a:gd name="connsiteX3" fmla="*/ 1534318 w 1673505"/>
                <a:gd name="connsiteY3" fmla="*/ 167730 h 288389"/>
                <a:gd name="connsiteX4" fmla="*/ 1425981 w 1673505"/>
                <a:gd name="connsiteY4" fmla="*/ 284281 h 288389"/>
                <a:gd name="connsiteX5" fmla="*/ 96038 w 1673505"/>
                <a:gd name="connsiteY5" fmla="*/ 288389 h 288389"/>
                <a:gd name="connsiteX6" fmla="*/ 25 w 1673505"/>
                <a:gd name="connsiteY6" fmla="*/ 192376 h 288389"/>
                <a:gd name="connsiteX7" fmla="*/ 25 w 1673505"/>
                <a:gd name="connsiteY7" fmla="*/ 5512 h 288389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29319 w 1622850"/>
                <a:gd name="connsiteY2" fmla="*/ 36588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29319 w 1622850"/>
                <a:gd name="connsiteY2" fmla="*/ 36588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15251"/>
                <a:gd name="connsiteY0" fmla="*/ 3109 h 285986"/>
                <a:gd name="connsiteX1" fmla="*/ 1615251 w 1615251"/>
                <a:gd name="connsiteY1" fmla="*/ 2379 h 285986"/>
                <a:gd name="connsiteX2" fmla="*/ 1534384 w 1615251"/>
                <a:gd name="connsiteY2" fmla="*/ 92309 h 285986"/>
                <a:gd name="connsiteX3" fmla="*/ 1534318 w 1615251"/>
                <a:gd name="connsiteY3" fmla="*/ 165327 h 285986"/>
                <a:gd name="connsiteX4" fmla="*/ 1425981 w 1615251"/>
                <a:gd name="connsiteY4" fmla="*/ 281878 h 285986"/>
                <a:gd name="connsiteX5" fmla="*/ 96038 w 1615251"/>
                <a:gd name="connsiteY5" fmla="*/ 285986 h 285986"/>
                <a:gd name="connsiteX6" fmla="*/ 25 w 1615251"/>
                <a:gd name="connsiteY6" fmla="*/ 189973 h 285986"/>
                <a:gd name="connsiteX7" fmla="*/ 25 w 1615251"/>
                <a:gd name="connsiteY7" fmla="*/ 3109 h 285986"/>
                <a:gd name="connsiteX0" fmla="*/ 25 w 1615251"/>
                <a:gd name="connsiteY0" fmla="*/ 3109 h 285986"/>
                <a:gd name="connsiteX1" fmla="*/ 1615251 w 1615251"/>
                <a:gd name="connsiteY1" fmla="*/ 2379 h 285986"/>
                <a:gd name="connsiteX2" fmla="*/ 1534384 w 1615251"/>
                <a:gd name="connsiteY2" fmla="*/ 92309 h 285986"/>
                <a:gd name="connsiteX3" fmla="*/ 1534318 w 1615251"/>
                <a:gd name="connsiteY3" fmla="*/ 165327 h 285986"/>
                <a:gd name="connsiteX4" fmla="*/ 1425981 w 1615251"/>
                <a:gd name="connsiteY4" fmla="*/ 281878 h 285986"/>
                <a:gd name="connsiteX5" fmla="*/ 96038 w 1615251"/>
                <a:gd name="connsiteY5" fmla="*/ 285986 h 285986"/>
                <a:gd name="connsiteX6" fmla="*/ 25 w 1615251"/>
                <a:gd name="connsiteY6" fmla="*/ 189973 h 285986"/>
                <a:gd name="connsiteX7" fmla="*/ 25 w 1615251"/>
                <a:gd name="connsiteY7" fmla="*/ 3109 h 285986"/>
                <a:gd name="connsiteX0" fmla="*/ 25 w 1615251"/>
                <a:gd name="connsiteY0" fmla="*/ 1822 h 284699"/>
                <a:gd name="connsiteX1" fmla="*/ 1615251 w 1615251"/>
                <a:gd name="connsiteY1" fmla="*/ 1092 h 284699"/>
                <a:gd name="connsiteX2" fmla="*/ 1534384 w 1615251"/>
                <a:gd name="connsiteY2" fmla="*/ 91022 h 284699"/>
                <a:gd name="connsiteX3" fmla="*/ 1534318 w 1615251"/>
                <a:gd name="connsiteY3" fmla="*/ 164040 h 284699"/>
                <a:gd name="connsiteX4" fmla="*/ 1425981 w 1615251"/>
                <a:gd name="connsiteY4" fmla="*/ 280591 h 284699"/>
                <a:gd name="connsiteX5" fmla="*/ 96038 w 1615251"/>
                <a:gd name="connsiteY5" fmla="*/ 284699 h 284699"/>
                <a:gd name="connsiteX6" fmla="*/ 25 w 1615251"/>
                <a:gd name="connsiteY6" fmla="*/ 188686 h 284699"/>
                <a:gd name="connsiteX7" fmla="*/ 25 w 1615251"/>
                <a:gd name="connsiteY7" fmla="*/ 1822 h 284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15251" h="284699">
                  <a:moveTo>
                    <a:pt x="25" y="1822"/>
                  </a:moveTo>
                  <a:cubicBezTo>
                    <a:pt x="-7298" y="-1800"/>
                    <a:pt x="1614839" y="1099"/>
                    <a:pt x="1615251" y="1092"/>
                  </a:cubicBezTo>
                  <a:cubicBezTo>
                    <a:pt x="1524977" y="6023"/>
                    <a:pt x="1534324" y="96223"/>
                    <a:pt x="1534384" y="91022"/>
                  </a:cubicBezTo>
                  <a:cubicBezTo>
                    <a:pt x="1534362" y="115361"/>
                    <a:pt x="1534340" y="139701"/>
                    <a:pt x="1534318" y="164040"/>
                  </a:cubicBezTo>
                  <a:cubicBezTo>
                    <a:pt x="1534318" y="217067"/>
                    <a:pt x="1479008" y="280591"/>
                    <a:pt x="1425981" y="280591"/>
                  </a:cubicBezTo>
                  <a:lnTo>
                    <a:pt x="96038" y="284699"/>
                  </a:lnTo>
                  <a:cubicBezTo>
                    <a:pt x="43011" y="284699"/>
                    <a:pt x="25" y="241713"/>
                    <a:pt x="25" y="188686"/>
                  </a:cubicBezTo>
                  <a:lnTo>
                    <a:pt x="25" y="182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B701AE"/>
                </a:gs>
                <a:gs pos="100000">
                  <a:srgbClr val="F062DC"/>
                </a:gs>
              </a:gsLst>
              <a:lin ang="5400000" scaled="1"/>
              <a:tileRect/>
            </a:gradFill>
            <a:ln w="12700"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7" name="TextBox 16"/>
            <p:cNvSpPr txBox="1"/>
            <p:nvPr userDrawn="1"/>
          </p:nvSpPr>
          <p:spPr>
            <a:xfrm>
              <a:off x="1335984" y="3528010"/>
              <a:ext cx="1499008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sz="2300" dirty="0" smtClean="0">
                  <a:solidFill>
                    <a:schemeClr val="bg1"/>
                  </a:solidFill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</a:rPr>
                <a:t>평가하기</a:t>
              </a:r>
            </a:p>
          </p:txBody>
        </p:sp>
        <p:sp>
          <p:nvSpPr>
            <p:cNvPr id="18" name="직사각형 36"/>
            <p:cNvSpPr/>
            <p:nvPr userDrawn="1"/>
          </p:nvSpPr>
          <p:spPr>
            <a:xfrm>
              <a:off x="1112022" y="3521102"/>
              <a:ext cx="1975111" cy="48154"/>
            </a:xfrm>
            <a:custGeom>
              <a:avLst/>
              <a:gdLst>
                <a:gd name="connsiteX0" fmla="*/ 0 w 2547643"/>
                <a:gd name="connsiteY0" fmla="*/ 0 h 72008"/>
                <a:gd name="connsiteX1" fmla="*/ 2547643 w 2547643"/>
                <a:gd name="connsiteY1" fmla="*/ 0 h 72008"/>
                <a:gd name="connsiteX2" fmla="*/ 2547643 w 2547643"/>
                <a:gd name="connsiteY2" fmla="*/ 72008 h 72008"/>
                <a:gd name="connsiteX3" fmla="*/ 0 w 2547643"/>
                <a:gd name="connsiteY3" fmla="*/ 72008 h 72008"/>
                <a:gd name="connsiteX4" fmla="*/ 0 w 2547643"/>
                <a:gd name="connsiteY4" fmla="*/ 0 h 72008"/>
                <a:gd name="connsiteX0" fmla="*/ 0 w 2651010"/>
                <a:gd name="connsiteY0" fmla="*/ 0 h 72008"/>
                <a:gd name="connsiteX1" fmla="*/ 2651010 w 2651010"/>
                <a:gd name="connsiteY1" fmla="*/ 0 h 72008"/>
                <a:gd name="connsiteX2" fmla="*/ 2547643 w 2651010"/>
                <a:gd name="connsiteY2" fmla="*/ 72008 h 72008"/>
                <a:gd name="connsiteX3" fmla="*/ 0 w 2651010"/>
                <a:gd name="connsiteY3" fmla="*/ 72008 h 72008"/>
                <a:gd name="connsiteX4" fmla="*/ 0 w 2651010"/>
                <a:gd name="connsiteY4" fmla="*/ 0 h 72008"/>
                <a:gd name="connsiteX0" fmla="*/ 0 w 2651010"/>
                <a:gd name="connsiteY0" fmla="*/ 0 h 72008"/>
                <a:gd name="connsiteX1" fmla="*/ 2651010 w 2651010"/>
                <a:gd name="connsiteY1" fmla="*/ 0 h 72008"/>
                <a:gd name="connsiteX2" fmla="*/ 2595350 w 2651010"/>
                <a:gd name="connsiteY2" fmla="*/ 40203 h 72008"/>
                <a:gd name="connsiteX3" fmla="*/ 0 w 2651010"/>
                <a:gd name="connsiteY3" fmla="*/ 72008 h 72008"/>
                <a:gd name="connsiteX4" fmla="*/ 0 w 2651010"/>
                <a:gd name="connsiteY4" fmla="*/ 0 h 72008"/>
                <a:gd name="connsiteX0" fmla="*/ 0 w 2651010"/>
                <a:gd name="connsiteY0" fmla="*/ 0 h 48154"/>
                <a:gd name="connsiteX1" fmla="*/ 2651010 w 2651010"/>
                <a:gd name="connsiteY1" fmla="*/ 0 h 48154"/>
                <a:gd name="connsiteX2" fmla="*/ 2595350 w 2651010"/>
                <a:gd name="connsiteY2" fmla="*/ 40203 h 48154"/>
                <a:gd name="connsiteX3" fmla="*/ 63611 w 2651010"/>
                <a:gd name="connsiteY3" fmla="*/ 48154 h 48154"/>
                <a:gd name="connsiteX4" fmla="*/ 0 w 2651010"/>
                <a:gd name="connsiteY4" fmla="*/ 0 h 48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1010" h="48154">
                  <a:moveTo>
                    <a:pt x="0" y="0"/>
                  </a:moveTo>
                  <a:lnTo>
                    <a:pt x="2651010" y="0"/>
                  </a:lnTo>
                  <a:lnTo>
                    <a:pt x="2595350" y="40203"/>
                  </a:lnTo>
                  <a:lnTo>
                    <a:pt x="63611" y="4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20" name="타원 19"/>
          <p:cNvSpPr/>
          <p:nvPr userDrawn="1"/>
        </p:nvSpPr>
        <p:spPr>
          <a:xfrm>
            <a:off x="351388" y="420872"/>
            <a:ext cx="586865" cy="586865"/>
          </a:xfrm>
          <a:prstGeom prst="ellipse">
            <a:avLst/>
          </a:prstGeom>
          <a:solidFill>
            <a:srgbClr val="FB25CD"/>
          </a:solidFill>
          <a:ln>
            <a:solidFill>
              <a:srgbClr val="FE76F8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Group 5"/>
          <p:cNvGrpSpPr>
            <a:grpSpLocks noChangeAspect="1"/>
          </p:cNvGrpSpPr>
          <p:nvPr userDrawn="1"/>
        </p:nvGrpSpPr>
        <p:grpSpPr bwMode="auto">
          <a:xfrm>
            <a:off x="503341" y="542181"/>
            <a:ext cx="372499" cy="371139"/>
            <a:chOff x="303" y="2182"/>
            <a:chExt cx="274" cy="273"/>
          </a:xfrm>
        </p:grpSpPr>
        <p:sp>
          <p:nvSpPr>
            <p:cNvPr id="5" name="Freeform 7"/>
            <p:cNvSpPr>
              <a:spLocks noEditPoints="1"/>
            </p:cNvSpPr>
            <p:nvPr userDrawn="1"/>
          </p:nvSpPr>
          <p:spPr bwMode="auto">
            <a:xfrm>
              <a:off x="324" y="2182"/>
              <a:ext cx="253" cy="252"/>
            </a:xfrm>
            <a:custGeom>
              <a:avLst/>
              <a:gdLst>
                <a:gd name="T0" fmla="*/ 927 w 2532"/>
                <a:gd name="T1" fmla="*/ 2525 h 2525"/>
                <a:gd name="T2" fmla="*/ 912 w 2532"/>
                <a:gd name="T3" fmla="*/ 2524 h 2525"/>
                <a:gd name="T4" fmla="*/ 898 w 2532"/>
                <a:gd name="T5" fmla="*/ 2519 h 2525"/>
                <a:gd name="T6" fmla="*/ 885 w 2532"/>
                <a:gd name="T7" fmla="*/ 2513 h 2525"/>
                <a:gd name="T8" fmla="*/ 873 w 2532"/>
                <a:gd name="T9" fmla="*/ 2503 h 2525"/>
                <a:gd name="T10" fmla="*/ 23 w 2532"/>
                <a:gd name="T11" fmla="*/ 1653 h 2525"/>
                <a:gd name="T12" fmla="*/ 13 w 2532"/>
                <a:gd name="T13" fmla="*/ 1641 h 2525"/>
                <a:gd name="T14" fmla="*/ 5 w 2532"/>
                <a:gd name="T15" fmla="*/ 1628 h 2525"/>
                <a:gd name="T16" fmla="*/ 2 w 2532"/>
                <a:gd name="T17" fmla="*/ 1614 h 2525"/>
                <a:gd name="T18" fmla="*/ 0 w 2532"/>
                <a:gd name="T19" fmla="*/ 1600 h 2525"/>
                <a:gd name="T20" fmla="*/ 2 w 2532"/>
                <a:gd name="T21" fmla="*/ 1586 h 2525"/>
                <a:gd name="T22" fmla="*/ 5 w 2532"/>
                <a:gd name="T23" fmla="*/ 1572 h 2525"/>
                <a:gd name="T24" fmla="*/ 13 w 2532"/>
                <a:gd name="T25" fmla="*/ 1559 h 2525"/>
                <a:gd name="T26" fmla="*/ 23 w 2532"/>
                <a:gd name="T27" fmla="*/ 1547 h 2525"/>
                <a:gd name="T28" fmla="*/ 1552 w 2532"/>
                <a:gd name="T29" fmla="*/ 21 h 2525"/>
                <a:gd name="T30" fmla="*/ 1564 w 2532"/>
                <a:gd name="T31" fmla="*/ 12 h 2525"/>
                <a:gd name="T32" fmla="*/ 1577 w 2532"/>
                <a:gd name="T33" fmla="*/ 5 h 2525"/>
                <a:gd name="T34" fmla="*/ 1590 w 2532"/>
                <a:gd name="T35" fmla="*/ 1 h 2525"/>
                <a:gd name="T36" fmla="*/ 1605 w 2532"/>
                <a:gd name="T37" fmla="*/ 0 h 2525"/>
                <a:gd name="T38" fmla="*/ 1619 w 2532"/>
                <a:gd name="T39" fmla="*/ 1 h 2525"/>
                <a:gd name="T40" fmla="*/ 1633 w 2532"/>
                <a:gd name="T41" fmla="*/ 5 h 2525"/>
                <a:gd name="T42" fmla="*/ 1646 w 2532"/>
                <a:gd name="T43" fmla="*/ 12 h 2525"/>
                <a:gd name="T44" fmla="*/ 1658 w 2532"/>
                <a:gd name="T45" fmla="*/ 21 h 2525"/>
                <a:gd name="T46" fmla="*/ 2510 w 2532"/>
                <a:gd name="T47" fmla="*/ 871 h 2525"/>
                <a:gd name="T48" fmla="*/ 2520 w 2532"/>
                <a:gd name="T49" fmla="*/ 883 h 2525"/>
                <a:gd name="T50" fmla="*/ 2526 w 2532"/>
                <a:gd name="T51" fmla="*/ 896 h 2525"/>
                <a:gd name="T52" fmla="*/ 2530 w 2532"/>
                <a:gd name="T53" fmla="*/ 910 h 2525"/>
                <a:gd name="T54" fmla="*/ 2532 w 2532"/>
                <a:gd name="T55" fmla="*/ 924 h 2525"/>
                <a:gd name="T56" fmla="*/ 2530 w 2532"/>
                <a:gd name="T57" fmla="*/ 938 h 2525"/>
                <a:gd name="T58" fmla="*/ 2526 w 2532"/>
                <a:gd name="T59" fmla="*/ 952 h 2525"/>
                <a:gd name="T60" fmla="*/ 2520 w 2532"/>
                <a:gd name="T61" fmla="*/ 965 h 2525"/>
                <a:gd name="T62" fmla="*/ 2510 w 2532"/>
                <a:gd name="T63" fmla="*/ 977 h 2525"/>
                <a:gd name="T64" fmla="*/ 981 w 2532"/>
                <a:gd name="T65" fmla="*/ 2503 h 2525"/>
                <a:gd name="T66" fmla="*/ 969 w 2532"/>
                <a:gd name="T67" fmla="*/ 2513 h 2525"/>
                <a:gd name="T68" fmla="*/ 956 w 2532"/>
                <a:gd name="T69" fmla="*/ 2519 h 2525"/>
                <a:gd name="T70" fmla="*/ 942 w 2532"/>
                <a:gd name="T71" fmla="*/ 2524 h 2525"/>
                <a:gd name="T72" fmla="*/ 927 w 2532"/>
                <a:gd name="T73" fmla="*/ 2525 h 2525"/>
                <a:gd name="T74" fmla="*/ 182 w 2532"/>
                <a:gd name="T75" fmla="*/ 1600 h 2525"/>
                <a:gd name="T76" fmla="*/ 2349 w 2532"/>
                <a:gd name="T77" fmla="*/ 924 h 2525"/>
                <a:gd name="T78" fmla="*/ 182 w 2532"/>
                <a:gd name="T79" fmla="*/ 1600 h 2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532" h="2525">
                  <a:moveTo>
                    <a:pt x="927" y="2525"/>
                  </a:moveTo>
                  <a:lnTo>
                    <a:pt x="927" y="2525"/>
                  </a:lnTo>
                  <a:lnTo>
                    <a:pt x="920" y="2525"/>
                  </a:lnTo>
                  <a:lnTo>
                    <a:pt x="912" y="2524"/>
                  </a:lnTo>
                  <a:lnTo>
                    <a:pt x="905" y="2522"/>
                  </a:lnTo>
                  <a:lnTo>
                    <a:pt x="898" y="2519"/>
                  </a:lnTo>
                  <a:lnTo>
                    <a:pt x="892" y="2516"/>
                  </a:lnTo>
                  <a:lnTo>
                    <a:pt x="885" y="2513"/>
                  </a:lnTo>
                  <a:lnTo>
                    <a:pt x="880" y="2509"/>
                  </a:lnTo>
                  <a:lnTo>
                    <a:pt x="873" y="2503"/>
                  </a:lnTo>
                  <a:lnTo>
                    <a:pt x="23" y="1653"/>
                  </a:lnTo>
                  <a:lnTo>
                    <a:pt x="23" y="1653"/>
                  </a:lnTo>
                  <a:lnTo>
                    <a:pt x="17" y="1648"/>
                  </a:lnTo>
                  <a:lnTo>
                    <a:pt x="13" y="1641"/>
                  </a:lnTo>
                  <a:lnTo>
                    <a:pt x="8" y="1636"/>
                  </a:lnTo>
                  <a:lnTo>
                    <a:pt x="5" y="1628"/>
                  </a:lnTo>
                  <a:lnTo>
                    <a:pt x="3" y="1622"/>
                  </a:lnTo>
                  <a:lnTo>
                    <a:pt x="2" y="1614"/>
                  </a:lnTo>
                  <a:lnTo>
                    <a:pt x="1" y="1608"/>
                  </a:lnTo>
                  <a:lnTo>
                    <a:pt x="0" y="1600"/>
                  </a:lnTo>
                  <a:lnTo>
                    <a:pt x="1" y="1594"/>
                  </a:lnTo>
                  <a:lnTo>
                    <a:pt x="2" y="1586"/>
                  </a:lnTo>
                  <a:lnTo>
                    <a:pt x="3" y="1579"/>
                  </a:lnTo>
                  <a:lnTo>
                    <a:pt x="5" y="1572"/>
                  </a:lnTo>
                  <a:lnTo>
                    <a:pt x="8" y="1566"/>
                  </a:lnTo>
                  <a:lnTo>
                    <a:pt x="13" y="1559"/>
                  </a:lnTo>
                  <a:lnTo>
                    <a:pt x="17" y="1553"/>
                  </a:lnTo>
                  <a:lnTo>
                    <a:pt x="23" y="1547"/>
                  </a:lnTo>
                  <a:lnTo>
                    <a:pt x="1552" y="21"/>
                  </a:lnTo>
                  <a:lnTo>
                    <a:pt x="1552" y="21"/>
                  </a:lnTo>
                  <a:lnTo>
                    <a:pt x="1557" y="16"/>
                  </a:lnTo>
                  <a:lnTo>
                    <a:pt x="1564" y="12"/>
                  </a:lnTo>
                  <a:lnTo>
                    <a:pt x="1569" y="8"/>
                  </a:lnTo>
                  <a:lnTo>
                    <a:pt x="1577" y="5"/>
                  </a:lnTo>
                  <a:lnTo>
                    <a:pt x="1583" y="3"/>
                  </a:lnTo>
                  <a:lnTo>
                    <a:pt x="1590" y="1"/>
                  </a:lnTo>
                  <a:lnTo>
                    <a:pt x="1597" y="0"/>
                  </a:lnTo>
                  <a:lnTo>
                    <a:pt x="1605" y="0"/>
                  </a:lnTo>
                  <a:lnTo>
                    <a:pt x="1611" y="0"/>
                  </a:lnTo>
                  <a:lnTo>
                    <a:pt x="1619" y="1"/>
                  </a:lnTo>
                  <a:lnTo>
                    <a:pt x="1627" y="3"/>
                  </a:lnTo>
                  <a:lnTo>
                    <a:pt x="1633" y="5"/>
                  </a:lnTo>
                  <a:lnTo>
                    <a:pt x="1640" y="8"/>
                  </a:lnTo>
                  <a:lnTo>
                    <a:pt x="1646" y="12"/>
                  </a:lnTo>
                  <a:lnTo>
                    <a:pt x="1653" y="16"/>
                  </a:lnTo>
                  <a:lnTo>
                    <a:pt x="1658" y="21"/>
                  </a:lnTo>
                  <a:lnTo>
                    <a:pt x="2510" y="871"/>
                  </a:lnTo>
                  <a:lnTo>
                    <a:pt x="2510" y="871"/>
                  </a:lnTo>
                  <a:lnTo>
                    <a:pt x="2514" y="876"/>
                  </a:lnTo>
                  <a:lnTo>
                    <a:pt x="2520" y="883"/>
                  </a:lnTo>
                  <a:lnTo>
                    <a:pt x="2523" y="889"/>
                  </a:lnTo>
                  <a:lnTo>
                    <a:pt x="2526" y="896"/>
                  </a:lnTo>
                  <a:lnTo>
                    <a:pt x="2528" y="902"/>
                  </a:lnTo>
                  <a:lnTo>
                    <a:pt x="2530" y="910"/>
                  </a:lnTo>
                  <a:lnTo>
                    <a:pt x="2532" y="917"/>
                  </a:lnTo>
                  <a:lnTo>
                    <a:pt x="2532" y="924"/>
                  </a:lnTo>
                  <a:lnTo>
                    <a:pt x="2532" y="932"/>
                  </a:lnTo>
                  <a:lnTo>
                    <a:pt x="2530" y="938"/>
                  </a:lnTo>
                  <a:lnTo>
                    <a:pt x="2528" y="946"/>
                  </a:lnTo>
                  <a:lnTo>
                    <a:pt x="2526" y="952"/>
                  </a:lnTo>
                  <a:lnTo>
                    <a:pt x="2523" y="959"/>
                  </a:lnTo>
                  <a:lnTo>
                    <a:pt x="2520" y="965"/>
                  </a:lnTo>
                  <a:lnTo>
                    <a:pt x="2514" y="972"/>
                  </a:lnTo>
                  <a:lnTo>
                    <a:pt x="2510" y="977"/>
                  </a:lnTo>
                  <a:lnTo>
                    <a:pt x="981" y="2503"/>
                  </a:lnTo>
                  <a:lnTo>
                    <a:pt x="981" y="2503"/>
                  </a:lnTo>
                  <a:lnTo>
                    <a:pt x="975" y="2509"/>
                  </a:lnTo>
                  <a:lnTo>
                    <a:pt x="969" y="2513"/>
                  </a:lnTo>
                  <a:lnTo>
                    <a:pt x="962" y="2516"/>
                  </a:lnTo>
                  <a:lnTo>
                    <a:pt x="956" y="2519"/>
                  </a:lnTo>
                  <a:lnTo>
                    <a:pt x="949" y="2522"/>
                  </a:lnTo>
                  <a:lnTo>
                    <a:pt x="942" y="2524"/>
                  </a:lnTo>
                  <a:lnTo>
                    <a:pt x="934" y="2525"/>
                  </a:lnTo>
                  <a:lnTo>
                    <a:pt x="927" y="2525"/>
                  </a:lnTo>
                  <a:lnTo>
                    <a:pt x="927" y="2525"/>
                  </a:lnTo>
                  <a:close/>
                  <a:moveTo>
                    <a:pt x="182" y="1600"/>
                  </a:moveTo>
                  <a:lnTo>
                    <a:pt x="927" y="2344"/>
                  </a:lnTo>
                  <a:lnTo>
                    <a:pt x="2349" y="924"/>
                  </a:lnTo>
                  <a:lnTo>
                    <a:pt x="1605" y="182"/>
                  </a:lnTo>
                  <a:lnTo>
                    <a:pt x="182" y="16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" name="Freeform 8"/>
            <p:cNvSpPr>
              <a:spLocks noEditPoints="1"/>
            </p:cNvSpPr>
            <p:nvPr userDrawn="1"/>
          </p:nvSpPr>
          <p:spPr bwMode="auto">
            <a:xfrm>
              <a:off x="351" y="2210"/>
              <a:ext cx="198" cy="197"/>
            </a:xfrm>
            <a:custGeom>
              <a:avLst/>
              <a:gdLst>
                <a:gd name="T0" fmla="*/ 375 w 1979"/>
                <a:gd name="T1" fmla="*/ 1974 h 1974"/>
                <a:gd name="T2" fmla="*/ 360 w 1979"/>
                <a:gd name="T3" fmla="*/ 1973 h 1974"/>
                <a:gd name="T4" fmla="*/ 346 w 1979"/>
                <a:gd name="T5" fmla="*/ 1969 h 1974"/>
                <a:gd name="T6" fmla="*/ 333 w 1979"/>
                <a:gd name="T7" fmla="*/ 1962 h 1974"/>
                <a:gd name="T8" fmla="*/ 321 w 1979"/>
                <a:gd name="T9" fmla="*/ 1953 h 1974"/>
                <a:gd name="T10" fmla="*/ 23 w 1979"/>
                <a:gd name="T11" fmla="*/ 1654 h 1974"/>
                <a:gd name="T12" fmla="*/ 13 w 1979"/>
                <a:gd name="T13" fmla="*/ 1643 h 1974"/>
                <a:gd name="T14" fmla="*/ 7 w 1979"/>
                <a:gd name="T15" fmla="*/ 1629 h 1974"/>
                <a:gd name="T16" fmla="*/ 2 w 1979"/>
                <a:gd name="T17" fmla="*/ 1616 h 1974"/>
                <a:gd name="T18" fmla="*/ 0 w 1979"/>
                <a:gd name="T19" fmla="*/ 1601 h 1974"/>
                <a:gd name="T20" fmla="*/ 2 w 1979"/>
                <a:gd name="T21" fmla="*/ 1587 h 1974"/>
                <a:gd name="T22" fmla="*/ 7 w 1979"/>
                <a:gd name="T23" fmla="*/ 1573 h 1974"/>
                <a:gd name="T24" fmla="*/ 13 w 1979"/>
                <a:gd name="T25" fmla="*/ 1560 h 1974"/>
                <a:gd name="T26" fmla="*/ 23 w 1979"/>
                <a:gd name="T27" fmla="*/ 1548 h 1974"/>
                <a:gd name="T28" fmla="*/ 1552 w 1979"/>
                <a:gd name="T29" fmla="*/ 22 h 1974"/>
                <a:gd name="T30" fmla="*/ 1564 w 1979"/>
                <a:gd name="T31" fmla="*/ 12 h 1974"/>
                <a:gd name="T32" fmla="*/ 1577 w 1979"/>
                <a:gd name="T33" fmla="*/ 6 h 1974"/>
                <a:gd name="T34" fmla="*/ 1591 w 1979"/>
                <a:gd name="T35" fmla="*/ 1 h 1974"/>
                <a:gd name="T36" fmla="*/ 1605 w 1979"/>
                <a:gd name="T37" fmla="*/ 0 h 1974"/>
                <a:gd name="T38" fmla="*/ 1619 w 1979"/>
                <a:gd name="T39" fmla="*/ 1 h 1974"/>
                <a:gd name="T40" fmla="*/ 1633 w 1979"/>
                <a:gd name="T41" fmla="*/ 6 h 1974"/>
                <a:gd name="T42" fmla="*/ 1647 w 1979"/>
                <a:gd name="T43" fmla="*/ 12 h 1974"/>
                <a:gd name="T44" fmla="*/ 1658 w 1979"/>
                <a:gd name="T45" fmla="*/ 22 h 1974"/>
                <a:gd name="T46" fmla="*/ 1958 w 1979"/>
                <a:gd name="T47" fmla="*/ 320 h 1974"/>
                <a:gd name="T48" fmla="*/ 1966 w 1979"/>
                <a:gd name="T49" fmla="*/ 332 h 1974"/>
                <a:gd name="T50" fmla="*/ 1974 w 1979"/>
                <a:gd name="T51" fmla="*/ 345 h 1974"/>
                <a:gd name="T52" fmla="*/ 1978 w 1979"/>
                <a:gd name="T53" fmla="*/ 359 h 1974"/>
                <a:gd name="T54" fmla="*/ 1979 w 1979"/>
                <a:gd name="T55" fmla="*/ 374 h 1974"/>
                <a:gd name="T56" fmla="*/ 1978 w 1979"/>
                <a:gd name="T57" fmla="*/ 388 h 1974"/>
                <a:gd name="T58" fmla="*/ 1974 w 1979"/>
                <a:gd name="T59" fmla="*/ 402 h 1974"/>
                <a:gd name="T60" fmla="*/ 1966 w 1979"/>
                <a:gd name="T61" fmla="*/ 415 h 1974"/>
                <a:gd name="T62" fmla="*/ 1958 w 1979"/>
                <a:gd name="T63" fmla="*/ 427 h 1974"/>
                <a:gd name="T64" fmla="*/ 429 w 1979"/>
                <a:gd name="T65" fmla="*/ 1953 h 1974"/>
                <a:gd name="T66" fmla="*/ 417 w 1979"/>
                <a:gd name="T67" fmla="*/ 1962 h 1974"/>
                <a:gd name="T68" fmla="*/ 403 w 1979"/>
                <a:gd name="T69" fmla="*/ 1969 h 1974"/>
                <a:gd name="T70" fmla="*/ 389 w 1979"/>
                <a:gd name="T71" fmla="*/ 1973 h 1974"/>
                <a:gd name="T72" fmla="*/ 375 w 1979"/>
                <a:gd name="T73" fmla="*/ 1974 h 1974"/>
                <a:gd name="T74" fmla="*/ 183 w 1979"/>
                <a:gd name="T75" fmla="*/ 1601 h 1974"/>
                <a:gd name="T76" fmla="*/ 1797 w 1979"/>
                <a:gd name="T77" fmla="*/ 374 h 1974"/>
                <a:gd name="T78" fmla="*/ 183 w 1979"/>
                <a:gd name="T79" fmla="*/ 1601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979" h="1974">
                  <a:moveTo>
                    <a:pt x="375" y="1974"/>
                  </a:moveTo>
                  <a:lnTo>
                    <a:pt x="375" y="1974"/>
                  </a:lnTo>
                  <a:lnTo>
                    <a:pt x="368" y="1974"/>
                  </a:lnTo>
                  <a:lnTo>
                    <a:pt x="360" y="1973"/>
                  </a:lnTo>
                  <a:lnTo>
                    <a:pt x="353" y="1971"/>
                  </a:lnTo>
                  <a:lnTo>
                    <a:pt x="346" y="1969"/>
                  </a:lnTo>
                  <a:lnTo>
                    <a:pt x="339" y="1966"/>
                  </a:lnTo>
                  <a:lnTo>
                    <a:pt x="333" y="1962"/>
                  </a:lnTo>
                  <a:lnTo>
                    <a:pt x="327" y="1958"/>
                  </a:lnTo>
                  <a:lnTo>
                    <a:pt x="321" y="1953"/>
                  </a:lnTo>
                  <a:lnTo>
                    <a:pt x="23" y="1654"/>
                  </a:lnTo>
                  <a:lnTo>
                    <a:pt x="23" y="1654"/>
                  </a:lnTo>
                  <a:lnTo>
                    <a:pt x="17" y="1649"/>
                  </a:lnTo>
                  <a:lnTo>
                    <a:pt x="13" y="1643"/>
                  </a:lnTo>
                  <a:lnTo>
                    <a:pt x="9" y="1637"/>
                  </a:lnTo>
                  <a:lnTo>
                    <a:pt x="7" y="1629"/>
                  </a:lnTo>
                  <a:lnTo>
                    <a:pt x="3" y="1623"/>
                  </a:lnTo>
                  <a:lnTo>
                    <a:pt x="2" y="1616"/>
                  </a:lnTo>
                  <a:lnTo>
                    <a:pt x="1" y="1609"/>
                  </a:lnTo>
                  <a:lnTo>
                    <a:pt x="0" y="1601"/>
                  </a:lnTo>
                  <a:lnTo>
                    <a:pt x="1" y="1594"/>
                  </a:lnTo>
                  <a:lnTo>
                    <a:pt x="2" y="1587"/>
                  </a:lnTo>
                  <a:lnTo>
                    <a:pt x="3" y="1579"/>
                  </a:lnTo>
                  <a:lnTo>
                    <a:pt x="7" y="1573"/>
                  </a:lnTo>
                  <a:lnTo>
                    <a:pt x="9" y="1566"/>
                  </a:lnTo>
                  <a:lnTo>
                    <a:pt x="13" y="1560"/>
                  </a:lnTo>
                  <a:lnTo>
                    <a:pt x="17" y="1553"/>
                  </a:lnTo>
                  <a:lnTo>
                    <a:pt x="23" y="1548"/>
                  </a:lnTo>
                  <a:lnTo>
                    <a:pt x="1552" y="22"/>
                  </a:lnTo>
                  <a:lnTo>
                    <a:pt x="1552" y="22"/>
                  </a:lnTo>
                  <a:lnTo>
                    <a:pt x="1557" y="18"/>
                  </a:lnTo>
                  <a:lnTo>
                    <a:pt x="1564" y="12"/>
                  </a:lnTo>
                  <a:lnTo>
                    <a:pt x="1570" y="9"/>
                  </a:lnTo>
                  <a:lnTo>
                    <a:pt x="1577" y="6"/>
                  </a:lnTo>
                  <a:lnTo>
                    <a:pt x="1583" y="3"/>
                  </a:lnTo>
                  <a:lnTo>
                    <a:pt x="1591" y="1"/>
                  </a:lnTo>
                  <a:lnTo>
                    <a:pt x="1598" y="0"/>
                  </a:lnTo>
                  <a:lnTo>
                    <a:pt x="1605" y="0"/>
                  </a:lnTo>
                  <a:lnTo>
                    <a:pt x="1612" y="0"/>
                  </a:lnTo>
                  <a:lnTo>
                    <a:pt x="1619" y="1"/>
                  </a:lnTo>
                  <a:lnTo>
                    <a:pt x="1627" y="3"/>
                  </a:lnTo>
                  <a:lnTo>
                    <a:pt x="1633" y="6"/>
                  </a:lnTo>
                  <a:lnTo>
                    <a:pt x="1640" y="9"/>
                  </a:lnTo>
                  <a:lnTo>
                    <a:pt x="1647" y="12"/>
                  </a:lnTo>
                  <a:lnTo>
                    <a:pt x="1653" y="18"/>
                  </a:lnTo>
                  <a:lnTo>
                    <a:pt x="1658" y="22"/>
                  </a:lnTo>
                  <a:lnTo>
                    <a:pt x="1958" y="320"/>
                  </a:lnTo>
                  <a:lnTo>
                    <a:pt x="1958" y="320"/>
                  </a:lnTo>
                  <a:lnTo>
                    <a:pt x="1962" y="326"/>
                  </a:lnTo>
                  <a:lnTo>
                    <a:pt x="1966" y="332"/>
                  </a:lnTo>
                  <a:lnTo>
                    <a:pt x="1971" y="339"/>
                  </a:lnTo>
                  <a:lnTo>
                    <a:pt x="1974" y="345"/>
                  </a:lnTo>
                  <a:lnTo>
                    <a:pt x="1976" y="352"/>
                  </a:lnTo>
                  <a:lnTo>
                    <a:pt x="1978" y="359"/>
                  </a:lnTo>
                  <a:lnTo>
                    <a:pt x="1979" y="366"/>
                  </a:lnTo>
                  <a:lnTo>
                    <a:pt x="1979" y="374"/>
                  </a:lnTo>
                  <a:lnTo>
                    <a:pt x="1979" y="381"/>
                  </a:lnTo>
                  <a:lnTo>
                    <a:pt x="1978" y="388"/>
                  </a:lnTo>
                  <a:lnTo>
                    <a:pt x="1976" y="395"/>
                  </a:lnTo>
                  <a:lnTo>
                    <a:pt x="1974" y="402"/>
                  </a:lnTo>
                  <a:lnTo>
                    <a:pt x="1971" y="408"/>
                  </a:lnTo>
                  <a:lnTo>
                    <a:pt x="1966" y="415"/>
                  </a:lnTo>
                  <a:lnTo>
                    <a:pt x="1962" y="421"/>
                  </a:lnTo>
                  <a:lnTo>
                    <a:pt x="1958" y="427"/>
                  </a:lnTo>
                  <a:lnTo>
                    <a:pt x="429" y="1953"/>
                  </a:lnTo>
                  <a:lnTo>
                    <a:pt x="429" y="1953"/>
                  </a:lnTo>
                  <a:lnTo>
                    <a:pt x="422" y="1958"/>
                  </a:lnTo>
                  <a:lnTo>
                    <a:pt x="417" y="1962"/>
                  </a:lnTo>
                  <a:lnTo>
                    <a:pt x="410" y="1966"/>
                  </a:lnTo>
                  <a:lnTo>
                    <a:pt x="403" y="1969"/>
                  </a:lnTo>
                  <a:lnTo>
                    <a:pt x="396" y="1971"/>
                  </a:lnTo>
                  <a:lnTo>
                    <a:pt x="389" y="1973"/>
                  </a:lnTo>
                  <a:lnTo>
                    <a:pt x="382" y="1974"/>
                  </a:lnTo>
                  <a:lnTo>
                    <a:pt x="375" y="1974"/>
                  </a:lnTo>
                  <a:lnTo>
                    <a:pt x="375" y="1974"/>
                  </a:lnTo>
                  <a:close/>
                  <a:moveTo>
                    <a:pt x="183" y="1601"/>
                  </a:moveTo>
                  <a:lnTo>
                    <a:pt x="375" y="1793"/>
                  </a:lnTo>
                  <a:lnTo>
                    <a:pt x="1797" y="374"/>
                  </a:lnTo>
                  <a:lnTo>
                    <a:pt x="1605" y="183"/>
                  </a:lnTo>
                  <a:lnTo>
                    <a:pt x="183" y="16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" name="Freeform 9"/>
            <p:cNvSpPr>
              <a:spLocks noEditPoints="1"/>
            </p:cNvSpPr>
            <p:nvPr userDrawn="1"/>
          </p:nvSpPr>
          <p:spPr bwMode="auto">
            <a:xfrm>
              <a:off x="303" y="2335"/>
              <a:ext cx="121" cy="120"/>
            </a:xfrm>
            <a:custGeom>
              <a:avLst/>
              <a:gdLst>
                <a:gd name="T0" fmla="*/ 195 w 1207"/>
                <a:gd name="T1" fmla="*/ 1205 h 1205"/>
                <a:gd name="T2" fmla="*/ 157 w 1207"/>
                <a:gd name="T3" fmla="*/ 1202 h 1205"/>
                <a:gd name="T4" fmla="*/ 121 w 1207"/>
                <a:gd name="T5" fmla="*/ 1191 h 1205"/>
                <a:gd name="T6" fmla="*/ 87 w 1207"/>
                <a:gd name="T7" fmla="*/ 1172 h 1205"/>
                <a:gd name="T8" fmla="*/ 57 w 1207"/>
                <a:gd name="T9" fmla="*/ 1149 h 1205"/>
                <a:gd name="T10" fmla="*/ 48 w 1207"/>
                <a:gd name="T11" fmla="*/ 1139 h 1205"/>
                <a:gd name="T12" fmla="*/ 34 w 1207"/>
                <a:gd name="T13" fmla="*/ 1119 h 1205"/>
                <a:gd name="T14" fmla="*/ 21 w 1207"/>
                <a:gd name="T15" fmla="*/ 1099 h 1205"/>
                <a:gd name="T16" fmla="*/ 11 w 1207"/>
                <a:gd name="T17" fmla="*/ 1076 h 1205"/>
                <a:gd name="T18" fmla="*/ 5 w 1207"/>
                <a:gd name="T19" fmla="*/ 1053 h 1205"/>
                <a:gd name="T20" fmla="*/ 0 w 1207"/>
                <a:gd name="T21" fmla="*/ 1029 h 1205"/>
                <a:gd name="T22" fmla="*/ 0 w 1207"/>
                <a:gd name="T23" fmla="*/ 1004 h 1205"/>
                <a:gd name="T24" fmla="*/ 2 w 1207"/>
                <a:gd name="T25" fmla="*/ 979 h 1205"/>
                <a:gd name="T26" fmla="*/ 5 w 1207"/>
                <a:gd name="T27" fmla="*/ 967 h 1205"/>
                <a:gd name="T28" fmla="*/ 209 w 1207"/>
                <a:gd name="T29" fmla="*/ 59 h 1205"/>
                <a:gd name="T30" fmla="*/ 211 w 1207"/>
                <a:gd name="T31" fmla="*/ 49 h 1205"/>
                <a:gd name="T32" fmla="*/ 221 w 1207"/>
                <a:gd name="T33" fmla="*/ 32 h 1205"/>
                <a:gd name="T34" fmla="*/ 234 w 1207"/>
                <a:gd name="T35" fmla="*/ 17 h 1205"/>
                <a:gd name="T36" fmla="*/ 251 w 1207"/>
                <a:gd name="T37" fmla="*/ 7 h 1205"/>
                <a:gd name="T38" fmla="*/ 261 w 1207"/>
                <a:gd name="T39" fmla="*/ 4 h 1205"/>
                <a:gd name="T40" fmla="*/ 281 w 1207"/>
                <a:gd name="T41" fmla="*/ 0 h 1205"/>
                <a:gd name="T42" fmla="*/ 301 w 1207"/>
                <a:gd name="T43" fmla="*/ 3 h 1205"/>
                <a:gd name="T44" fmla="*/ 320 w 1207"/>
                <a:gd name="T45" fmla="*/ 10 h 1205"/>
                <a:gd name="T46" fmla="*/ 336 w 1207"/>
                <a:gd name="T47" fmla="*/ 22 h 1205"/>
                <a:gd name="T48" fmla="*/ 1186 w 1207"/>
                <a:gd name="T49" fmla="*/ 870 h 1205"/>
                <a:gd name="T50" fmla="*/ 1198 w 1207"/>
                <a:gd name="T51" fmla="*/ 886 h 1205"/>
                <a:gd name="T52" fmla="*/ 1205 w 1207"/>
                <a:gd name="T53" fmla="*/ 904 h 1205"/>
                <a:gd name="T54" fmla="*/ 1207 w 1207"/>
                <a:gd name="T55" fmla="*/ 924 h 1205"/>
                <a:gd name="T56" fmla="*/ 1204 w 1207"/>
                <a:gd name="T57" fmla="*/ 945 h 1205"/>
                <a:gd name="T58" fmla="*/ 1201 w 1207"/>
                <a:gd name="T59" fmla="*/ 954 h 1205"/>
                <a:gd name="T60" fmla="*/ 1190 w 1207"/>
                <a:gd name="T61" fmla="*/ 971 h 1205"/>
                <a:gd name="T62" fmla="*/ 1176 w 1207"/>
                <a:gd name="T63" fmla="*/ 985 h 1205"/>
                <a:gd name="T64" fmla="*/ 1158 w 1207"/>
                <a:gd name="T65" fmla="*/ 995 h 1205"/>
                <a:gd name="T66" fmla="*/ 238 w 1207"/>
                <a:gd name="T67" fmla="*/ 1201 h 1205"/>
                <a:gd name="T68" fmla="*/ 217 w 1207"/>
                <a:gd name="T69" fmla="*/ 1204 h 1205"/>
                <a:gd name="T70" fmla="*/ 195 w 1207"/>
                <a:gd name="T71" fmla="*/ 1205 h 1205"/>
                <a:gd name="T72" fmla="*/ 153 w 1207"/>
                <a:gd name="T73" fmla="*/ 1000 h 1205"/>
                <a:gd name="T74" fmla="*/ 151 w 1207"/>
                <a:gd name="T75" fmla="*/ 1015 h 1205"/>
                <a:gd name="T76" fmla="*/ 155 w 1207"/>
                <a:gd name="T77" fmla="*/ 1027 h 1205"/>
                <a:gd name="T78" fmla="*/ 164 w 1207"/>
                <a:gd name="T79" fmla="*/ 1041 h 1205"/>
                <a:gd name="T80" fmla="*/ 170 w 1207"/>
                <a:gd name="T81" fmla="*/ 1047 h 1205"/>
                <a:gd name="T82" fmla="*/ 184 w 1207"/>
                <a:gd name="T83" fmla="*/ 1053 h 1205"/>
                <a:gd name="T84" fmla="*/ 197 w 1207"/>
                <a:gd name="T85" fmla="*/ 1054 h 1205"/>
                <a:gd name="T86" fmla="*/ 981 w 1207"/>
                <a:gd name="T87" fmla="*/ 879 h 1205"/>
                <a:gd name="T88" fmla="*/ 153 w 1207"/>
                <a:gd name="T89" fmla="*/ 1000 h 1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207" h="1205">
                  <a:moveTo>
                    <a:pt x="195" y="1205"/>
                  </a:moveTo>
                  <a:lnTo>
                    <a:pt x="195" y="1205"/>
                  </a:lnTo>
                  <a:lnTo>
                    <a:pt x="176" y="1204"/>
                  </a:lnTo>
                  <a:lnTo>
                    <a:pt x="157" y="1202"/>
                  </a:lnTo>
                  <a:lnTo>
                    <a:pt x="138" y="1197"/>
                  </a:lnTo>
                  <a:lnTo>
                    <a:pt x="121" y="1191"/>
                  </a:lnTo>
                  <a:lnTo>
                    <a:pt x="104" y="1182"/>
                  </a:lnTo>
                  <a:lnTo>
                    <a:pt x="87" y="1172"/>
                  </a:lnTo>
                  <a:lnTo>
                    <a:pt x="72" y="1162"/>
                  </a:lnTo>
                  <a:lnTo>
                    <a:pt x="57" y="1149"/>
                  </a:lnTo>
                  <a:lnTo>
                    <a:pt x="57" y="1149"/>
                  </a:lnTo>
                  <a:lnTo>
                    <a:pt x="48" y="1139"/>
                  </a:lnTo>
                  <a:lnTo>
                    <a:pt x="40" y="1129"/>
                  </a:lnTo>
                  <a:lnTo>
                    <a:pt x="34" y="1119"/>
                  </a:lnTo>
                  <a:lnTo>
                    <a:pt x="26" y="1110"/>
                  </a:lnTo>
                  <a:lnTo>
                    <a:pt x="21" y="1099"/>
                  </a:lnTo>
                  <a:lnTo>
                    <a:pt x="15" y="1087"/>
                  </a:lnTo>
                  <a:lnTo>
                    <a:pt x="11" y="1076"/>
                  </a:lnTo>
                  <a:lnTo>
                    <a:pt x="8" y="1064"/>
                  </a:lnTo>
                  <a:lnTo>
                    <a:pt x="5" y="1053"/>
                  </a:lnTo>
                  <a:lnTo>
                    <a:pt x="2" y="1041"/>
                  </a:lnTo>
                  <a:lnTo>
                    <a:pt x="0" y="1029"/>
                  </a:lnTo>
                  <a:lnTo>
                    <a:pt x="0" y="1016"/>
                  </a:lnTo>
                  <a:lnTo>
                    <a:pt x="0" y="1004"/>
                  </a:lnTo>
                  <a:lnTo>
                    <a:pt x="0" y="992"/>
                  </a:lnTo>
                  <a:lnTo>
                    <a:pt x="2" y="979"/>
                  </a:lnTo>
                  <a:lnTo>
                    <a:pt x="5" y="967"/>
                  </a:lnTo>
                  <a:lnTo>
                    <a:pt x="5" y="967"/>
                  </a:lnTo>
                  <a:lnTo>
                    <a:pt x="5" y="967"/>
                  </a:lnTo>
                  <a:lnTo>
                    <a:pt x="209" y="59"/>
                  </a:lnTo>
                  <a:lnTo>
                    <a:pt x="209" y="59"/>
                  </a:lnTo>
                  <a:lnTo>
                    <a:pt x="211" y="49"/>
                  </a:lnTo>
                  <a:lnTo>
                    <a:pt x="216" y="41"/>
                  </a:lnTo>
                  <a:lnTo>
                    <a:pt x="221" y="32"/>
                  </a:lnTo>
                  <a:lnTo>
                    <a:pt x="228" y="24"/>
                  </a:lnTo>
                  <a:lnTo>
                    <a:pt x="234" y="17"/>
                  </a:lnTo>
                  <a:lnTo>
                    <a:pt x="243" y="11"/>
                  </a:lnTo>
                  <a:lnTo>
                    <a:pt x="251" y="7"/>
                  </a:lnTo>
                  <a:lnTo>
                    <a:pt x="261" y="4"/>
                  </a:lnTo>
                  <a:lnTo>
                    <a:pt x="261" y="4"/>
                  </a:lnTo>
                  <a:lnTo>
                    <a:pt x="271" y="2"/>
                  </a:lnTo>
                  <a:lnTo>
                    <a:pt x="281" y="0"/>
                  </a:lnTo>
                  <a:lnTo>
                    <a:pt x="292" y="0"/>
                  </a:lnTo>
                  <a:lnTo>
                    <a:pt x="301" y="3"/>
                  </a:lnTo>
                  <a:lnTo>
                    <a:pt x="310" y="6"/>
                  </a:lnTo>
                  <a:lnTo>
                    <a:pt x="320" y="10"/>
                  </a:lnTo>
                  <a:lnTo>
                    <a:pt x="328" y="16"/>
                  </a:lnTo>
                  <a:lnTo>
                    <a:pt x="336" y="22"/>
                  </a:lnTo>
                  <a:lnTo>
                    <a:pt x="1186" y="870"/>
                  </a:lnTo>
                  <a:lnTo>
                    <a:pt x="1186" y="870"/>
                  </a:lnTo>
                  <a:lnTo>
                    <a:pt x="1192" y="877"/>
                  </a:lnTo>
                  <a:lnTo>
                    <a:pt x="1198" y="886"/>
                  </a:lnTo>
                  <a:lnTo>
                    <a:pt x="1202" y="895"/>
                  </a:lnTo>
                  <a:lnTo>
                    <a:pt x="1205" y="904"/>
                  </a:lnTo>
                  <a:lnTo>
                    <a:pt x="1206" y="914"/>
                  </a:lnTo>
                  <a:lnTo>
                    <a:pt x="1207" y="924"/>
                  </a:lnTo>
                  <a:lnTo>
                    <a:pt x="1206" y="935"/>
                  </a:lnTo>
                  <a:lnTo>
                    <a:pt x="1204" y="945"/>
                  </a:lnTo>
                  <a:lnTo>
                    <a:pt x="1204" y="945"/>
                  </a:lnTo>
                  <a:lnTo>
                    <a:pt x="1201" y="954"/>
                  </a:lnTo>
                  <a:lnTo>
                    <a:pt x="1197" y="963"/>
                  </a:lnTo>
                  <a:lnTo>
                    <a:pt x="1190" y="971"/>
                  </a:lnTo>
                  <a:lnTo>
                    <a:pt x="1183" y="978"/>
                  </a:lnTo>
                  <a:lnTo>
                    <a:pt x="1176" y="985"/>
                  </a:lnTo>
                  <a:lnTo>
                    <a:pt x="1167" y="990"/>
                  </a:lnTo>
                  <a:lnTo>
                    <a:pt x="1158" y="995"/>
                  </a:lnTo>
                  <a:lnTo>
                    <a:pt x="1149" y="997"/>
                  </a:lnTo>
                  <a:lnTo>
                    <a:pt x="238" y="1201"/>
                  </a:lnTo>
                  <a:lnTo>
                    <a:pt x="238" y="1201"/>
                  </a:lnTo>
                  <a:lnTo>
                    <a:pt x="217" y="1204"/>
                  </a:lnTo>
                  <a:lnTo>
                    <a:pt x="195" y="1205"/>
                  </a:lnTo>
                  <a:lnTo>
                    <a:pt x="195" y="1205"/>
                  </a:lnTo>
                  <a:close/>
                  <a:moveTo>
                    <a:pt x="153" y="1000"/>
                  </a:moveTo>
                  <a:lnTo>
                    <a:pt x="153" y="1000"/>
                  </a:lnTo>
                  <a:lnTo>
                    <a:pt x="151" y="1008"/>
                  </a:lnTo>
                  <a:lnTo>
                    <a:pt x="151" y="1015"/>
                  </a:lnTo>
                  <a:lnTo>
                    <a:pt x="153" y="1022"/>
                  </a:lnTo>
                  <a:lnTo>
                    <a:pt x="155" y="1027"/>
                  </a:lnTo>
                  <a:lnTo>
                    <a:pt x="159" y="1036"/>
                  </a:lnTo>
                  <a:lnTo>
                    <a:pt x="164" y="1041"/>
                  </a:lnTo>
                  <a:lnTo>
                    <a:pt x="164" y="1041"/>
                  </a:lnTo>
                  <a:lnTo>
                    <a:pt x="170" y="1047"/>
                  </a:lnTo>
                  <a:lnTo>
                    <a:pt x="179" y="1051"/>
                  </a:lnTo>
                  <a:lnTo>
                    <a:pt x="184" y="1053"/>
                  </a:lnTo>
                  <a:lnTo>
                    <a:pt x="191" y="1054"/>
                  </a:lnTo>
                  <a:lnTo>
                    <a:pt x="197" y="1054"/>
                  </a:lnTo>
                  <a:lnTo>
                    <a:pt x="206" y="1053"/>
                  </a:lnTo>
                  <a:lnTo>
                    <a:pt x="981" y="879"/>
                  </a:lnTo>
                  <a:lnTo>
                    <a:pt x="327" y="226"/>
                  </a:lnTo>
                  <a:lnTo>
                    <a:pt x="153" y="10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" name="Freeform 10"/>
            <p:cNvSpPr>
              <a:spLocks/>
            </p:cNvSpPr>
            <p:nvPr userDrawn="1"/>
          </p:nvSpPr>
          <p:spPr bwMode="auto">
            <a:xfrm>
              <a:off x="311" y="2396"/>
              <a:ext cx="51" cy="52"/>
            </a:xfrm>
            <a:custGeom>
              <a:avLst/>
              <a:gdLst>
                <a:gd name="T0" fmla="*/ 32 w 511"/>
                <a:gd name="T1" fmla="*/ 0 h 514"/>
                <a:gd name="T2" fmla="*/ 4 w 511"/>
                <a:gd name="T3" fmla="*/ 368 h 514"/>
                <a:gd name="T4" fmla="*/ 4 w 511"/>
                <a:gd name="T5" fmla="*/ 368 h 514"/>
                <a:gd name="T6" fmla="*/ 1 w 511"/>
                <a:gd name="T7" fmla="*/ 384 h 514"/>
                <a:gd name="T8" fmla="*/ 0 w 511"/>
                <a:gd name="T9" fmla="*/ 399 h 514"/>
                <a:gd name="T10" fmla="*/ 2 w 511"/>
                <a:gd name="T11" fmla="*/ 414 h 514"/>
                <a:gd name="T12" fmla="*/ 6 w 511"/>
                <a:gd name="T13" fmla="*/ 430 h 514"/>
                <a:gd name="T14" fmla="*/ 11 w 511"/>
                <a:gd name="T15" fmla="*/ 443 h 514"/>
                <a:gd name="T16" fmla="*/ 18 w 511"/>
                <a:gd name="T17" fmla="*/ 456 h 514"/>
                <a:gd name="T18" fmla="*/ 26 w 511"/>
                <a:gd name="T19" fmla="*/ 468 h 514"/>
                <a:gd name="T20" fmla="*/ 36 w 511"/>
                <a:gd name="T21" fmla="*/ 478 h 514"/>
                <a:gd name="T22" fmla="*/ 47 w 511"/>
                <a:gd name="T23" fmla="*/ 488 h 514"/>
                <a:gd name="T24" fmla="*/ 59 w 511"/>
                <a:gd name="T25" fmla="*/ 497 h 514"/>
                <a:gd name="T26" fmla="*/ 72 w 511"/>
                <a:gd name="T27" fmla="*/ 503 h 514"/>
                <a:gd name="T28" fmla="*/ 85 w 511"/>
                <a:gd name="T29" fmla="*/ 509 h 514"/>
                <a:gd name="T30" fmla="*/ 100 w 511"/>
                <a:gd name="T31" fmla="*/ 512 h 514"/>
                <a:gd name="T32" fmla="*/ 116 w 511"/>
                <a:gd name="T33" fmla="*/ 514 h 514"/>
                <a:gd name="T34" fmla="*/ 131 w 511"/>
                <a:gd name="T35" fmla="*/ 513 h 514"/>
                <a:gd name="T36" fmla="*/ 147 w 511"/>
                <a:gd name="T37" fmla="*/ 511 h 514"/>
                <a:gd name="T38" fmla="*/ 511 w 511"/>
                <a:gd name="T39" fmla="*/ 443 h 514"/>
                <a:gd name="T40" fmla="*/ 32 w 511"/>
                <a:gd name="T41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11" h="514">
                  <a:moveTo>
                    <a:pt x="32" y="0"/>
                  </a:moveTo>
                  <a:lnTo>
                    <a:pt x="4" y="368"/>
                  </a:lnTo>
                  <a:lnTo>
                    <a:pt x="4" y="368"/>
                  </a:lnTo>
                  <a:lnTo>
                    <a:pt x="1" y="384"/>
                  </a:lnTo>
                  <a:lnTo>
                    <a:pt x="0" y="399"/>
                  </a:lnTo>
                  <a:lnTo>
                    <a:pt x="2" y="414"/>
                  </a:lnTo>
                  <a:lnTo>
                    <a:pt x="6" y="430"/>
                  </a:lnTo>
                  <a:lnTo>
                    <a:pt x="11" y="443"/>
                  </a:lnTo>
                  <a:lnTo>
                    <a:pt x="18" y="456"/>
                  </a:lnTo>
                  <a:lnTo>
                    <a:pt x="26" y="468"/>
                  </a:lnTo>
                  <a:lnTo>
                    <a:pt x="36" y="478"/>
                  </a:lnTo>
                  <a:lnTo>
                    <a:pt x="47" y="488"/>
                  </a:lnTo>
                  <a:lnTo>
                    <a:pt x="59" y="497"/>
                  </a:lnTo>
                  <a:lnTo>
                    <a:pt x="72" y="503"/>
                  </a:lnTo>
                  <a:lnTo>
                    <a:pt x="85" y="509"/>
                  </a:lnTo>
                  <a:lnTo>
                    <a:pt x="100" y="512"/>
                  </a:lnTo>
                  <a:lnTo>
                    <a:pt x="116" y="514"/>
                  </a:lnTo>
                  <a:lnTo>
                    <a:pt x="131" y="513"/>
                  </a:lnTo>
                  <a:lnTo>
                    <a:pt x="147" y="511"/>
                  </a:lnTo>
                  <a:lnTo>
                    <a:pt x="511" y="44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30" name="Freeform 86"/>
          <p:cNvSpPr>
            <a:spLocks/>
          </p:cNvSpPr>
          <p:nvPr userDrawn="1"/>
        </p:nvSpPr>
        <p:spPr bwMode="auto">
          <a:xfrm>
            <a:off x="427440" y="567764"/>
            <a:ext cx="178031" cy="127167"/>
          </a:xfrm>
          <a:custGeom>
            <a:avLst/>
            <a:gdLst>
              <a:gd name="T0" fmla="*/ 22 w 56"/>
              <a:gd name="T1" fmla="*/ 40 h 40"/>
              <a:gd name="T2" fmla="*/ 22 w 56"/>
              <a:gd name="T3" fmla="*/ 40 h 40"/>
              <a:gd name="T4" fmla="*/ 18 w 56"/>
              <a:gd name="T5" fmla="*/ 38 h 40"/>
              <a:gd name="T6" fmla="*/ 2 w 56"/>
              <a:gd name="T7" fmla="*/ 24 h 40"/>
              <a:gd name="T8" fmla="*/ 2 w 56"/>
              <a:gd name="T9" fmla="*/ 24 h 40"/>
              <a:gd name="T10" fmla="*/ 0 w 56"/>
              <a:gd name="T11" fmla="*/ 18 h 40"/>
              <a:gd name="T12" fmla="*/ 2 w 56"/>
              <a:gd name="T13" fmla="*/ 14 h 40"/>
              <a:gd name="T14" fmla="*/ 2 w 56"/>
              <a:gd name="T15" fmla="*/ 14 h 40"/>
              <a:gd name="T16" fmla="*/ 6 w 56"/>
              <a:gd name="T17" fmla="*/ 12 h 40"/>
              <a:gd name="T18" fmla="*/ 12 w 56"/>
              <a:gd name="T19" fmla="*/ 14 h 40"/>
              <a:gd name="T20" fmla="*/ 22 w 56"/>
              <a:gd name="T21" fmla="*/ 24 h 40"/>
              <a:gd name="T22" fmla="*/ 44 w 56"/>
              <a:gd name="T23" fmla="*/ 2 h 40"/>
              <a:gd name="T24" fmla="*/ 44 w 56"/>
              <a:gd name="T25" fmla="*/ 2 h 40"/>
              <a:gd name="T26" fmla="*/ 48 w 56"/>
              <a:gd name="T27" fmla="*/ 0 h 40"/>
              <a:gd name="T28" fmla="*/ 54 w 56"/>
              <a:gd name="T29" fmla="*/ 2 h 40"/>
              <a:gd name="T30" fmla="*/ 54 w 56"/>
              <a:gd name="T31" fmla="*/ 2 h 40"/>
              <a:gd name="T32" fmla="*/ 56 w 56"/>
              <a:gd name="T33" fmla="*/ 8 h 40"/>
              <a:gd name="T34" fmla="*/ 54 w 56"/>
              <a:gd name="T35" fmla="*/ 12 h 40"/>
              <a:gd name="T36" fmla="*/ 28 w 56"/>
              <a:gd name="T37" fmla="*/ 38 h 40"/>
              <a:gd name="T38" fmla="*/ 28 w 56"/>
              <a:gd name="T39" fmla="*/ 38 h 40"/>
              <a:gd name="T40" fmla="*/ 22 w 56"/>
              <a:gd name="T41" fmla="*/ 40 h 40"/>
              <a:gd name="T42" fmla="*/ 22 w 56"/>
              <a:gd name="T43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6" h="40">
                <a:moveTo>
                  <a:pt x="22" y="40"/>
                </a:moveTo>
                <a:lnTo>
                  <a:pt x="22" y="40"/>
                </a:lnTo>
                <a:lnTo>
                  <a:pt x="18" y="38"/>
                </a:lnTo>
                <a:lnTo>
                  <a:pt x="2" y="24"/>
                </a:lnTo>
                <a:lnTo>
                  <a:pt x="2" y="24"/>
                </a:lnTo>
                <a:lnTo>
                  <a:pt x="0" y="18"/>
                </a:lnTo>
                <a:lnTo>
                  <a:pt x="2" y="14"/>
                </a:lnTo>
                <a:lnTo>
                  <a:pt x="2" y="14"/>
                </a:lnTo>
                <a:lnTo>
                  <a:pt x="6" y="12"/>
                </a:lnTo>
                <a:lnTo>
                  <a:pt x="12" y="14"/>
                </a:lnTo>
                <a:lnTo>
                  <a:pt x="22" y="24"/>
                </a:lnTo>
                <a:lnTo>
                  <a:pt x="44" y="2"/>
                </a:lnTo>
                <a:lnTo>
                  <a:pt x="44" y="2"/>
                </a:lnTo>
                <a:lnTo>
                  <a:pt x="48" y="0"/>
                </a:lnTo>
                <a:lnTo>
                  <a:pt x="54" y="2"/>
                </a:lnTo>
                <a:lnTo>
                  <a:pt x="54" y="2"/>
                </a:lnTo>
                <a:lnTo>
                  <a:pt x="56" y="8"/>
                </a:lnTo>
                <a:lnTo>
                  <a:pt x="54" y="12"/>
                </a:lnTo>
                <a:lnTo>
                  <a:pt x="28" y="38"/>
                </a:lnTo>
                <a:lnTo>
                  <a:pt x="28" y="38"/>
                </a:lnTo>
                <a:lnTo>
                  <a:pt x="22" y="40"/>
                </a:lnTo>
                <a:lnTo>
                  <a:pt x="22" y="4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9" name="텍스트 개체 틀 2"/>
          <p:cNvSpPr>
            <a:spLocks noGrp="1"/>
          </p:cNvSpPr>
          <p:nvPr>
            <p:ph idx="1" hasCustomPrompt="1"/>
          </p:nvPr>
        </p:nvSpPr>
        <p:spPr>
          <a:xfrm>
            <a:off x="457200" y="1691283"/>
            <a:ext cx="8229600" cy="1449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  <a:endParaRPr lang="ko-KR" altLang="en-US" dirty="0"/>
          </a:p>
        </p:txBody>
      </p:sp>
      <p:sp>
        <p:nvSpPr>
          <p:cNvPr id="22" name="텍스트 개체 틀 2"/>
          <p:cNvSpPr>
            <a:spLocks noGrp="1"/>
          </p:cNvSpPr>
          <p:nvPr>
            <p:ph idx="12" hasCustomPrompt="1"/>
          </p:nvPr>
        </p:nvSpPr>
        <p:spPr>
          <a:xfrm>
            <a:off x="457200" y="1117468"/>
            <a:ext cx="8229600" cy="4297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>
              <a:lnSpc>
                <a:spcPct val="120000"/>
              </a:lnSpc>
              <a:buNone/>
              <a:defRPr sz="3000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ts val="2700"/>
              </a:lnSpc>
              <a:defRPr b="0"/>
            </a:lvl2pPr>
          </a:lstStyle>
          <a:p>
            <a:pPr lvl="0"/>
            <a:r>
              <a:rPr lang="en-US" altLang="ko-KR" dirty="0" smtClean="0"/>
              <a:t>1. </a:t>
            </a:r>
            <a:r>
              <a:rPr lang="ko-KR" altLang="en-US" dirty="0" err="1" smtClean="0"/>
              <a:t>언타이틀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8493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3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30" grpId="0" animBg="1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소단원 도입해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직사각형 19"/>
          <p:cNvSpPr/>
          <p:nvPr userDrawn="1"/>
        </p:nvSpPr>
        <p:spPr>
          <a:xfrm>
            <a:off x="2555776" y="485759"/>
            <a:ext cx="6588224" cy="88184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</a:schemeClr>
              </a:gs>
              <a:gs pos="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>
              <a:solidFill>
                <a:schemeClr val="bg1"/>
              </a:solidFill>
            </a:endParaRPr>
          </a:p>
        </p:txBody>
      </p:sp>
      <p:grpSp>
        <p:nvGrpSpPr>
          <p:cNvPr id="47" name="그룹 46"/>
          <p:cNvGrpSpPr/>
          <p:nvPr userDrawn="1"/>
        </p:nvGrpSpPr>
        <p:grpSpPr>
          <a:xfrm>
            <a:off x="669903" y="436694"/>
            <a:ext cx="3254025" cy="517945"/>
            <a:chOff x="973837" y="3505414"/>
            <a:chExt cx="2455712" cy="517945"/>
          </a:xfrm>
        </p:grpSpPr>
        <p:sp>
          <p:nvSpPr>
            <p:cNvPr id="48" name="타원 31"/>
            <p:cNvSpPr/>
            <p:nvPr userDrawn="1"/>
          </p:nvSpPr>
          <p:spPr>
            <a:xfrm>
              <a:off x="2975151" y="3513367"/>
              <a:ext cx="294458" cy="106538"/>
            </a:xfrm>
            <a:custGeom>
              <a:avLst/>
              <a:gdLst>
                <a:gd name="connsiteX0" fmla="*/ 0 w 360040"/>
                <a:gd name="connsiteY0" fmla="*/ 105809 h 211617"/>
                <a:gd name="connsiteX1" fmla="*/ 180020 w 360040"/>
                <a:gd name="connsiteY1" fmla="*/ 0 h 211617"/>
                <a:gd name="connsiteX2" fmla="*/ 360040 w 360040"/>
                <a:gd name="connsiteY2" fmla="*/ 105809 h 211617"/>
                <a:gd name="connsiteX3" fmla="*/ 180020 w 360040"/>
                <a:gd name="connsiteY3" fmla="*/ 211618 h 211617"/>
                <a:gd name="connsiteX4" fmla="*/ 0 w 360040"/>
                <a:gd name="connsiteY4" fmla="*/ 105809 h 211617"/>
                <a:gd name="connsiteX0" fmla="*/ 0 w 360040"/>
                <a:gd name="connsiteY0" fmla="*/ 105809 h 105809"/>
                <a:gd name="connsiteX1" fmla="*/ 180020 w 360040"/>
                <a:gd name="connsiteY1" fmla="*/ 0 h 105809"/>
                <a:gd name="connsiteX2" fmla="*/ 360040 w 360040"/>
                <a:gd name="connsiteY2" fmla="*/ 105809 h 105809"/>
                <a:gd name="connsiteX3" fmla="*/ 0 w 360040"/>
                <a:gd name="connsiteY3" fmla="*/ 105809 h 105809"/>
                <a:gd name="connsiteX0" fmla="*/ 0 w 371190"/>
                <a:gd name="connsiteY0" fmla="*/ 105809 h 105809"/>
                <a:gd name="connsiteX1" fmla="*/ 180020 w 371190"/>
                <a:gd name="connsiteY1" fmla="*/ 0 h 105809"/>
                <a:gd name="connsiteX2" fmla="*/ 360040 w 371190"/>
                <a:gd name="connsiteY2" fmla="*/ 105809 h 105809"/>
                <a:gd name="connsiteX3" fmla="*/ 0 w 371190"/>
                <a:gd name="connsiteY3" fmla="*/ 105809 h 105809"/>
                <a:gd name="connsiteX0" fmla="*/ 0 w 372363"/>
                <a:gd name="connsiteY0" fmla="*/ 105809 h 114610"/>
                <a:gd name="connsiteX1" fmla="*/ 180020 w 372363"/>
                <a:gd name="connsiteY1" fmla="*/ 0 h 114610"/>
                <a:gd name="connsiteX2" fmla="*/ 360040 w 372363"/>
                <a:gd name="connsiteY2" fmla="*/ 105809 h 114610"/>
                <a:gd name="connsiteX3" fmla="*/ 0 w 372363"/>
                <a:gd name="connsiteY3" fmla="*/ 105809 h 114610"/>
                <a:gd name="connsiteX0" fmla="*/ 1239 w 294346"/>
                <a:gd name="connsiteY0" fmla="*/ 105809 h 114610"/>
                <a:gd name="connsiteX1" fmla="*/ 181259 w 294346"/>
                <a:gd name="connsiteY1" fmla="*/ 0 h 114610"/>
                <a:gd name="connsiteX2" fmla="*/ 279392 w 294346"/>
                <a:gd name="connsiteY2" fmla="*/ 105809 h 114610"/>
                <a:gd name="connsiteX3" fmla="*/ 1239 w 294346"/>
                <a:gd name="connsiteY3" fmla="*/ 105809 h 114610"/>
                <a:gd name="connsiteX0" fmla="*/ 1239 w 279392"/>
                <a:gd name="connsiteY0" fmla="*/ 105809 h 113804"/>
                <a:gd name="connsiteX1" fmla="*/ 181259 w 279392"/>
                <a:gd name="connsiteY1" fmla="*/ 0 h 113804"/>
                <a:gd name="connsiteX2" fmla="*/ 279392 w 279392"/>
                <a:gd name="connsiteY2" fmla="*/ 105809 h 113804"/>
                <a:gd name="connsiteX3" fmla="*/ 1239 w 279392"/>
                <a:gd name="connsiteY3" fmla="*/ 105809 h 113804"/>
                <a:gd name="connsiteX0" fmla="*/ 1239 w 280050"/>
                <a:gd name="connsiteY0" fmla="*/ 105809 h 113820"/>
                <a:gd name="connsiteX1" fmla="*/ 181259 w 280050"/>
                <a:gd name="connsiteY1" fmla="*/ 0 h 113820"/>
                <a:gd name="connsiteX2" fmla="*/ 279392 w 280050"/>
                <a:gd name="connsiteY2" fmla="*/ 105809 h 113820"/>
                <a:gd name="connsiteX3" fmla="*/ 1239 w 280050"/>
                <a:gd name="connsiteY3" fmla="*/ 105809 h 113820"/>
                <a:gd name="connsiteX0" fmla="*/ 2279 w 281090"/>
                <a:gd name="connsiteY0" fmla="*/ 105809 h 106278"/>
                <a:gd name="connsiteX1" fmla="*/ 182299 w 281090"/>
                <a:gd name="connsiteY1" fmla="*/ 0 h 106278"/>
                <a:gd name="connsiteX2" fmla="*/ 280432 w 281090"/>
                <a:gd name="connsiteY2" fmla="*/ 105809 h 106278"/>
                <a:gd name="connsiteX3" fmla="*/ 2279 w 281090"/>
                <a:gd name="connsiteY3" fmla="*/ 105809 h 106278"/>
                <a:gd name="connsiteX0" fmla="*/ 15227 w 294038"/>
                <a:gd name="connsiteY0" fmla="*/ 105809 h 113820"/>
                <a:gd name="connsiteX1" fmla="*/ 195247 w 294038"/>
                <a:gd name="connsiteY1" fmla="*/ 0 h 113820"/>
                <a:gd name="connsiteX2" fmla="*/ 293380 w 294038"/>
                <a:gd name="connsiteY2" fmla="*/ 105809 h 113820"/>
                <a:gd name="connsiteX3" fmla="*/ 15227 w 294038"/>
                <a:gd name="connsiteY3" fmla="*/ 105809 h 113820"/>
                <a:gd name="connsiteX0" fmla="*/ 15227 w 294038"/>
                <a:gd name="connsiteY0" fmla="*/ 105809 h 113820"/>
                <a:gd name="connsiteX1" fmla="*/ 195247 w 294038"/>
                <a:gd name="connsiteY1" fmla="*/ 0 h 113820"/>
                <a:gd name="connsiteX2" fmla="*/ 293380 w 294038"/>
                <a:gd name="connsiteY2" fmla="*/ 105809 h 113820"/>
                <a:gd name="connsiteX3" fmla="*/ 15227 w 294038"/>
                <a:gd name="connsiteY3" fmla="*/ 105809 h 113820"/>
                <a:gd name="connsiteX0" fmla="*/ 15647 w 294458"/>
                <a:gd name="connsiteY0" fmla="*/ 105809 h 106538"/>
                <a:gd name="connsiteX1" fmla="*/ 195667 w 294458"/>
                <a:gd name="connsiteY1" fmla="*/ 0 h 106538"/>
                <a:gd name="connsiteX2" fmla="*/ 293800 w 294458"/>
                <a:gd name="connsiteY2" fmla="*/ 105809 h 106538"/>
                <a:gd name="connsiteX3" fmla="*/ 15647 w 294458"/>
                <a:gd name="connsiteY3" fmla="*/ 105809 h 106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458" h="106538">
                  <a:moveTo>
                    <a:pt x="15647" y="105809"/>
                  </a:moveTo>
                  <a:cubicBezTo>
                    <a:pt x="-57931" y="116795"/>
                    <a:pt x="149308" y="0"/>
                    <a:pt x="195667" y="0"/>
                  </a:cubicBezTo>
                  <a:cubicBezTo>
                    <a:pt x="242026" y="0"/>
                    <a:pt x="301375" y="53141"/>
                    <a:pt x="293800" y="105809"/>
                  </a:cubicBezTo>
                  <a:cubicBezTo>
                    <a:pt x="293690" y="106577"/>
                    <a:pt x="51739" y="100420"/>
                    <a:pt x="15647" y="105809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effectLst/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0" name="모서리가 둥근 직사각형 4"/>
            <p:cNvSpPr/>
            <p:nvPr userDrawn="1"/>
          </p:nvSpPr>
          <p:spPr>
            <a:xfrm>
              <a:off x="973837" y="3505414"/>
              <a:ext cx="2173905" cy="517945"/>
            </a:xfrm>
            <a:custGeom>
              <a:avLst/>
              <a:gdLst>
                <a:gd name="connsiteX0" fmla="*/ 0 w 2388714"/>
                <a:gd name="connsiteY0" fmla="*/ 96013 h 576064"/>
                <a:gd name="connsiteX1" fmla="*/ 96013 w 2388714"/>
                <a:gd name="connsiteY1" fmla="*/ 0 h 576064"/>
                <a:gd name="connsiteX2" fmla="*/ 2292701 w 2388714"/>
                <a:gd name="connsiteY2" fmla="*/ 0 h 576064"/>
                <a:gd name="connsiteX3" fmla="*/ 2388714 w 2388714"/>
                <a:gd name="connsiteY3" fmla="*/ 96013 h 576064"/>
                <a:gd name="connsiteX4" fmla="*/ 2388714 w 2388714"/>
                <a:gd name="connsiteY4" fmla="*/ 480051 h 576064"/>
                <a:gd name="connsiteX5" fmla="*/ 2292701 w 2388714"/>
                <a:gd name="connsiteY5" fmla="*/ 576064 h 576064"/>
                <a:gd name="connsiteX6" fmla="*/ 96013 w 2388714"/>
                <a:gd name="connsiteY6" fmla="*/ 576064 h 576064"/>
                <a:gd name="connsiteX7" fmla="*/ 0 w 2388714"/>
                <a:gd name="connsiteY7" fmla="*/ 480051 h 576064"/>
                <a:gd name="connsiteX8" fmla="*/ 0 w 2388714"/>
                <a:gd name="connsiteY8" fmla="*/ 96013 h 576064"/>
                <a:gd name="connsiteX0" fmla="*/ 0 w 2388714"/>
                <a:gd name="connsiteY0" fmla="*/ 96013 h 576064"/>
                <a:gd name="connsiteX1" fmla="*/ 2292701 w 2388714"/>
                <a:gd name="connsiteY1" fmla="*/ 0 h 576064"/>
                <a:gd name="connsiteX2" fmla="*/ 2388714 w 2388714"/>
                <a:gd name="connsiteY2" fmla="*/ 96013 h 576064"/>
                <a:gd name="connsiteX3" fmla="*/ 2388714 w 2388714"/>
                <a:gd name="connsiteY3" fmla="*/ 480051 h 576064"/>
                <a:gd name="connsiteX4" fmla="*/ 2292701 w 2388714"/>
                <a:gd name="connsiteY4" fmla="*/ 576064 h 576064"/>
                <a:gd name="connsiteX5" fmla="*/ 96013 w 2388714"/>
                <a:gd name="connsiteY5" fmla="*/ 576064 h 576064"/>
                <a:gd name="connsiteX6" fmla="*/ 0 w 2388714"/>
                <a:gd name="connsiteY6" fmla="*/ 480051 h 576064"/>
                <a:gd name="connsiteX7" fmla="*/ 0 w 2388714"/>
                <a:gd name="connsiteY7" fmla="*/ 96013 h 576064"/>
                <a:gd name="connsiteX0" fmla="*/ 0 w 2388714"/>
                <a:gd name="connsiteY0" fmla="*/ 0 h 480051"/>
                <a:gd name="connsiteX1" fmla="*/ 2388714 w 2388714"/>
                <a:gd name="connsiteY1" fmla="*/ 0 h 480051"/>
                <a:gd name="connsiteX2" fmla="*/ 2388714 w 2388714"/>
                <a:gd name="connsiteY2" fmla="*/ 384038 h 480051"/>
                <a:gd name="connsiteX3" fmla="*/ 2292701 w 2388714"/>
                <a:gd name="connsiteY3" fmla="*/ 480051 h 480051"/>
                <a:gd name="connsiteX4" fmla="*/ 96013 w 2388714"/>
                <a:gd name="connsiteY4" fmla="*/ 480051 h 480051"/>
                <a:gd name="connsiteX5" fmla="*/ 0 w 2388714"/>
                <a:gd name="connsiteY5" fmla="*/ 384038 h 480051"/>
                <a:gd name="connsiteX6" fmla="*/ 0 w 2388714"/>
                <a:gd name="connsiteY6" fmla="*/ 0 h 480051"/>
                <a:gd name="connsiteX0" fmla="*/ 0 w 2388714"/>
                <a:gd name="connsiteY0" fmla="*/ 29269 h 509320"/>
                <a:gd name="connsiteX1" fmla="*/ 2388714 w 2388714"/>
                <a:gd name="connsiteY1" fmla="*/ 29269 h 509320"/>
                <a:gd name="connsiteX2" fmla="*/ 2388714 w 2388714"/>
                <a:gd name="connsiteY2" fmla="*/ 413307 h 509320"/>
                <a:gd name="connsiteX3" fmla="*/ 2292701 w 2388714"/>
                <a:gd name="connsiteY3" fmla="*/ 509320 h 509320"/>
                <a:gd name="connsiteX4" fmla="*/ 96013 w 2388714"/>
                <a:gd name="connsiteY4" fmla="*/ 509320 h 509320"/>
                <a:gd name="connsiteX5" fmla="*/ 0 w 2388714"/>
                <a:gd name="connsiteY5" fmla="*/ 413307 h 509320"/>
                <a:gd name="connsiteX6" fmla="*/ 0 w 2388714"/>
                <a:gd name="connsiteY6" fmla="*/ 29269 h 509320"/>
                <a:gd name="connsiteX0" fmla="*/ 16 w 2388730"/>
                <a:gd name="connsiteY0" fmla="*/ 0 h 480051"/>
                <a:gd name="connsiteX1" fmla="*/ 2388730 w 2388730"/>
                <a:gd name="connsiteY1" fmla="*/ 0 h 480051"/>
                <a:gd name="connsiteX2" fmla="*/ 2388730 w 2388730"/>
                <a:gd name="connsiteY2" fmla="*/ 384038 h 480051"/>
                <a:gd name="connsiteX3" fmla="*/ 2292717 w 2388730"/>
                <a:gd name="connsiteY3" fmla="*/ 480051 h 480051"/>
                <a:gd name="connsiteX4" fmla="*/ 96029 w 2388730"/>
                <a:gd name="connsiteY4" fmla="*/ 480051 h 480051"/>
                <a:gd name="connsiteX5" fmla="*/ 16 w 2388730"/>
                <a:gd name="connsiteY5" fmla="*/ 384038 h 480051"/>
                <a:gd name="connsiteX6" fmla="*/ 16 w 2388730"/>
                <a:gd name="connsiteY6" fmla="*/ 0 h 480051"/>
                <a:gd name="connsiteX0" fmla="*/ 16 w 2388730"/>
                <a:gd name="connsiteY0" fmla="*/ 197223 h 480100"/>
                <a:gd name="connsiteX1" fmla="*/ 2388730 w 2388730"/>
                <a:gd name="connsiteY1" fmla="*/ 49 h 480100"/>
                <a:gd name="connsiteX2" fmla="*/ 2388730 w 2388730"/>
                <a:gd name="connsiteY2" fmla="*/ 384087 h 480100"/>
                <a:gd name="connsiteX3" fmla="*/ 2292717 w 2388730"/>
                <a:gd name="connsiteY3" fmla="*/ 480100 h 480100"/>
                <a:gd name="connsiteX4" fmla="*/ 96029 w 2388730"/>
                <a:gd name="connsiteY4" fmla="*/ 480100 h 480100"/>
                <a:gd name="connsiteX5" fmla="*/ 16 w 2388730"/>
                <a:gd name="connsiteY5" fmla="*/ 384087 h 480100"/>
                <a:gd name="connsiteX6" fmla="*/ 16 w 2388730"/>
                <a:gd name="connsiteY6" fmla="*/ 197223 h 480100"/>
                <a:gd name="connsiteX0" fmla="*/ 16 w 2388730"/>
                <a:gd name="connsiteY0" fmla="*/ 519 h 283396"/>
                <a:gd name="connsiteX1" fmla="*/ 2388730 w 2388730"/>
                <a:gd name="connsiteY1" fmla="*/ 16951 h 283396"/>
                <a:gd name="connsiteX2" fmla="*/ 2388730 w 2388730"/>
                <a:gd name="connsiteY2" fmla="*/ 187383 h 283396"/>
                <a:gd name="connsiteX3" fmla="*/ 2292717 w 2388730"/>
                <a:gd name="connsiteY3" fmla="*/ 283396 h 283396"/>
                <a:gd name="connsiteX4" fmla="*/ 96029 w 2388730"/>
                <a:gd name="connsiteY4" fmla="*/ 283396 h 283396"/>
                <a:gd name="connsiteX5" fmla="*/ 16 w 2388730"/>
                <a:gd name="connsiteY5" fmla="*/ 187383 h 283396"/>
                <a:gd name="connsiteX6" fmla="*/ 16 w 2388730"/>
                <a:gd name="connsiteY6" fmla="*/ 519 h 283396"/>
                <a:gd name="connsiteX0" fmla="*/ 26 w 2388740"/>
                <a:gd name="connsiteY0" fmla="*/ 5512 h 288389"/>
                <a:gd name="connsiteX1" fmla="*/ 1538426 w 2388740"/>
                <a:gd name="connsiteY1" fmla="*/ 1405 h 288389"/>
                <a:gd name="connsiteX2" fmla="*/ 2388740 w 2388740"/>
                <a:gd name="connsiteY2" fmla="*/ 192376 h 288389"/>
                <a:gd name="connsiteX3" fmla="*/ 2292727 w 2388740"/>
                <a:gd name="connsiteY3" fmla="*/ 288389 h 288389"/>
                <a:gd name="connsiteX4" fmla="*/ 96039 w 2388740"/>
                <a:gd name="connsiteY4" fmla="*/ 288389 h 288389"/>
                <a:gd name="connsiteX5" fmla="*/ 26 w 2388740"/>
                <a:gd name="connsiteY5" fmla="*/ 192376 h 288389"/>
                <a:gd name="connsiteX6" fmla="*/ 26 w 2388740"/>
                <a:gd name="connsiteY6" fmla="*/ 5512 h 288389"/>
                <a:gd name="connsiteX0" fmla="*/ 26 w 2295217"/>
                <a:gd name="connsiteY0" fmla="*/ 5512 h 288389"/>
                <a:gd name="connsiteX1" fmla="*/ 1538426 w 2295217"/>
                <a:gd name="connsiteY1" fmla="*/ 1405 h 288389"/>
                <a:gd name="connsiteX2" fmla="*/ 1534319 w 2295217"/>
                <a:gd name="connsiteY2" fmla="*/ 167730 h 288389"/>
                <a:gd name="connsiteX3" fmla="*/ 2292727 w 2295217"/>
                <a:gd name="connsiteY3" fmla="*/ 288389 h 288389"/>
                <a:gd name="connsiteX4" fmla="*/ 96039 w 2295217"/>
                <a:gd name="connsiteY4" fmla="*/ 288389 h 288389"/>
                <a:gd name="connsiteX5" fmla="*/ 26 w 2295217"/>
                <a:gd name="connsiteY5" fmla="*/ 192376 h 288389"/>
                <a:gd name="connsiteX6" fmla="*/ 26 w 2295217"/>
                <a:gd name="connsiteY6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34319 w 1538426"/>
                <a:gd name="connsiteY2" fmla="*/ 167730 h 288389"/>
                <a:gd name="connsiteX3" fmla="*/ 1425982 w 1538426"/>
                <a:gd name="connsiteY3" fmla="*/ 284281 h 288389"/>
                <a:gd name="connsiteX4" fmla="*/ 96039 w 1538426"/>
                <a:gd name="connsiteY4" fmla="*/ 288389 h 288389"/>
                <a:gd name="connsiteX5" fmla="*/ 26 w 1538426"/>
                <a:gd name="connsiteY5" fmla="*/ 192376 h 288389"/>
                <a:gd name="connsiteX6" fmla="*/ 26 w 1538426"/>
                <a:gd name="connsiteY6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29320 w 1538426"/>
                <a:gd name="connsiteY2" fmla="*/ 35614 h 288389"/>
                <a:gd name="connsiteX3" fmla="*/ 1534319 w 1538426"/>
                <a:gd name="connsiteY3" fmla="*/ 167730 h 288389"/>
                <a:gd name="connsiteX4" fmla="*/ 1425982 w 1538426"/>
                <a:gd name="connsiteY4" fmla="*/ 284281 h 288389"/>
                <a:gd name="connsiteX5" fmla="*/ 96039 w 1538426"/>
                <a:gd name="connsiteY5" fmla="*/ 288389 h 288389"/>
                <a:gd name="connsiteX6" fmla="*/ 26 w 1538426"/>
                <a:gd name="connsiteY6" fmla="*/ 192376 h 288389"/>
                <a:gd name="connsiteX7" fmla="*/ 26 w 1538426"/>
                <a:gd name="connsiteY7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29320 w 1538426"/>
                <a:gd name="connsiteY2" fmla="*/ 38991 h 288389"/>
                <a:gd name="connsiteX3" fmla="*/ 1534319 w 1538426"/>
                <a:gd name="connsiteY3" fmla="*/ 167730 h 288389"/>
                <a:gd name="connsiteX4" fmla="*/ 1425982 w 1538426"/>
                <a:gd name="connsiteY4" fmla="*/ 284281 h 288389"/>
                <a:gd name="connsiteX5" fmla="*/ 96039 w 1538426"/>
                <a:gd name="connsiteY5" fmla="*/ 288389 h 288389"/>
                <a:gd name="connsiteX6" fmla="*/ 26 w 1538426"/>
                <a:gd name="connsiteY6" fmla="*/ 192376 h 288389"/>
                <a:gd name="connsiteX7" fmla="*/ 26 w 1538426"/>
                <a:gd name="connsiteY7" fmla="*/ 5512 h 288389"/>
                <a:gd name="connsiteX0" fmla="*/ 25 w 1673505"/>
                <a:gd name="connsiteY0" fmla="*/ 5512 h 288389"/>
                <a:gd name="connsiteX1" fmla="*/ 1673505 w 1673505"/>
                <a:gd name="connsiteY1" fmla="*/ 1405 h 288389"/>
                <a:gd name="connsiteX2" fmla="*/ 1529319 w 1673505"/>
                <a:gd name="connsiteY2" fmla="*/ 38991 h 288389"/>
                <a:gd name="connsiteX3" fmla="*/ 1534318 w 1673505"/>
                <a:gd name="connsiteY3" fmla="*/ 167730 h 288389"/>
                <a:gd name="connsiteX4" fmla="*/ 1425981 w 1673505"/>
                <a:gd name="connsiteY4" fmla="*/ 284281 h 288389"/>
                <a:gd name="connsiteX5" fmla="*/ 96038 w 1673505"/>
                <a:gd name="connsiteY5" fmla="*/ 288389 h 288389"/>
                <a:gd name="connsiteX6" fmla="*/ 25 w 1673505"/>
                <a:gd name="connsiteY6" fmla="*/ 192376 h 288389"/>
                <a:gd name="connsiteX7" fmla="*/ 25 w 1673505"/>
                <a:gd name="connsiteY7" fmla="*/ 5512 h 288389"/>
                <a:gd name="connsiteX0" fmla="*/ 25 w 1673505"/>
                <a:gd name="connsiteY0" fmla="*/ 5512 h 288389"/>
                <a:gd name="connsiteX1" fmla="*/ 1673505 w 1673505"/>
                <a:gd name="connsiteY1" fmla="*/ 1405 h 288389"/>
                <a:gd name="connsiteX2" fmla="*/ 1529319 w 1673505"/>
                <a:gd name="connsiteY2" fmla="*/ 38991 h 288389"/>
                <a:gd name="connsiteX3" fmla="*/ 1534318 w 1673505"/>
                <a:gd name="connsiteY3" fmla="*/ 167730 h 288389"/>
                <a:gd name="connsiteX4" fmla="*/ 1425981 w 1673505"/>
                <a:gd name="connsiteY4" fmla="*/ 284281 h 288389"/>
                <a:gd name="connsiteX5" fmla="*/ 96038 w 1673505"/>
                <a:gd name="connsiteY5" fmla="*/ 288389 h 288389"/>
                <a:gd name="connsiteX6" fmla="*/ 25 w 1673505"/>
                <a:gd name="connsiteY6" fmla="*/ 192376 h 288389"/>
                <a:gd name="connsiteX7" fmla="*/ 25 w 1673505"/>
                <a:gd name="connsiteY7" fmla="*/ 5512 h 288389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29319 w 1622850"/>
                <a:gd name="connsiteY2" fmla="*/ 36588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29319 w 1622850"/>
                <a:gd name="connsiteY2" fmla="*/ 36588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15251"/>
                <a:gd name="connsiteY0" fmla="*/ 3109 h 285986"/>
                <a:gd name="connsiteX1" fmla="*/ 1615251 w 1615251"/>
                <a:gd name="connsiteY1" fmla="*/ 2379 h 285986"/>
                <a:gd name="connsiteX2" fmla="*/ 1534384 w 1615251"/>
                <a:gd name="connsiteY2" fmla="*/ 92309 h 285986"/>
                <a:gd name="connsiteX3" fmla="*/ 1534318 w 1615251"/>
                <a:gd name="connsiteY3" fmla="*/ 165327 h 285986"/>
                <a:gd name="connsiteX4" fmla="*/ 1425981 w 1615251"/>
                <a:gd name="connsiteY4" fmla="*/ 281878 h 285986"/>
                <a:gd name="connsiteX5" fmla="*/ 96038 w 1615251"/>
                <a:gd name="connsiteY5" fmla="*/ 285986 h 285986"/>
                <a:gd name="connsiteX6" fmla="*/ 25 w 1615251"/>
                <a:gd name="connsiteY6" fmla="*/ 189973 h 285986"/>
                <a:gd name="connsiteX7" fmla="*/ 25 w 1615251"/>
                <a:gd name="connsiteY7" fmla="*/ 3109 h 285986"/>
                <a:gd name="connsiteX0" fmla="*/ 25 w 1615251"/>
                <a:gd name="connsiteY0" fmla="*/ 3109 h 285986"/>
                <a:gd name="connsiteX1" fmla="*/ 1615251 w 1615251"/>
                <a:gd name="connsiteY1" fmla="*/ 2379 h 285986"/>
                <a:gd name="connsiteX2" fmla="*/ 1534384 w 1615251"/>
                <a:gd name="connsiteY2" fmla="*/ 92309 h 285986"/>
                <a:gd name="connsiteX3" fmla="*/ 1534318 w 1615251"/>
                <a:gd name="connsiteY3" fmla="*/ 165327 h 285986"/>
                <a:gd name="connsiteX4" fmla="*/ 1425981 w 1615251"/>
                <a:gd name="connsiteY4" fmla="*/ 281878 h 285986"/>
                <a:gd name="connsiteX5" fmla="*/ 96038 w 1615251"/>
                <a:gd name="connsiteY5" fmla="*/ 285986 h 285986"/>
                <a:gd name="connsiteX6" fmla="*/ 25 w 1615251"/>
                <a:gd name="connsiteY6" fmla="*/ 189973 h 285986"/>
                <a:gd name="connsiteX7" fmla="*/ 25 w 1615251"/>
                <a:gd name="connsiteY7" fmla="*/ 3109 h 285986"/>
                <a:gd name="connsiteX0" fmla="*/ 25 w 1615251"/>
                <a:gd name="connsiteY0" fmla="*/ 1822 h 284699"/>
                <a:gd name="connsiteX1" fmla="*/ 1615251 w 1615251"/>
                <a:gd name="connsiteY1" fmla="*/ 1092 h 284699"/>
                <a:gd name="connsiteX2" fmla="*/ 1534384 w 1615251"/>
                <a:gd name="connsiteY2" fmla="*/ 91022 h 284699"/>
                <a:gd name="connsiteX3" fmla="*/ 1534318 w 1615251"/>
                <a:gd name="connsiteY3" fmla="*/ 164040 h 284699"/>
                <a:gd name="connsiteX4" fmla="*/ 1425981 w 1615251"/>
                <a:gd name="connsiteY4" fmla="*/ 280591 h 284699"/>
                <a:gd name="connsiteX5" fmla="*/ 96038 w 1615251"/>
                <a:gd name="connsiteY5" fmla="*/ 284699 h 284699"/>
                <a:gd name="connsiteX6" fmla="*/ 25 w 1615251"/>
                <a:gd name="connsiteY6" fmla="*/ 188686 h 284699"/>
                <a:gd name="connsiteX7" fmla="*/ 25 w 1615251"/>
                <a:gd name="connsiteY7" fmla="*/ 1822 h 284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15251" h="284699">
                  <a:moveTo>
                    <a:pt x="25" y="1822"/>
                  </a:moveTo>
                  <a:cubicBezTo>
                    <a:pt x="-7298" y="-1800"/>
                    <a:pt x="1614839" y="1099"/>
                    <a:pt x="1615251" y="1092"/>
                  </a:cubicBezTo>
                  <a:cubicBezTo>
                    <a:pt x="1524977" y="6023"/>
                    <a:pt x="1534324" y="96223"/>
                    <a:pt x="1534384" y="91022"/>
                  </a:cubicBezTo>
                  <a:cubicBezTo>
                    <a:pt x="1534362" y="115361"/>
                    <a:pt x="1534340" y="139701"/>
                    <a:pt x="1534318" y="164040"/>
                  </a:cubicBezTo>
                  <a:cubicBezTo>
                    <a:pt x="1534318" y="217067"/>
                    <a:pt x="1479008" y="280591"/>
                    <a:pt x="1425981" y="280591"/>
                  </a:cubicBezTo>
                  <a:lnTo>
                    <a:pt x="96038" y="284699"/>
                  </a:lnTo>
                  <a:cubicBezTo>
                    <a:pt x="43011" y="284699"/>
                    <a:pt x="25" y="241713"/>
                    <a:pt x="25" y="188686"/>
                  </a:cubicBezTo>
                  <a:lnTo>
                    <a:pt x="25" y="182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70C0">
                    <a:shade val="67500"/>
                    <a:satMod val="115000"/>
                  </a:srgbClr>
                </a:gs>
                <a:gs pos="100000">
                  <a:srgbClr val="00A4DE"/>
                </a:gs>
              </a:gsLst>
              <a:lin ang="5400000" scaled="1"/>
              <a:tileRect/>
            </a:gradFill>
            <a:ln w="12700"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1" name="TextBox 50"/>
            <p:cNvSpPr txBox="1"/>
            <p:nvPr userDrawn="1"/>
          </p:nvSpPr>
          <p:spPr>
            <a:xfrm>
              <a:off x="1269309" y="3528010"/>
              <a:ext cx="216024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sz="1800" dirty="0" smtClean="0">
                  <a:solidFill>
                    <a:srgbClr val="FFFF00"/>
                  </a:solidFill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</a:rPr>
                <a:t>여기서</a:t>
              </a:r>
              <a:r>
                <a:rPr lang="ko-KR" altLang="en-US" sz="2300" dirty="0" smtClean="0">
                  <a:solidFill>
                    <a:schemeClr val="bg1"/>
                  </a:solidFill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</a:rPr>
                <a:t> 도입 해결</a:t>
              </a:r>
            </a:p>
          </p:txBody>
        </p:sp>
        <p:sp>
          <p:nvSpPr>
            <p:cNvPr id="52" name="직사각형 36"/>
            <p:cNvSpPr/>
            <p:nvPr userDrawn="1"/>
          </p:nvSpPr>
          <p:spPr>
            <a:xfrm>
              <a:off x="1112022" y="3521102"/>
              <a:ext cx="1975111" cy="48154"/>
            </a:xfrm>
            <a:custGeom>
              <a:avLst/>
              <a:gdLst>
                <a:gd name="connsiteX0" fmla="*/ 0 w 2547643"/>
                <a:gd name="connsiteY0" fmla="*/ 0 h 72008"/>
                <a:gd name="connsiteX1" fmla="*/ 2547643 w 2547643"/>
                <a:gd name="connsiteY1" fmla="*/ 0 h 72008"/>
                <a:gd name="connsiteX2" fmla="*/ 2547643 w 2547643"/>
                <a:gd name="connsiteY2" fmla="*/ 72008 h 72008"/>
                <a:gd name="connsiteX3" fmla="*/ 0 w 2547643"/>
                <a:gd name="connsiteY3" fmla="*/ 72008 h 72008"/>
                <a:gd name="connsiteX4" fmla="*/ 0 w 2547643"/>
                <a:gd name="connsiteY4" fmla="*/ 0 h 72008"/>
                <a:gd name="connsiteX0" fmla="*/ 0 w 2651010"/>
                <a:gd name="connsiteY0" fmla="*/ 0 h 72008"/>
                <a:gd name="connsiteX1" fmla="*/ 2651010 w 2651010"/>
                <a:gd name="connsiteY1" fmla="*/ 0 h 72008"/>
                <a:gd name="connsiteX2" fmla="*/ 2547643 w 2651010"/>
                <a:gd name="connsiteY2" fmla="*/ 72008 h 72008"/>
                <a:gd name="connsiteX3" fmla="*/ 0 w 2651010"/>
                <a:gd name="connsiteY3" fmla="*/ 72008 h 72008"/>
                <a:gd name="connsiteX4" fmla="*/ 0 w 2651010"/>
                <a:gd name="connsiteY4" fmla="*/ 0 h 72008"/>
                <a:gd name="connsiteX0" fmla="*/ 0 w 2651010"/>
                <a:gd name="connsiteY0" fmla="*/ 0 h 72008"/>
                <a:gd name="connsiteX1" fmla="*/ 2651010 w 2651010"/>
                <a:gd name="connsiteY1" fmla="*/ 0 h 72008"/>
                <a:gd name="connsiteX2" fmla="*/ 2595350 w 2651010"/>
                <a:gd name="connsiteY2" fmla="*/ 40203 h 72008"/>
                <a:gd name="connsiteX3" fmla="*/ 0 w 2651010"/>
                <a:gd name="connsiteY3" fmla="*/ 72008 h 72008"/>
                <a:gd name="connsiteX4" fmla="*/ 0 w 2651010"/>
                <a:gd name="connsiteY4" fmla="*/ 0 h 72008"/>
                <a:gd name="connsiteX0" fmla="*/ 0 w 2651010"/>
                <a:gd name="connsiteY0" fmla="*/ 0 h 48154"/>
                <a:gd name="connsiteX1" fmla="*/ 2651010 w 2651010"/>
                <a:gd name="connsiteY1" fmla="*/ 0 h 48154"/>
                <a:gd name="connsiteX2" fmla="*/ 2595350 w 2651010"/>
                <a:gd name="connsiteY2" fmla="*/ 40203 h 48154"/>
                <a:gd name="connsiteX3" fmla="*/ 63611 w 2651010"/>
                <a:gd name="connsiteY3" fmla="*/ 48154 h 48154"/>
                <a:gd name="connsiteX4" fmla="*/ 0 w 2651010"/>
                <a:gd name="connsiteY4" fmla="*/ 0 h 48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1010" h="48154">
                  <a:moveTo>
                    <a:pt x="0" y="0"/>
                  </a:moveTo>
                  <a:lnTo>
                    <a:pt x="2651010" y="0"/>
                  </a:lnTo>
                  <a:lnTo>
                    <a:pt x="2595350" y="40203"/>
                  </a:lnTo>
                  <a:lnTo>
                    <a:pt x="63611" y="4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BE9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effectLst/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53" name="그룹 52"/>
          <p:cNvGrpSpPr/>
          <p:nvPr userDrawn="1"/>
        </p:nvGrpSpPr>
        <p:grpSpPr>
          <a:xfrm>
            <a:off x="351388" y="404664"/>
            <a:ext cx="586865" cy="586865"/>
            <a:chOff x="733783" y="3490390"/>
            <a:chExt cx="461811" cy="461811"/>
          </a:xfrm>
        </p:grpSpPr>
        <p:sp>
          <p:nvSpPr>
            <p:cNvPr id="54" name="타원 53"/>
            <p:cNvSpPr/>
            <p:nvPr userDrawn="1"/>
          </p:nvSpPr>
          <p:spPr>
            <a:xfrm>
              <a:off x="733783" y="3490390"/>
              <a:ext cx="461811" cy="461811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  <p:sp>
          <p:nvSpPr>
            <p:cNvPr id="60" name="Freeform 62"/>
            <p:cNvSpPr>
              <a:spLocks/>
            </p:cNvSpPr>
            <p:nvPr userDrawn="1"/>
          </p:nvSpPr>
          <p:spPr bwMode="auto">
            <a:xfrm rot="1017475">
              <a:off x="867936" y="3613096"/>
              <a:ext cx="151413" cy="149187"/>
            </a:xfrm>
            <a:custGeom>
              <a:avLst/>
              <a:gdLst>
                <a:gd name="T0" fmla="*/ 136 w 136"/>
                <a:gd name="T1" fmla="*/ 68 h 134"/>
                <a:gd name="T2" fmla="*/ 136 w 136"/>
                <a:gd name="T3" fmla="*/ 68 h 134"/>
                <a:gd name="T4" fmla="*/ 134 w 136"/>
                <a:gd name="T5" fmla="*/ 80 h 134"/>
                <a:gd name="T6" fmla="*/ 130 w 136"/>
                <a:gd name="T7" fmla="*/ 94 h 134"/>
                <a:gd name="T8" fmla="*/ 124 w 136"/>
                <a:gd name="T9" fmla="*/ 106 h 134"/>
                <a:gd name="T10" fmla="*/ 116 w 136"/>
                <a:gd name="T11" fmla="*/ 116 h 134"/>
                <a:gd name="T12" fmla="*/ 106 w 136"/>
                <a:gd name="T13" fmla="*/ 124 h 134"/>
                <a:gd name="T14" fmla="*/ 94 w 136"/>
                <a:gd name="T15" fmla="*/ 130 h 134"/>
                <a:gd name="T16" fmla="*/ 82 w 136"/>
                <a:gd name="T17" fmla="*/ 134 h 134"/>
                <a:gd name="T18" fmla="*/ 68 w 136"/>
                <a:gd name="T19" fmla="*/ 134 h 134"/>
                <a:gd name="T20" fmla="*/ 68 w 136"/>
                <a:gd name="T21" fmla="*/ 134 h 134"/>
                <a:gd name="T22" fmla="*/ 54 w 136"/>
                <a:gd name="T23" fmla="*/ 134 h 134"/>
                <a:gd name="T24" fmla="*/ 42 w 136"/>
                <a:gd name="T25" fmla="*/ 130 h 134"/>
                <a:gd name="T26" fmla="*/ 30 w 136"/>
                <a:gd name="T27" fmla="*/ 124 h 134"/>
                <a:gd name="T28" fmla="*/ 20 w 136"/>
                <a:gd name="T29" fmla="*/ 116 h 134"/>
                <a:gd name="T30" fmla="*/ 12 w 136"/>
                <a:gd name="T31" fmla="*/ 106 h 134"/>
                <a:gd name="T32" fmla="*/ 6 w 136"/>
                <a:gd name="T33" fmla="*/ 94 h 134"/>
                <a:gd name="T34" fmla="*/ 2 w 136"/>
                <a:gd name="T35" fmla="*/ 80 h 134"/>
                <a:gd name="T36" fmla="*/ 0 w 136"/>
                <a:gd name="T37" fmla="*/ 68 h 134"/>
                <a:gd name="T38" fmla="*/ 0 w 136"/>
                <a:gd name="T39" fmla="*/ 68 h 134"/>
                <a:gd name="T40" fmla="*/ 2 w 136"/>
                <a:gd name="T41" fmla="*/ 54 h 134"/>
                <a:gd name="T42" fmla="*/ 6 w 136"/>
                <a:gd name="T43" fmla="*/ 42 h 134"/>
                <a:gd name="T44" fmla="*/ 12 w 136"/>
                <a:gd name="T45" fmla="*/ 30 h 134"/>
                <a:gd name="T46" fmla="*/ 20 w 136"/>
                <a:gd name="T47" fmla="*/ 20 h 134"/>
                <a:gd name="T48" fmla="*/ 30 w 136"/>
                <a:gd name="T49" fmla="*/ 12 h 134"/>
                <a:gd name="T50" fmla="*/ 42 w 136"/>
                <a:gd name="T51" fmla="*/ 6 h 134"/>
                <a:gd name="T52" fmla="*/ 54 w 136"/>
                <a:gd name="T53" fmla="*/ 2 h 134"/>
                <a:gd name="T54" fmla="*/ 68 w 136"/>
                <a:gd name="T55" fmla="*/ 0 h 134"/>
                <a:gd name="T56" fmla="*/ 68 w 136"/>
                <a:gd name="T57" fmla="*/ 0 h 134"/>
                <a:gd name="T58" fmla="*/ 82 w 136"/>
                <a:gd name="T59" fmla="*/ 2 h 134"/>
                <a:gd name="T60" fmla="*/ 94 w 136"/>
                <a:gd name="T61" fmla="*/ 6 h 134"/>
                <a:gd name="T62" fmla="*/ 106 w 136"/>
                <a:gd name="T63" fmla="*/ 12 h 134"/>
                <a:gd name="T64" fmla="*/ 116 w 136"/>
                <a:gd name="T65" fmla="*/ 20 h 134"/>
                <a:gd name="T66" fmla="*/ 124 w 136"/>
                <a:gd name="T67" fmla="*/ 30 h 134"/>
                <a:gd name="T68" fmla="*/ 130 w 136"/>
                <a:gd name="T69" fmla="*/ 42 h 134"/>
                <a:gd name="T70" fmla="*/ 134 w 136"/>
                <a:gd name="T71" fmla="*/ 54 h 134"/>
                <a:gd name="T72" fmla="*/ 136 w 136"/>
                <a:gd name="T73" fmla="*/ 68 h 134"/>
                <a:gd name="T74" fmla="*/ 136 w 136"/>
                <a:gd name="T75" fmla="*/ 68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36" h="134">
                  <a:moveTo>
                    <a:pt x="136" y="68"/>
                  </a:moveTo>
                  <a:lnTo>
                    <a:pt x="136" y="68"/>
                  </a:lnTo>
                  <a:lnTo>
                    <a:pt x="134" y="80"/>
                  </a:lnTo>
                  <a:lnTo>
                    <a:pt x="130" y="94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4"/>
                  </a:lnTo>
                  <a:lnTo>
                    <a:pt x="94" y="130"/>
                  </a:lnTo>
                  <a:lnTo>
                    <a:pt x="82" y="134"/>
                  </a:lnTo>
                  <a:lnTo>
                    <a:pt x="68" y="134"/>
                  </a:lnTo>
                  <a:lnTo>
                    <a:pt x="68" y="134"/>
                  </a:lnTo>
                  <a:lnTo>
                    <a:pt x="54" y="134"/>
                  </a:lnTo>
                  <a:lnTo>
                    <a:pt x="42" y="130"/>
                  </a:lnTo>
                  <a:lnTo>
                    <a:pt x="30" y="124"/>
                  </a:lnTo>
                  <a:lnTo>
                    <a:pt x="20" y="116"/>
                  </a:lnTo>
                  <a:lnTo>
                    <a:pt x="12" y="106"/>
                  </a:lnTo>
                  <a:lnTo>
                    <a:pt x="6" y="94"/>
                  </a:lnTo>
                  <a:lnTo>
                    <a:pt x="2" y="80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2" y="54"/>
                  </a:lnTo>
                  <a:lnTo>
                    <a:pt x="6" y="42"/>
                  </a:lnTo>
                  <a:lnTo>
                    <a:pt x="12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6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0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6" y="68"/>
                  </a:lnTo>
                  <a:close/>
                </a:path>
              </a:pathLst>
            </a:custGeom>
            <a:solidFill>
              <a:srgbClr val="00A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</p:grpSp>
      <p:grpSp>
        <p:nvGrpSpPr>
          <p:cNvPr id="128" name="그룹 127"/>
          <p:cNvGrpSpPr/>
          <p:nvPr/>
        </p:nvGrpSpPr>
        <p:grpSpPr>
          <a:xfrm>
            <a:off x="483137" y="501749"/>
            <a:ext cx="184689" cy="181559"/>
            <a:chOff x="7159616" y="4232279"/>
            <a:chExt cx="187325" cy="184150"/>
          </a:xfrm>
        </p:grpSpPr>
        <p:sp>
          <p:nvSpPr>
            <p:cNvPr id="131" name="Freeform 79"/>
            <p:cNvSpPr>
              <a:spLocks noEditPoints="1"/>
            </p:cNvSpPr>
            <p:nvPr/>
          </p:nvSpPr>
          <p:spPr bwMode="auto">
            <a:xfrm>
              <a:off x="7159616" y="4232279"/>
              <a:ext cx="187325" cy="184150"/>
            </a:xfrm>
            <a:custGeom>
              <a:avLst/>
              <a:gdLst>
                <a:gd name="T0" fmla="*/ 60 w 118"/>
                <a:gd name="T1" fmla="*/ 116 h 116"/>
                <a:gd name="T2" fmla="*/ 36 w 118"/>
                <a:gd name="T3" fmla="*/ 112 h 116"/>
                <a:gd name="T4" fmla="*/ 18 w 118"/>
                <a:gd name="T5" fmla="*/ 100 h 116"/>
                <a:gd name="T6" fmla="*/ 6 w 118"/>
                <a:gd name="T7" fmla="*/ 80 h 116"/>
                <a:gd name="T8" fmla="*/ 0 w 118"/>
                <a:gd name="T9" fmla="*/ 58 h 116"/>
                <a:gd name="T10" fmla="*/ 2 w 118"/>
                <a:gd name="T11" fmla="*/ 46 h 116"/>
                <a:gd name="T12" fmla="*/ 10 w 118"/>
                <a:gd name="T13" fmla="*/ 26 h 116"/>
                <a:gd name="T14" fmla="*/ 26 w 118"/>
                <a:gd name="T15" fmla="*/ 10 h 116"/>
                <a:gd name="T16" fmla="*/ 48 w 118"/>
                <a:gd name="T17" fmla="*/ 2 h 116"/>
                <a:gd name="T18" fmla="*/ 60 w 118"/>
                <a:gd name="T19" fmla="*/ 0 h 116"/>
                <a:gd name="T20" fmla="*/ 82 w 118"/>
                <a:gd name="T21" fmla="*/ 4 h 116"/>
                <a:gd name="T22" fmla="*/ 100 w 118"/>
                <a:gd name="T23" fmla="*/ 16 h 116"/>
                <a:gd name="T24" fmla="*/ 112 w 118"/>
                <a:gd name="T25" fmla="*/ 36 h 116"/>
                <a:gd name="T26" fmla="*/ 118 w 118"/>
                <a:gd name="T27" fmla="*/ 58 h 116"/>
                <a:gd name="T28" fmla="*/ 116 w 118"/>
                <a:gd name="T29" fmla="*/ 70 h 116"/>
                <a:gd name="T30" fmla="*/ 108 w 118"/>
                <a:gd name="T31" fmla="*/ 90 h 116"/>
                <a:gd name="T32" fmla="*/ 92 w 118"/>
                <a:gd name="T33" fmla="*/ 106 h 116"/>
                <a:gd name="T34" fmla="*/ 70 w 118"/>
                <a:gd name="T35" fmla="*/ 116 h 116"/>
                <a:gd name="T36" fmla="*/ 60 w 118"/>
                <a:gd name="T37" fmla="*/ 116 h 116"/>
                <a:gd name="T38" fmla="*/ 60 w 118"/>
                <a:gd name="T39" fmla="*/ 14 h 116"/>
                <a:gd name="T40" fmla="*/ 42 w 118"/>
                <a:gd name="T41" fmla="*/ 18 h 116"/>
                <a:gd name="T42" fmla="*/ 28 w 118"/>
                <a:gd name="T43" fmla="*/ 28 h 116"/>
                <a:gd name="T44" fmla="*/ 18 w 118"/>
                <a:gd name="T45" fmla="*/ 42 h 116"/>
                <a:gd name="T46" fmla="*/ 16 w 118"/>
                <a:gd name="T47" fmla="*/ 58 h 116"/>
                <a:gd name="T48" fmla="*/ 16 w 118"/>
                <a:gd name="T49" fmla="*/ 66 h 116"/>
                <a:gd name="T50" fmla="*/ 22 w 118"/>
                <a:gd name="T51" fmla="*/ 82 h 116"/>
                <a:gd name="T52" fmla="*/ 34 w 118"/>
                <a:gd name="T53" fmla="*/ 94 h 116"/>
                <a:gd name="T54" fmla="*/ 50 w 118"/>
                <a:gd name="T55" fmla="*/ 102 h 116"/>
                <a:gd name="T56" fmla="*/ 60 w 118"/>
                <a:gd name="T57" fmla="*/ 102 h 116"/>
                <a:gd name="T58" fmla="*/ 76 w 118"/>
                <a:gd name="T59" fmla="*/ 98 h 116"/>
                <a:gd name="T60" fmla="*/ 90 w 118"/>
                <a:gd name="T61" fmla="*/ 90 h 116"/>
                <a:gd name="T62" fmla="*/ 100 w 118"/>
                <a:gd name="T63" fmla="*/ 76 h 116"/>
                <a:gd name="T64" fmla="*/ 104 w 118"/>
                <a:gd name="T65" fmla="*/ 58 h 116"/>
                <a:gd name="T66" fmla="*/ 102 w 118"/>
                <a:gd name="T67" fmla="*/ 50 h 116"/>
                <a:gd name="T68" fmla="*/ 96 w 118"/>
                <a:gd name="T69" fmla="*/ 34 h 116"/>
                <a:gd name="T70" fmla="*/ 84 w 118"/>
                <a:gd name="T71" fmla="*/ 22 h 116"/>
                <a:gd name="T72" fmla="*/ 68 w 118"/>
                <a:gd name="T73" fmla="*/ 16 h 116"/>
                <a:gd name="T74" fmla="*/ 60 w 118"/>
                <a:gd name="T75" fmla="*/ 1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8" h="116">
                  <a:moveTo>
                    <a:pt x="60" y="116"/>
                  </a:moveTo>
                  <a:lnTo>
                    <a:pt x="60" y="116"/>
                  </a:lnTo>
                  <a:lnTo>
                    <a:pt x="48" y="116"/>
                  </a:lnTo>
                  <a:lnTo>
                    <a:pt x="36" y="112"/>
                  </a:lnTo>
                  <a:lnTo>
                    <a:pt x="26" y="106"/>
                  </a:lnTo>
                  <a:lnTo>
                    <a:pt x="18" y="100"/>
                  </a:lnTo>
                  <a:lnTo>
                    <a:pt x="10" y="90"/>
                  </a:lnTo>
                  <a:lnTo>
                    <a:pt x="6" y="80"/>
                  </a:lnTo>
                  <a:lnTo>
                    <a:pt x="2" y="70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2" y="46"/>
                  </a:lnTo>
                  <a:lnTo>
                    <a:pt x="6" y="36"/>
                  </a:lnTo>
                  <a:lnTo>
                    <a:pt x="10" y="26"/>
                  </a:lnTo>
                  <a:lnTo>
                    <a:pt x="18" y="16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0" y="2"/>
                  </a:lnTo>
                  <a:lnTo>
                    <a:pt x="82" y="4"/>
                  </a:lnTo>
                  <a:lnTo>
                    <a:pt x="92" y="10"/>
                  </a:lnTo>
                  <a:lnTo>
                    <a:pt x="100" y="16"/>
                  </a:lnTo>
                  <a:lnTo>
                    <a:pt x="108" y="26"/>
                  </a:lnTo>
                  <a:lnTo>
                    <a:pt x="112" y="36"/>
                  </a:lnTo>
                  <a:lnTo>
                    <a:pt x="116" y="46"/>
                  </a:lnTo>
                  <a:lnTo>
                    <a:pt x="118" y="58"/>
                  </a:lnTo>
                  <a:lnTo>
                    <a:pt x="118" y="58"/>
                  </a:lnTo>
                  <a:lnTo>
                    <a:pt x="116" y="70"/>
                  </a:lnTo>
                  <a:lnTo>
                    <a:pt x="112" y="80"/>
                  </a:lnTo>
                  <a:lnTo>
                    <a:pt x="108" y="90"/>
                  </a:lnTo>
                  <a:lnTo>
                    <a:pt x="100" y="100"/>
                  </a:lnTo>
                  <a:lnTo>
                    <a:pt x="92" y="106"/>
                  </a:lnTo>
                  <a:lnTo>
                    <a:pt x="82" y="112"/>
                  </a:lnTo>
                  <a:lnTo>
                    <a:pt x="70" y="116"/>
                  </a:lnTo>
                  <a:lnTo>
                    <a:pt x="60" y="116"/>
                  </a:lnTo>
                  <a:lnTo>
                    <a:pt x="60" y="116"/>
                  </a:lnTo>
                  <a:close/>
                  <a:moveTo>
                    <a:pt x="60" y="14"/>
                  </a:moveTo>
                  <a:lnTo>
                    <a:pt x="60" y="14"/>
                  </a:lnTo>
                  <a:lnTo>
                    <a:pt x="50" y="16"/>
                  </a:lnTo>
                  <a:lnTo>
                    <a:pt x="42" y="18"/>
                  </a:lnTo>
                  <a:lnTo>
                    <a:pt x="34" y="22"/>
                  </a:lnTo>
                  <a:lnTo>
                    <a:pt x="28" y="28"/>
                  </a:lnTo>
                  <a:lnTo>
                    <a:pt x="22" y="34"/>
                  </a:lnTo>
                  <a:lnTo>
                    <a:pt x="18" y="42"/>
                  </a:lnTo>
                  <a:lnTo>
                    <a:pt x="16" y="50"/>
                  </a:lnTo>
                  <a:lnTo>
                    <a:pt x="16" y="58"/>
                  </a:lnTo>
                  <a:lnTo>
                    <a:pt x="16" y="58"/>
                  </a:lnTo>
                  <a:lnTo>
                    <a:pt x="16" y="66"/>
                  </a:lnTo>
                  <a:lnTo>
                    <a:pt x="18" y="76"/>
                  </a:lnTo>
                  <a:lnTo>
                    <a:pt x="22" y="82"/>
                  </a:lnTo>
                  <a:lnTo>
                    <a:pt x="28" y="90"/>
                  </a:lnTo>
                  <a:lnTo>
                    <a:pt x="34" y="94"/>
                  </a:lnTo>
                  <a:lnTo>
                    <a:pt x="42" y="98"/>
                  </a:lnTo>
                  <a:lnTo>
                    <a:pt x="50" y="102"/>
                  </a:lnTo>
                  <a:lnTo>
                    <a:pt x="60" y="102"/>
                  </a:lnTo>
                  <a:lnTo>
                    <a:pt x="60" y="102"/>
                  </a:lnTo>
                  <a:lnTo>
                    <a:pt x="68" y="102"/>
                  </a:lnTo>
                  <a:lnTo>
                    <a:pt x="76" y="98"/>
                  </a:lnTo>
                  <a:lnTo>
                    <a:pt x="84" y="94"/>
                  </a:lnTo>
                  <a:lnTo>
                    <a:pt x="90" y="90"/>
                  </a:lnTo>
                  <a:lnTo>
                    <a:pt x="96" y="82"/>
                  </a:lnTo>
                  <a:lnTo>
                    <a:pt x="100" y="76"/>
                  </a:lnTo>
                  <a:lnTo>
                    <a:pt x="102" y="66"/>
                  </a:lnTo>
                  <a:lnTo>
                    <a:pt x="104" y="58"/>
                  </a:lnTo>
                  <a:lnTo>
                    <a:pt x="104" y="58"/>
                  </a:lnTo>
                  <a:lnTo>
                    <a:pt x="102" y="50"/>
                  </a:lnTo>
                  <a:lnTo>
                    <a:pt x="100" y="42"/>
                  </a:lnTo>
                  <a:lnTo>
                    <a:pt x="96" y="34"/>
                  </a:lnTo>
                  <a:lnTo>
                    <a:pt x="90" y="28"/>
                  </a:lnTo>
                  <a:lnTo>
                    <a:pt x="84" y="22"/>
                  </a:lnTo>
                  <a:lnTo>
                    <a:pt x="76" y="18"/>
                  </a:lnTo>
                  <a:lnTo>
                    <a:pt x="68" y="16"/>
                  </a:lnTo>
                  <a:lnTo>
                    <a:pt x="60" y="14"/>
                  </a:lnTo>
                  <a:lnTo>
                    <a:pt x="60" y="14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  <p:sp>
          <p:nvSpPr>
            <p:cNvPr id="132" name="Freeform 80"/>
            <p:cNvSpPr>
              <a:spLocks/>
            </p:cNvSpPr>
            <p:nvPr/>
          </p:nvSpPr>
          <p:spPr bwMode="auto">
            <a:xfrm>
              <a:off x="7194550" y="4267199"/>
              <a:ext cx="117475" cy="117475"/>
            </a:xfrm>
            <a:custGeom>
              <a:avLst/>
              <a:gdLst>
                <a:gd name="T0" fmla="*/ 74 w 74"/>
                <a:gd name="T1" fmla="*/ 36 h 74"/>
                <a:gd name="T2" fmla="*/ 74 w 74"/>
                <a:gd name="T3" fmla="*/ 36 h 74"/>
                <a:gd name="T4" fmla="*/ 74 w 74"/>
                <a:gd name="T5" fmla="*/ 44 h 74"/>
                <a:gd name="T6" fmla="*/ 72 w 74"/>
                <a:gd name="T7" fmla="*/ 50 h 74"/>
                <a:gd name="T8" fmla="*/ 68 w 74"/>
                <a:gd name="T9" fmla="*/ 56 h 74"/>
                <a:gd name="T10" fmla="*/ 64 w 74"/>
                <a:gd name="T11" fmla="*/ 62 h 74"/>
                <a:gd name="T12" fmla="*/ 58 w 74"/>
                <a:gd name="T13" fmla="*/ 66 h 74"/>
                <a:gd name="T14" fmla="*/ 52 w 74"/>
                <a:gd name="T15" fmla="*/ 70 h 74"/>
                <a:gd name="T16" fmla="*/ 44 w 74"/>
                <a:gd name="T17" fmla="*/ 72 h 74"/>
                <a:gd name="T18" fmla="*/ 38 w 74"/>
                <a:gd name="T19" fmla="*/ 74 h 74"/>
                <a:gd name="T20" fmla="*/ 38 w 74"/>
                <a:gd name="T21" fmla="*/ 74 h 74"/>
                <a:gd name="T22" fmla="*/ 30 w 74"/>
                <a:gd name="T23" fmla="*/ 72 h 74"/>
                <a:gd name="T24" fmla="*/ 22 w 74"/>
                <a:gd name="T25" fmla="*/ 70 h 74"/>
                <a:gd name="T26" fmla="*/ 16 w 74"/>
                <a:gd name="T27" fmla="*/ 66 h 74"/>
                <a:gd name="T28" fmla="*/ 10 w 74"/>
                <a:gd name="T29" fmla="*/ 62 h 74"/>
                <a:gd name="T30" fmla="*/ 6 w 74"/>
                <a:gd name="T31" fmla="*/ 56 h 74"/>
                <a:gd name="T32" fmla="*/ 4 w 74"/>
                <a:gd name="T33" fmla="*/ 50 h 74"/>
                <a:gd name="T34" fmla="*/ 0 w 74"/>
                <a:gd name="T35" fmla="*/ 44 h 74"/>
                <a:gd name="T36" fmla="*/ 0 w 74"/>
                <a:gd name="T37" fmla="*/ 36 h 74"/>
                <a:gd name="T38" fmla="*/ 0 w 74"/>
                <a:gd name="T39" fmla="*/ 36 h 74"/>
                <a:gd name="T40" fmla="*/ 0 w 74"/>
                <a:gd name="T41" fmla="*/ 28 h 74"/>
                <a:gd name="T42" fmla="*/ 4 w 74"/>
                <a:gd name="T43" fmla="*/ 22 h 74"/>
                <a:gd name="T44" fmla="*/ 6 w 74"/>
                <a:gd name="T45" fmla="*/ 16 h 74"/>
                <a:gd name="T46" fmla="*/ 10 w 74"/>
                <a:gd name="T47" fmla="*/ 10 h 74"/>
                <a:gd name="T48" fmla="*/ 16 w 74"/>
                <a:gd name="T49" fmla="*/ 6 h 74"/>
                <a:gd name="T50" fmla="*/ 22 w 74"/>
                <a:gd name="T51" fmla="*/ 2 h 74"/>
                <a:gd name="T52" fmla="*/ 30 w 74"/>
                <a:gd name="T53" fmla="*/ 0 h 74"/>
                <a:gd name="T54" fmla="*/ 38 w 74"/>
                <a:gd name="T55" fmla="*/ 0 h 74"/>
                <a:gd name="T56" fmla="*/ 38 w 74"/>
                <a:gd name="T57" fmla="*/ 0 h 74"/>
                <a:gd name="T58" fmla="*/ 44 w 74"/>
                <a:gd name="T59" fmla="*/ 0 h 74"/>
                <a:gd name="T60" fmla="*/ 52 w 74"/>
                <a:gd name="T61" fmla="*/ 2 h 74"/>
                <a:gd name="T62" fmla="*/ 58 w 74"/>
                <a:gd name="T63" fmla="*/ 6 h 74"/>
                <a:gd name="T64" fmla="*/ 64 w 74"/>
                <a:gd name="T65" fmla="*/ 10 h 74"/>
                <a:gd name="T66" fmla="*/ 68 w 74"/>
                <a:gd name="T67" fmla="*/ 16 h 74"/>
                <a:gd name="T68" fmla="*/ 72 w 74"/>
                <a:gd name="T69" fmla="*/ 22 h 74"/>
                <a:gd name="T70" fmla="*/ 74 w 74"/>
                <a:gd name="T71" fmla="*/ 28 h 74"/>
                <a:gd name="T72" fmla="*/ 74 w 74"/>
                <a:gd name="T73" fmla="*/ 36 h 74"/>
                <a:gd name="T74" fmla="*/ 74 w 74"/>
                <a:gd name="T75" fmla="*/ 36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4" h="74">
                  <a:moveTo>
                    <a:pt x="74" y="36"/>
                  </a:moveTo>
                  <a:lnTo>
                    <a:pt x="74" y="36"/>
                  </a:lnTo>
                  <a:lnTo>
                    <a:pt x="74" y="44"/>
                  </a:lnTo>
                  <a:lnTo>
                    <a:pt x="72" y="50"/>
                  </a:lnTo>
                  <a:lnTo>
                    <a:pt x="68" y="56"/>
                  </a:lnTo>
                  <a:lnTo>
                    <a:pt x="64" y="62"/>
                  </a:lnTo>
                  <a:lnTo>
                    <a:pt x="58" y="66"/>
                  </a:lnTo>
                  <a:lnTo>
                    <a:pt x="52" y="70"/>
                  </a:lnTo>
                  <a:lnTo>
                    <a:pt x="44" y="72"/>
                  </a:lnTo>
                  <a:lnTo>
                    <a:pt x="38" y="74"/>
                  </a:lnTo>
                  <a:lnTo>
                    <a:pt x="38" y="74"/>
                  </a:lnTo>
                  <a:lnTo>
                    <a:pt x="30" y="72"/>
                  </a:lnTo>
                  <a:lnTo>
                    <a:pt x="22" y="70"/>
                  </a:lnTo>
                  <a:lnTo>
                    <a:pt x="16" y="66"/>
                  </a:lnTo>
                  <a:lnTo>
                    <a:pt x="10" y="62"/>
                  </a:lnTo>
                  <a:lnTo>
                    <a:pt x="6" y="56"/>
                  </a:lnTo>
                  <a:lnTo>
                    <a:pt x="4" y="50"/>
                  </a:lnTo>
                  <a:lnTo>
                    <a:pt x="0" y="44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28"/>
                  </a:lnTo>
                  <a:lnTo>
                    <a:pt x="4" y="22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2" y="2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52" y="2"/>
                  </a:lnTo>
                  <a:lnTo>
                    <a:pt x="58" y="6"/>
                  </a:lnTo>
                  <a:lnTo>
                    <a:pt x="64" y="10"/>
                  </a:lnTo>
                  <a:lnTo>
                    <a:pt x="68" y="16"/>
                  </a:lnTo>
                  <a:lnTo>
                    <a:pt x="72" y="22"/>
                  </a:lnTo>
                  <a:lnTo>
                    <a:pt x="74" y="28"/>
                  </a:lnTo>
                  <a:lnTo>
                    <a:pt x="74" y="36"/>
                  </a:lnTo>
                  <a:lnTo>
                    <a:pt x="74" y="36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</p:grpSp>
      <p:sp>
        <p:nvSpPr>
          <p:cNvPr id="21" name="Freeform 81"/>
          <p:cNvSpPr>
            <a:spLocks/>
          </p:cNvSpPr>
          <p:nvPr userDrawn="1"/>
        </p:nvSpPr>
        <p:spPr bwMode="auto">
          <a:xfrm>
            <a:off x="470614" y="573750"/>
            <a:ext cx="325553" cy="331815"/>
          </a:xfrm>
          <a:custGeom>
            <a:avLst/>
            <a:gdLst>
              <a:gd name="T0" fmla="*/ 208 w 208"/>
              <a:gd name="T1" fmla="*/ 100 h 212"/>
              <a:gd name="T2" fmla="*/ 208 w 208"/>
              <a:gd name="T3" fmla="*/ 96 h 212"/>
              <a:gd name="T4" fmla="*/ 208 w 208"/>
              <a:gd name="T5" fmla="*/ 90 h 212"/>
              <a:gd name="T6" fmla="*/ 202 w 208"/>
              <a:gd name="T7" fmla="*/ 76 h 212"/>
              <a:gd name="T8" fmla="*/ 188 w 208"/>
              <a:gd name="T9" fmla="*/ 70 h 212"/>
              <a:gd name="T10" fmla="*/ 182 w 208"/>
              <a:gd name="T11" fmla="*/ 72 h 212"/>
              <a:gd name="T12" fmla="*/ 170 w 208"/>
              <a:gd name="T13" fmla="*/ 82 h 212"/>
              <a:gd name="T14" fmla="*/ 170 w 208"/>
              <a:gd name="T15" fmla="*/ 96 h 212"/>
              <a:gd name="T16" fmla="*/ 168 w 208"/>
              <a:gd name="T17" fmla="*/ 94 h 212"/>
              <a:gd name="T18" fmla="*/ 168 w 208"/>
              <a:gd name="T19" fmla="*/ 78 h 212"/>
              <a:gd name="T20" fmla="*/ 168 w 208"/>
              <a:gd name="T21" fmla="*/ 70 h 212"/>
              <a:gd name="T22" fmla="*/ 156 w 208"/>
              <a:gd name="T23" fmla="*/ 60 h 212"/>
              <a:gd name="T24" fmla="*/ 150 w 208"/>
              <a:gd name="T25" fmla="*/ 58 h 212"/>
              <a:gd name="T26" fmla="*/ 136 w 208"/>
              <a:gd name="T27" fmla="*/ 64 h 212"/>
              <a:gd name="T28" fmla="*/ 130 w 208"/>
              <a:gd name="T29" fmla="*/ 78 h 212"/>
              <a:gd name="T30" fmla="*/ 130 w 208"/>
              <a:gd name="T31" fmla="*/ 88 h 212"/>
              <a:gd name="T32" fmla="*/ 128 w 208"/>
              <a:gd name="T33" fmla="*/ 90 h 212"/>
              <a:gd name="T34" fmla="*/ 128 w 208"/>
              <a:gd name="T35" fmla="*/ 86 h 212"/>
              <a:gd name="T36" fmla="*/ 128 w 208"/>
              <a:gd name="T37" fmla="*/ 72 h 212"/>
              <a:gd name="T38" fmla="*/ 124 w 208"/>
              <a:gd name="T39" fmla="*/ 58 h 212"/>
              <a:gd name="T40" fmla="*/ 110 w 208"/>
              <a:gd name="T41" fmla="*/ 52 h 212"/>
              <a:gd name="T42" fmla="*/ 102 w 208"/>
              <a:gd name="T43" fmla="*/ 54 h 212"/>
              <a:gd name="T44" fmla="*/ 92 w 208"/>
              <a:gd name="T45" fmla="*/ 64 h 212"/>
              <a:gd name="T46" fmla="*/ 90 w 208"/>
              <a:gd name="T47" fmla="*/ 86 h 212"/>
              <a:gd name="T48" fmla="*/ 90 w 208"/>
              <a:gd name="T49" fmla="*/ 90 h 212"/>
              <a:gd name="T50" fmla="*/ 90 w 208"/>
              <a:gd name="T51" fmla="*/ 52 h 212"/>
              <a:gd name="T52" fmla="*/ 90 w 208"/>
              <a:gd name="T53" fmla="*/ 20 h 212"/>
              <a:gd name="T54" fmla="*/ 84 w 208"/>
              <a:gd name="T55" fmla="*/ 6 h 212"/>
              <a:gd name="T56" fmla="*/ 70 w 208"/>
              <a:gd name="T57" fmla="*/ 0 h 212"/>
              <a:gd name="T58" fmla="*/ 62 w 208"/>
              <a:gd name="T59" fmla="*/ 2 h 212"/>
              <a:gd name="T60" fmla="*/ 52 w 208"/>
              <a:gd name="T61" fmla="*/ 12 h 212"/>
              <a:gd name="T62" fmla="*/ 50 w 208"/>
              <a:gd name="T63" fmla="*/ 52 h 212"/>
              <a:gd name="T64" fmla="*/ 50 w 208"/>
              <a:gd name="T65" fmla="*/ 108 h 212"/>
              <a:gd name="T66" fmla="*/ 34 w 208"/>
              <a:gd name="T67" fmla="*/ 110 h 212"/>
              <a:gd name="T68" fmla="*/ 26 w 208"/>
              <a:gd name="T69" fmla="*/ 106 h 212"/>
              <a:gd name="T70" fmla="*/ 12 w 208"/>
              <a:gd name="T71" fmla="*/ 106 h 212"/>
              <a:gd name="T72" fmla="*/ 6 w 208"/>
              <a:gd name="T73" fmla="*/ 110 h 212"/>
              <a:gd name="T74" fmla="*/ 0 w 208"/>
              <a:gd name="T75" fmla="*/ 124 h 212"/>
              <a:gd name="T76" fmla="*/ 6 w 208"/>
              <a:gd name="T77" fmla="*/ 138 h 212"/>
              <a:gd name="T78" fmla="*/ 60 w 208"/>
              <a:gd name="T79" fmla="*/ 194 h 212"/>
              <a:gd name="T80" fmla="*/ 66 w 208"/>
              <a:gd name="T81" fmla="*/ 200 h 212"/>
              <a:gd name="T82" fmla="*/ 70 w 208"/>
              <a:gd name="T83" fmla="*/ 204 h 212"/>
              <a:gd name="T84" fmla="*/ 84 w 208"/>
              <a:gd name="T85" fmla="*/ 210 h 212"/>
              <a:gd name="T86" fmla="*/ 100 w 208"/>
              <a:gd name="T87" fmla="*/ 212 h 212"/>
              <a:gd name="T88" fmla="*/ 154 w 208"/>
              <a:gd name="T89" fmla="*/ 212 h 212"/>
              <a:gd name="T90" fmla="*/ 176 w 208"/>
              <a:gd name="T91" fmla="*/ 208 h 212"/>
              <a:gd name="T92" fmla="*/ 192 w 208"/>
              <a:gd name="T93" fmla="*/ 192 h 212"/>
              <a:gd name="T94" fmla="*/ 204 w 208"/>
              <a:gd name="T95" fmla="*/ 172 h 212"/>
              <a:gd name="T96" fmla="*/ 208 w 208"/>
              <a:gd name="T97" fmla="*/ 148 h 212"/>
              <a:gd name="T98" fmla="*/ 208 w 208"/>
              <a:gd name="T99" fmla="*/ 132 h 212"/>
              <a:gd name="T100" fmla="*/ 208 w 208"/>
              <a:gd name="T101" fmla="*/ 116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08" h="212">
                <a:moveTo>
                  <a:pt x="208" y="116"/>
                </a:moveTo>
                <a:lnTo>
                  <a:pt x="208" y="100"/>
                </a:lnTo>
                <a:lnTo>
                  <a:pt x="208" y="100"/>
                </a:lnTo>
                <a:lnTo>
                  <a:pt x="208" y="96"/>
                </a:lnTo>
                <a:lnTo>
                  <a:pt x="208" y="90"/>
                </a:lnTo>
                <a:lnTo>
                  <a:pt x="208" y="90"/>
                </a:lnTo>
                <a:lnTo>
                  <a:pt x="206" y="82"/>
                </a:lnTo>
                <a:lnTo>
                  <a:pt x="202" y="76"/>
                </a:lnTo>
                <a:lnTo>
                  <a:pt x="196" y="72"/>
                </a:lnTo>
                <a:lnTo>
                  <a:pt x="188" y="70"/>
                </a:lnTo>
                <a:lnTo>
                  <a:pt x="188" y="70"/>
                </a:lnTo>
                <a:lnTo>
                  <a:pt x="182" y="72"/>
                </a:lnTo>
                <a:lnTo>
                  <a:pt x="174" y="76"/>
                </a:lnTo>
                <a:lnTo>
                  <a:pt x="170" y="82"/>
                </a:lnTo>
                <a:lnTo>
                  <a:pt x="170" y="90"/>
                </a:lnTo>
                <a:lnTo>
                  <a:pt x="170" y="96"/>
                </a:lnTo>
                <a:lnTo>
                  <a:pt x="168" y="96"/>
                </a:lnTo>
                <a:lnTo>
                  <a:pt x="168" y="94"/>
                </a:lnTo>
                <a:lnTo>
                  <a:pt x="168" y="92"/>
                </a:lnTo>
                <a:lnTo>
                  <a:pt x="168" y="78"/>
                </a:lnTo>
                <a:lnTo>
                  <a:pt x="168" y="78"/>
                </a:lnTo>
                <a:lnTo>
                  <a:pt x="168" y="70"/>
                </a:lnTo>
                <a:lnTo>
                  <a:pt x="162" y="64"/>
                </a:lnTo>
                <a:lnTo>
                  <a:pt x="156" y="60"/>
                </a:lnTo>
                <a:lnTo>
                  <a:pt x="150" y="58"/>
                </a:lnTo>
                <a:lnTo>
                  <a:pt x="150" y="58"/>
                </a:lnTo>
                <a:lnTo>
                  <a:pt x="142" y="60"/>
                </a:lnTo>
                <a:lnTo>
                  <a:pt x="136" y="64"/>
                </a:lnTo>
                <a:lnTo>
                  <a:pt x="132" y="70"/>
                </a:lnTo>
                <a:lnTo>
                  <a:pt x="130" y="78"/>
                </a:lnTo>
                <a:lnTo>
                  <a:pt x="130" y="86"/>
                </a:lnTo>
                <a:lnTo>
                  <a:pt x="130" y="88"/>
                </a:lnTo>
                <a:lnTo>
                  <a:pt x="130" y="90"/>
                </a:lnTo>
                <a:lnTo>
                  <a:pt x="128" y="90"/>
                </a:lnTo>
                <a:lnTo>
                  <a:pt x="128" y="88"/>
                </a:lnTo>
                <a:lnTo>
                  <a:pt x="128" y="86"/>
                </a:lnTo>
                <a:lnTo>
                  <a:pt x="128" y="72"/>
                </a:lnTo>
                <a:lnTo>
                  <a:pt x="128" y="72"/>
                </a:lnTo>
                <a:lnTo>
                  <a:pt x="128" y="64"/>
                </a:lnTo>
                <a:lnTo>
                  <a:pt x="124" y="58"/>
                </a:lnTo>
                <a:lnTo>
                  <a:pt x="116" y="54"/>
                </a:lnTo>
                <a:lnTo>
                  <a:pt x="110" y="52"/>
                </a:lnTo>
                <a:lnTo>
                  <a:pt x="110" y="52"/>
                </a:lnTo>
                <a:lnTo>
                  <a:pt x="102" y="54"/>
                </a:lnTo>
                <a:lnTo>
                  <a:pt x="96" y="58"/>
                </a:lnTo>
                <a:lnTo>
                  <a:pt x="92" y="64"/>
                </a:lnTo>
                <a:lnTo>
                  <a:pt x="90" y="72"/>
                </a:lnTo>
                <a:lnTo>
                  <a:pt x="90" y="86"/>
                </a:lnTo>
                <a:lnTo>
                  <a:pt x="90" y="88"/>
                </a:lnTo>
                <a:lnTo>
                  <a:pt x="90" y="90"/>
                </a:lnTo>
                <a:lnTo>
                  <a:pt x="90" y="90"/>
                </a:lnTo>
                <a:lnTo>
                  <a:pt x="90" y="52"/>
                </a:lnTo>
                <a:lnTo>
                  <a:pt x="90" y="20"/>
                </a:lnTo>
                <a:lnTo>
                  <a:pt x="90" y="20"/>
                </a:lnTo>
                <a:lnTo>
                  <a:pt x="88" y="12"/>
                </a:lnTo>
                <a:lnTo>
                  <a:pt x="84" y="6"/>
                </a:lnTo>
                <a:lnTo>
                  <a:pt x="78" y="2"/>
                </a:lnTo>
                <a:lnTo>
                  <a:pt x="70" y="0"/>
                </a:lnTo>
                <a:lnTo>
                  <a:pt x="70" y="0"/>
                </a:lnTo>
                <a:lnTo>
                  <a:pt x="62" y="2"/>
                </a:lnTo>
                <a:lnTo>
                  <a:pt x="56" y="6"/>
                </a:lnTo>
                <a:lnTo>
                  <a:pt x="52" y="12"/>
                </a:lnTo>
                <a:lnTo>
                  <a:pt x="50" y="20"/>
                </a:lnTo>
                <a:lnTo>
                  <a:pt x="50" y="52"/>
                </a:lnTo>
                <a:lnTo>
                  <a:pt x="50" y="90"/>
                </a:lnTo>
                <a:lnTo>
                  <a:pt x="50" y="108"/>
                </a:lnTo>
                <a:lnTo>
                  <a:pt x="50" y="126"/>
                </a:lnTo>
                <a:lnTo>
                  <a:pt x="34" y="110"/>
                </a:lnTo>
                <a:lnTo>
                  <a:pt x="34" y="110"/>
                </a:lnTo>
                <a:lnTo>
                  <a:pt x="26" y="106"/>
                </a:lnTo>
                <a:lnTo>
                  <a:pt x="20" y="104"/>
                </a:lnTo>
                <a:lnTo>
                  <a:pt x="12" y="106"/>
                </a:lnTo>
                <a:lnTo>
                  <a:pt x="6" y="110"/>
                </a:lnTo>
                <a:lnTo>
                  <a:pt x="6" y="110"/>
                </a:lnTo>
                <a:lnTo>
                  <a:pt x="2" y="116"/>
                </a:lnTo>
                <a:lnTo>
                  <a:pt x="0" y="124"/>
                </a:lnTo>
                <a:lnTo>
                  <a:pt x="2" y="132"/>
                </a:lnTo>
                <a:lnTo>
                  <a:pt x="6" y="138"/>
                </a:lnTo>
                <a:lnTo>
                  <a:pt x="60" y="194"/>
                </a:lnTo>
                <a:lnTo>
                  <a:pt x="60" y="194"/>
                </a:lnTo>
                <a:lnTo>
                  <a:pt x="66" y="200"/>
                </a:lnTo>
                <a:lnTo>
                  <a:pt x="66" y="200"/>
                </a:lnTo>
                <a:lnTo>
                  <a:pt x="66" y="200"/>
                </a:lnTo>
                <a:lnTo>
                  <a:pt x="70" y="204"/>
                </a:lnTo>
                <a:lnTo>
                  <a:pt x="70" y="204"/>
                </a:lnTo>
                <a:lnTo>
                  <a:pt x="84" y="210"/>
                </a:lnTo>
                <a:lnTo>
                  <a:pt x="100" y="212"/>
                </a:lnTo>
                <a:lnTo>
                  <a:pt x="100" y="212"/>
                </a:lnTo>
                <a:lnTo>
                  <a:pt x="154" y="212"/>
                </a:lnTo>
                <a:lnTo>
                  <a:pt x="154" y="212"/>
                </a:lnTo>
                <a:lnTo>
                  <a:pt x="166" y="212"/>
                </a:lnTo>
                <a:lnTo>
                  <a:pt x="176" y="208"/>
                </a:lnTo>
                <a:lnTo>
                  <a:pt x="186" y="200"/>
                </a:lnTo>
                <a:lnTo>
                  <a:pt x="192" y="192"/>
                </a:lnTo>
                <a:lnTo>
                  <a:pt x="198" y="182"/>
                </a:lnTo>
                <a:lnTo>
                  <a:pt x="204" y="172"/>
                </a:lnTo>
                <a:lnTo>
                  <a:pt x="206" y="160"/>
                </a:lnTo>
                <a:lnTo>
                  <a:pt x="208" y="148"/>
                </a:lnTo>
                <a:lnTo>
                  <a:pt x="208" y="148"/>
                </a:lnTo>
                <a:lnTo>
                  <a:pt x="208" y="132"/>
                </a:lnTo>
                <a:lnTo>
                  <a:pt x="208" y="116"/>
                </a:lnTo>
                <a:lnTo>
                  <a:pt x="208" y="11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22" name="텍스트 개체 틀 2"/>
          <p:cNvSpPr>
            <a:spLocks noGrp="1"/>
          </p:cNvSpPr>
          <p:nvPr>
            <p:ph idx="1" hasCustomPrompt="1"/>
          </p:nvPr>
        </p:nvSpPr>
        <p:spPr>
          <a:xfrm>
            <a:off x="457200" y="1691283"/>
            <a:ext cx="8229600" cy="1449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ct val="120000"/>
              </a:lnSpc>
              <a:defRPr sz="3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  <a:endParaRPr lang="ko-KR" altLang="en-US" dirty="0"/>
          </a:p>
        </p:txBody>
      </p:sp>
      <p:sp>
        <p:nvSpPr>
          <p:cNvPr id="23" name="텍스트 개체 틀 2"/>
          <p:cNvSpPr>
            <a:spLocks noGrp="1"/>
          </p:cNvSpPr>
          <p:nvPr>
            <p:ph idx="12" hasCustomPrompt="1"/>
          </p:nvPr>
        </p:nvSpPr>
        <p:spPr>
          <a:xfrm>
            <a:off x="457200" y="1117468"/>
            <a:ext cx="8229600" cy="4297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>
              <a:lnSpc>
                <a:spcPct val="120000"/>
              </a:lnSpc>
              <a:buNone/>
              <a:defRPr sz="3000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lnSpc>
                <a:spcPts val="2700"/>
              </a:lnSpc>
              <a:defRPr b="0"/>
            </a:lvl2pPr>
          </a:lstStyle>
          <a:p>
            <a:pPr lvl="0"/>
            <a:r>
              <a:rPr lang="en-US" altLang="ko-KR" dirty="0" smtClean="0"/>
              <a:t>1. </a:t>
            </a:r>
            <a:r>
              <a:rPr lang="ko-KR" altLang="en-US" dirty="0" err="1" smtClean="0"/>
              <a:t>언타이틀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80444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4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slide" Target="../slides/slide1.xml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직사각형 39"/>
          <p:cNvSpPr/>
          <p:nvPr userDrawn="1"/>
        </p:nvSpPr>
        <p:spPr>
          <a:xfrm>
            <a:off x="0" y="0"/>
            <a:ext cx="9144000" cy="1916831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 userDrawn="1"/>
        </p:nvSpPr>
        <p:spPr>
          <a:xfrm>
            <a:off x="0" y="0"/>
            <a:ext cx="9144000" cy="54868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67" name="내용 개체 틀 4"/>
          <p:cNvSpPr txBox="1">
            <a:spLocks/>
          </p:cNvSpPr>
          <p:nvPr userDrawn="1"/>
        </p:nvSpPr>
        <p:spPr>
          <a:xfrm>
            <a:off x="6228184" y="117776"/>
            <a:ext cx="2808312" cy="432048"/>
          </a:xfrm>
          <a:prstGeom prst="rect">
            <a:avLst/>
          </a:prstGeom>
        </p:spPr>
        <p:txBody>
          <a:bodyPr/>
          <a:lstStyle>
            <a:lvl1pPr marL="0" indent="0" algn="r" rtl="0" eaLnBrk="0" fontAlgn="base" latinLnBrk="1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 spc="-150">
                <a:solidFill>
                  <a:schemeClr val="bg1"/>
                </a:solidFill>
                <a:effectLst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defRPr>
            </a:lvl1pPr>
            <a:lvl2pPr marL="45720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1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Ⅱ. </a:t>
            </a:r>
            <a:r>
              <a:rPr lang="ko-KR" altLang="en-US" sz="14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여러 가지 힘</a:t>
            </a:r>
            <a:endParaRPr lang="ko-KR" altLang="en-US" sz="14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68" name="그룹 67"/>
          <p:cNvGrpSpPr/>
          <p:nvPr userDrawn="1"/>
        </p:nvGrpSpPr>
        <p:grpSpPr>
          <a:xfrm>
            <a:off x="144444" y="116132"/>
            <a:ext cx="306638" cy="265199"/>
            <a:chOff x="8435975" y="6436890"/>
            <a:chExt cx="293688" cy="253999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8435975" y="6436890"/>
              <a:ext cx="293688" cy="149225"/>
            </a:xfrm>
            <a:custGeom>
              <a:avLst/>
              <a:gdLst>
                <a:gd name="T0" fmla="*/ 174 w 185"/>
                <a:gd name="T1" fmla="*/ 94 h 94"/>
                <a:gd name="T2" fmla="*/ 174 w 185"/>
                <a:gd name="T3" fmla="*/ 94 h 94"/>
                <a:gd name="T4" fmla="*/ 171 w 185"/>
                <a:gd name="T5" fmla="*/ 94 h 94"/>
                <a:gd name="T6" fmla="*/ 168 w 185"/>
                <a:gd name="T7" fmla="*/ 91 h 94"/>
                <a:gd name="T8" fmla="*/ 93 w 185"/>
                <a:gd name="T9" fmla="*/ 25 h 94"/>
                <a:gd name="T10" fmla="*/ 17 w 185"/>
                <a:gd name="T11" fmla="*/ 91 h 94"/>
                <a:gd name="T12" fmla="*/ 17 w 185"/>
                <a:gd name="T13" fmla="*/ 91 h 94"/>
                <a:gd name="T14" fmla="*/ 14 w 185"/>
                <a:gd name="T15" fmla="*/ 94 h 94"/>
                <a:gd name="T16" fmla="*/ 11 w 185"/>
                <a:gd name="T17" fmla="*/ 94 h 94"/>
                <a:gd name="T18" fmla="*/ 6 w 185"/>
                <a:gd name="T19" fmla="*/ 93 h 94"/>
                <a:gd name="T20" fmla="*/ 4 w 185"/>
                <a:gd name="T21" fmla="*/ 90 h 94"/>
                <a:gd name="T22" fmla="*/ 4 w 185"/>
                <a:gd name="T23" fmla="*/ 90 h 94"/>
                <a:gd name="T24" fmla="*/ 1 w 185"/>
                <a:gd name="T25" fmla="*/ 87 h 94"/>
                <a:gd name="T26" fmla="*/ 0 w 185"/>
                <a:gd name="T27" fmla="*/ 83 h 94"/>
                <a:gd name="T28" fmla="*/ 1 w 185"/>
                <a:gd name="T29" fmla="*/ 79 h 94"/>
                <a:gd name="T30" fmla="*/ 4 w 185"/>
                <a:gd name="T31" fmla="*/ 75 h 94"/>
                <a:gd name="T32" fmla="*/ 86 w 185"/>
                <a:gd name="T33" fmla="*/ 4 h 94"/>
                <a:gd name="T34" fmla="*/ 86 w 185"/>
                <a:gd name="T35" fmla="*/ 4 h 94"/>
                <a:gd name="T36" fmla="*/ 89 w 185"/>
                <a:gd name="T37" fmla="*/ 1 h 94"/>
                <a:gd name="T38" fmla="*/ 93 w 185"/>
                <a:gd name="T39" fmla="*/ 0 h 94"/>
                <a:gd name="T40" fmla="*/ 96 w 185"/>
                <a:gd name="T41" fmla="*/ 1 h 94"/>
                <a:gd name="T42" fmla="*/ 99 w 185"/>
                <a:gd name="T43" fmla="*/ 4 h 94"/>
                <a:gd name="T44" fmla="*/ 181 w 185"/>
                <a:gd name="T45" fmla="*/ 75 h 94"/>
                <a:gd name="T46" fmla="*/ 181 w 185"/>
                <a:gd name="T47" fmla="*/ 75 h 94"/>
                <a:gd name="T48" fmla="*/ 184 w 185"/>
                <a:gd name="T49" fmla="*/ 79 h 94"/>
                <a:gd name="T50" fmla="*/ 185 w 185"/>
                <a:gd name="T51" fmla="*/ 83 h 94"/>
                <a:gd name="T52" fmla="*/ 185 w 185"/>
                <a:gd name="T53" fmla="*/ 87 h 94"/>
                <a:gd name="T54" fmla="*/ 182 w 185"/>
                <a:gd name="T55" fmla="*/ 90 h 94"/>
                <a:gd name="T56" fmla="*/ 182 w 185"/>
                <a:gd name="T57" fmla="*/ 90 h 94"/>
                <a:gd name="T58" fmla="*/ 179 w 185"/>
                <a:gd name="T59" fmla="*/ 94 h 94"/>
                <a:gd name="T60" fmla="*/ 174 w 185"/>
                <a:gd name="T61" fmla="*/ 94 h 94"/>
                <a:gd name="T62" fmla="*/ 174 w 185"/>
                <a:gd name="T63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85" h="94">
                  <a:moveTo>
                    <a:pt x="174" y="94"/>
                  </a:moveTo>
                  <a:lnTo>
                    <a:pt x="174" y="94"/>
                  </a:lnTo>
                  <a:lnTo>
                    <a:pt x="171" y="94"/>
                  </a:lnTo>
                  <a:lnTo>
                    <a:pt x="168" y="91"/>
                  </a:lnTo>
                  <a:lnTo>
                    <a:pt x="93" y="25"/>
                  </a:lnTo>
                  <a:lnTo>
                    <a:pt x="17" y="91"/>
                  </a:lnTo>
                  <a:lnTo>
                    <a:pt x="17" y="91"/>
                  </a:lnTo>
                  <a:lnTo>
                    <a:pt x="14" y="94"/>
                  </a:lnTo>
                  <a:lnTo>
                    <a:pt x="11" y="94"/>
                  </a:lnTo>
                  <a:lnTo>
                    <a:pt x="6" y="93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" y="87"/>
                  </a:lnTo>
                  <a:lnTo>
                    <a:pt x="0" y="83"/>
                  </a:lnTo>
                  <a:lnTo>
                    <a:pt x="1" y="79"/>
                  </a:lnTo>
                  <a:lnTo>
                    <a:pt x="4" y="75"/>
                  </a:lnTo>
                  <a:lnTo>
                    <a:pt x="86" y="4"/>
                  </a:lnTo>
                  <a:lnTo>
                    <a:pt x="86" y="4"/>
                  </a:lnTo>
                  <a:lnTo>
                    <a:pt x="89" y="1"/>
                  </a:lnTo>
                  <a:lnTo>
                    <a:pt x="93" y="0"/>
                  </a:lnTo>
                  <a:lnTo>
                    <a:pt x="96" y="1"/>
                  </a:lnTo>
                  <a:lnTo>
                    <a:pt x="99" y="4"/>
                  </a:lnTo>
                  <a:lnTo>
                    <a:pt x="181" y="75"/>
                  </a:lnTo>
                  <a:lnTo>
                    <a:pt x="181" y="75"/>
                  </a:lnTo>
                  <a:lnTo>
                    <a:pt x="184" y="79"/>
                  </a:lnTo>
                  <a:lnTo>
                    <a:pt x="185" y="83"/>
                  </a:lnTo>
                  <a:lnTo>
                    <a:pt x="185" y="87"/>
                  </a:lnTo>
                  <a:lnTo>
                    <a:pt x="182" y="90"/>
                  </a:lnTo>
                  <a:lnTo>
                    <a:pt x="182" y="90"/>
                  </a:lnTo>
                  <a:lnTo>
                    <a:pt x="179" y="94"/>
                  </a:lnTo>
                  <a:lnTo>
                    <a:pt x="174" y="94"/>
                  </a:lnTo>
                  <a:lnTo>
                    <a:pt x="174" y="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8485188" y="6514676"/>
              <a:ext cx="196850" cy="176213"/>
            </a:xfrm>
            <a:custGeom>
              <a:avLst/>
              <a:gdLst>
                <a:gd name="T0" fmla="*/ 123 w 124"/>
                <a:gd name="T1" fmla="*/ 55 h 111"/>
                <a:gd name="T2" fmla="*/ 123 w 124"/>
                <a:gd name="T3" fmla="*/ 55 h 111"/>
                <a:gd name="T4" fmla="*/ 123 w 124"/>
                <a:gd name="T5" fmla="*/ 50 h 111"/>
                <a:gd name="T6" fmla="*/ 120 w 124"/>
                <a:gd name="T7" fmla="*/ 47 h 111"/>
                <a:gd name="T8" fmla="*/ 71 w 124"/>
                <a:gd name="T9" fmla="*/ 4 h 111"/>
                <a:gd name="T10" fmla="*/ 71 w 124"/>
                <a:gd name="T11" fmla="*/ 4 h 111"/>
                <a:gd name="T12" fmla="*/ 66 w 124"/>
                <a:gd name="T13" fmla="*/ 1 h 111"/>
                <a:gd name="T14" fmla="*/ 62 w 124"/>
                <a:gd name="T15" fmla="*/ 0 h 111"/>
                <a:gd name="T16" fmla="*/ 57 w 124"/>
                <a:gd name="T17" fmla="*/ 1 h 111"/>
                <a:gd name="T18" fmla="*/ 52 w 124"/>
                <a:gd name="T19" fmla="*/ 4 h 111"/>
                <a:gd name="T20" fmla="*/ 3 w 124"/>
                <a:gd name="T21" fmla="*/ 47 h 111"/>
                <a:gd name="T22" fmla="*/ 3 w 124"/>
                <a:gd name="T23" fmla="*/ 47 h 111"/>
                <a:gd name="T24" fmla="*/ 1 w 124"/>
                <a:gd name="T25" fmla="*/ 50 h 111"/>
                <a:gd name="T26" fmla="*/ 0 w 124"/>
                <a:gd name="T27" fmla="*/ 55 h 111"/>
                <a:gd name="T28" fmla="*/ 0 w 124"/>
                <a:gd name="T29" fmla="*/ 99 h 111"/>
                <a:gd name="T30" fmla="*/ 0 w 124"/>
                <a:gd name="T31" fmla="*/ 99 h 111"/>
                <a:gd name="T32" fmla="*/ 1 w 124"/>
                <a:gd name="T33" fmla="*/ 104 h 111"/>
                <a:gd name="T34" fmla="*/ 3 w 124"/>
                <a:gd name="T35" fmla="*/ 107 h 111"/>
                <a:gd name="T36" fmla="*/ 8 w 124"/>
                <a:gd name="T37" fmla="*/ 110 h 111"/>
                <a:gd name="T38" fmla="*/ 13 w 124"/>
                <a:gd name="T39" fmla="*/ 111 h 111"/>
                <a:gd name="T40" fmla="*/ 39 w 124"/>
                <a:gd name="T41" fmla="*/ 111 h 111"/>
                <a:gd name="T42" fmla="*/ 39 w 124"/>
                <a:gd name="T43" fmla="*/ 59 h 111"/>
                <a:gd name="T44" fmla="*/ 85 w 124"/>
                <a:gd name="T45" fmla="*/ 59 h 111"/>
                <a:gd name="T46" fmla="*/ 85 w 124"/>
                <a:gd name="T47" fmla="*/ 111 h 111"/>
                <a:gd name="T48" fmla="*/ 110 w 124"/>
                <a:gd name="T49" fmla="*/ 111 h 111"/>
                <a:gd name="T50" fmla="*/ 110 w 124"/>
                <a:gd name="T51" fmla="*/ 111 h 111"/>
                <a:gd name="T52" fmla="*/ 116 w 124"/>
                <a:gd name="T53" fmla="*/ 110 h 111"/>
                <a:gd name="T54" fmla="*/ 121 w 124"/>
                <a:gd name="T55" fmla="*/ 107 h 111"/>
                <a:gd name="T56" fmla="*/ 121 w 124"/>
                <a:gd name="T57" fmla="*/ 107 h 111"/>
                <a:gd name="T58" fmla="*/ 123 w 124"/>
                <a:gd name="T59" fmla="*/ 104 h 111"/>
                <a:gd name="T60" fmla="*/ 124 w 124"/>
                <a:gd name="T61" fmla="*/ 99 h 111"/>
                <a:gd name="T62" fmla="*/ 123 w 124"/>
                <a:gd name="T63" fmla="*/ 55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4" h="111">
                  <a:moveTo>
                    <a:pt x="123" y="55"/>
                  </a:moveTo>
                  <a:lnTo>
                    <a:pt x="123" y="55"/>
                  </a:lnTo>
                  <a:lnTo>
                    <a:pt x="123" y="50"/>
                  </a:lnTo>
                  <a:lnTo>
                    <a:pt x="120" y="47"/>
                  </a:lnTo>
                  <a:lnTo>
                    <a:pt x="71" y="4"/>
                  </a:lnTo>
                  <a:lnTo>
                    <a:pt x="71" y="4"/>
                  </a:lnTo>
                  <a:lnTo>
                    <a:pt x="66" y="1"/>
                  </a:lnTo>
                  <a:lnTo>
                    <a:pt x="62" y="0"/>
                  </a:lnTo>
                  <a:lnTo>
                    <a:pt x="57" y="1"/>
                  </a:lnTo>
                  <a:lnTo>
                    <a:pt x="52" y="4"/>
                  </a:lnTo>
                  <a:lnTo>
                    <a:pt x="3" y="47"/>
                  </a:lnTo>
                  <a:lnTo>
                    <a:pt x="3" y="47"/>
                  </a:lnTo>
                  <a:lnTo>
                    <a:pt x="1" y="50"/>
                  </a:lnTo>
                  <a:lnTo>
                    <a:pt x="0" y="55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" y="104"/>
                  </a:lnTo>
                  <a:lnTo>
                    <a:pt x="3" y="107"/>
                  </a:lnTo>
                  <a:lnTo>
                    <a:pt x="8" y="110"/>
                  </a:lnTo>
                  <a:lnTo>
                    <a:pt x="13" y="111"/>
                  </a:lnTo>
                  <a:lnTo>
                    <a:pt x="39" y="111"/>
                  </a:lnTo>
                  <a:lnTo>
                    <a:pt x="39" y="59"/>
                  </a:lnTo>
                  <a:lnTo>
                    <a:pt x="85" y="59"/>
                  </a:lnTo>
                  <a:lnTo>
                    <a:pt x="85" y="111"/>
                  </a:lnTo>
                  <a:lnTo>
                    <a:pt x="110" y="111"/>
                  </a:lnTo>
                  <a:lnTo>
                    <a:pt x="110" y="111"/>
                  </a:lnTo>
                  <a:lnTo>
                    <a:pt x="116" y="110"/>
                  </a:lnTo>
                  <a:lnTo>
                    <a:pt x="121" y="107"/>
                  </a:lnTo>
                  <a:lnTo>
                    <a:pt x="121" y="107"/>
                  </a:lnTo>
                  <a:lnTo>
                    <a:pt x="123" y="104"/>
                  </a:lnTo>
                  <a:lnTo>
                    <a:pt x="124" y="99"/>
                  </a:lnTo>
                  <a:lnTo>
                    <a:pt x="123" y="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3" name="Rectangle 15"/>
            <p:cNvSpPr>
              <a:spLocks noChangeArrowheads="1"/>
            </p:cNvSpPr>
            <p:nvPr userDrawn="1"/>
          </p:nvSpPr>
          <p:spPr bwMode="auto">
            <a:xfrm>
              <a:off x="8655050" y="6470228"/>
              <a:ext cx="36513" cy="650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74" name="타원 73">
            <a:hlinkClick r:id="rId10" action="ppaction://hlinksldjump"/>
          </p:cNvPr>
          <p:cNvSpPr/>
          <p:nvPr userDrawn="1"/>
        </p:nvSpPr>
        <p:spPr>
          <a:xfrm>
            <a:off x="86073" y="9950"/>
            <a:ext cx="409575" cy="514350"/>
          </a:xfrm>
          <a:prstGeom prst="ellipse">
            <a:avLst/>
          </a:prstGeom>
          <a:solidFill>
            <a:srgbClr val="FFFFFF">
              <a:alpha val="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5" r:id="rId2"/>
    <p:sldLayoutId id="2147483744" r:id="rId3"/>
    <p:sldLayoutId id="2147483746" r:id="rId4"/>
    <p:sldLayoutId id="2147483755" r:id="rId5"/>
    <p:sldLayoutId id="2147483740" r:id="rId6"/>
    <p:sldLayoutId id="2147483752" r:id="rId7"/>
    <p:sldLayoutId id="2147483756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직사각형 39"/>
          <p:cNvSpPr/>
          <p:nvPr userDrawn="1"/>
        </p:nvSpPr>
        <p:spPr>
          <a:xfrm>
            <a:off x="0" y="0"/>
            <a:ext cx="9144000" cy="666936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008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%5b&#48708;&#49345;&#44368;&#50977;%5d%20&#51473;&#46321;_&#44284;&#54617;%201_2-1-1_&#55192;&#51032;%20&#54364;&#54788;(&#49373;&#49373;&#44060;&#45392;&#50689;&#49345;).mp4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07805" y="69787"/>
            <a:ext cx="792088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>
              <a:defRPr sz="6000">
                <a:latin typeface="KoPub돋움체 Bold" pitchFamily="18" charset="-127"/>
                <a:ea typeface="KoPub돋움체 Bold" pitchFamily="18" charset="-127"/>
              </a:defRPr>
            </a:lvl1pPr>
          </a:lstStyle>
          <a:p>
            <a:pPr>
              <a:defRPr/>
            </a:pPr>
            <a:r>
              <a:rPr lang="ko-KR" altLang="en-US" sz="15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중학</a:t>
            </a:r>
            <a:r>
              <a:rPr lang="ko-KR" altLang="en-US" sz="15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교</a:t>
            </a:r>
            <a:endParaRPr lang="ko-KR" altLang="en-US" sz="15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TextBox 5"/>
          <p:cNvSpPr txBox="1">
            <a:spLocks noChangeArrowheads="1"/>
          </p:cNvSpPr>
          <p:nvPr/>
        </p:nvSpPr>
        <p:spPr bwMode="auto">
          <a:xfrm>
            <a:off x="7884451" y="21899"/>
            <a:ext cx="1195561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eaLnBrk="1" hangingPunct="1">
              <a:defRPr/>
            </a:pPr>
            <a:r>
              <a:rPr lang="ko-KR" altLang="en-US" sz="25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맑은 고딕" panose="020B0503020000020004" pitchFamily="50" charset="-127"/>
              </a:rPr>
              <a:t>과학 </a:t>
            </a:r>
            <a:r>
              <a:rPr lang="en-US" altLang="ko-KR" sz="25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맑은 고딕" panose="020B0503020000020004" pitchFamily="50" charset="-127"/>
              </a:rPr>
              <a:t>1</a:t>
            </a:r>
            <a:endParaRPr lang="ko-KR" altLang="en-US" sz="2500" dirty="0" smtClean="0">
              <a:solidFill>
                <a:schemeClr val="tx1">
                  <a:lumMod val="75000"/>
                  <a:lumOff val="25000"/>
                </a:schemeClr>
              </a:solidFill>
              <a:ea typeface="맑은 고딕" panose="020B0503020000020004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39181" y="3312103"/>
            <a:ext cx="366991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 eaLnBrk="1" hangingPunct="1">
              <a:defRPr sz="6000">
                <a:solidFill>
                  <a:schemeClr val="tx1">
                    <a:lumMod val="75000"/>
                    <a:lumOff val="2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lvl="0" algn="r"/>
            <a:r>
              <a:rPr lang="en-US" altLang="ko-KR" sz="3200" spc="-15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3200" spc="-15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중력과 탄성력</a:t>
            </a:r>
            <a:endParaRPr lang="ko-KR" altLang="en-US" sz="3200" spc="-15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5" name="모서리가 둥근 직사각형 34"/>
          <p:cNvSpPr/>
          <p:nvPr/>
        </p:nvSpPr>
        <p:spPr>
          <a:xfrm>
            <a:off x="5000628" y="2348880"/>
            <a:ext cx="4043440" cy="730061"/>
          </a:xfrm>
          <a:prstGeom prst="roundRect">
            <a:avLst>
              <a:gd name="adj" fmla="val 500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Ⅱ. </a:t>
            </a:r>
            <a:r>
              <a:rPr lang="ko-KR" altLang="en-US" sz="38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여러 가지 힘</a:t>
            </a:r>
            <a:endParaRPr lang="ko-KR" altLang="en-US" sz="38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363731" y="3916203"/>
            <a:ext cx="46520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 eaLnBrk="1" hangingPunct="1">
              <a:defRPr sz="6000">
                <a:solidFill>
                  <a:schemeClr val="tx1">
                    <a:lumMod val="75000"/>
                    <a:lumOff val="2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lvl="0" algn="r"/>
            <a:r>
              <a:rPr lang="ko-KR" altLang="en-US" sz="2000" spc="-15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① 힘의 표현</a:t>
            </a:r>
            <a:endParaRPr lang="ko-KR" altLang="en-US" sz="2000" spc="-15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4" name="그림 3" descr="화면 캡처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227" y="2731010"/>
            <a:ext cx="3411843" cy="3167380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0" y="6267539"/>
            <a:ext cx="9144000" cy="5845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4116864" y="6359853"/>
            <a:ext cx="1776456" cy="397865"/>
          </a:xfrm>
          <a:prstGeom prst="roundRect">
            <a:avLst/>
          </a:prstGeom>
          <a:solidFill>
            <a:srgbClr val="09C71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3012372" y="6359853"/>
            <a:ext cx="1082476" cy="397865"/>
          </a:xfrm>
          <a:prstGeom prst="roundRect">
            <a:avLst/>
          </a:prstGeom>
          <a:solidFill>
            <a:srgbClr val="0070C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2" name="모서리가 둥근 직사각형 21"/>
          <p:cNvSpPr/>
          <p:nvPr/>
        </p:nvSpPr>
        <p:spPr>
          <a:xfrm>
            <a:off x="1898068" y="6359853"/>
            <a:ext cx="1082476" cy="397865"/>
          </a:xfrm>
          <a:prstGeom prst="roundRect">
            <a:avLst/>
          </a:prstGeom>
          <a:solidFill>
            <a:srgbClr val="17ABB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모서리가 둥근 직사각형 22">
            <a:hlinkClick r:id="rId4" action="ppaction://hlinksldjump"/>
          </p:cNvPr>
          <p:cNvSpPr/>
          <p:nvPr/>
        </p:nvSpPr>
        <p:spPr>
          <a:xfrm>
            <a:off x="5930516" y="6359853"/>
            <a:ext cx="1082476" cy="397865"/>
          </a:xfrm>
          <a:prstGeom prst="roundRect">
            <a:avLst/>
          </a:prstGeom>
          <a:solidFill>
            <a:srgbClr val="7030A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24" name="그룹 23"/>
          <p:cNvGrpSpPr/>
          <p:nvPr/>
        </p:nvGrpSpPr>
        <p:grpSpPr>
          <a:xfrm>
            <a:off x="1999354" y="6369734"/>
            <a:ext cx="4943898" cy="328665"/>
            <a:chOff x="1973489" y="5665107"/>
            <a:chExt cx="4943898" cy="328665"/>
          </a:xfrm>
        </p:grpSpPr>
        <p:sp>
          <p:nvSpPr>
            <p:cNvPr id="25" name="TextBox 24">
              <a:hlinkClick r:id="rId5" action="ppaction://hlinksldjump"/>
            </p:cNvPr>
            <p:cNvSpPr txBox="1"/>
            <p:nvPr/>
          </p:nvSpPr>
          <p:spPr>
            <a:xfrm>
              <a:off x="1973489" y="5685995"/>
              <a:ext cx="92044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400" spc="-70" dirty="0" smtClean="0">
                  <a:solidFill>
                    <a:schemeClr val="bg1"/>
                  </a:solidFill>
                  <a:ea typeface="맑은 고딕" panose="020B0503020000020004" pitchFamily="50" charset="-127"/>
                </a:rPr>
                <a:t>학습 목표</a:t>
              </a:r>
            </a:p>
          </p:txBody>
        </p:sp>
        <p:sp>
          <p:nvSpPr>
            <p:cNvPr id="26" name="TextBox 25">
              <a:hlinkClick r:id="rId6" action="ppaction://hlinksldjump"/>
            </p:cNvPr>
            <p:cNvSpPr txBox="1"/>
            <p:nvPr/>
          </p:nvSpPr>
          <p:spPr>
            <a:xfrm>
              <a:off x="3079091" y="5685995"/>
              <a:ext cx="92044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400" spc="-70" dirty="0" smtClean="0">
                  <a:solidFill>
                    <a:schemeClr val="bg1"/>
                  </a:solidFill>
                  <a:ea typeface="맑은 고딕" panose="020B0503020000020004" pitchFamily="50" charset="-127"/>
                </a:rPr>
                <a:t>수업 열기</a:t>
              </a:r>
            </a:p>
          </p:txBody>
        </p:sp>
        <p:sp>
          <p:nvSpPr>
            <p:cNvPr id="27" name="TextBox 26">
              <a:hlinkClick r:id="rId7" action="ppaction://hlinksldjump"/>
            </p:cNvPr>
            <p:cNvSpPr txBox="1"/>
            <p:nvPr/>
          </p:nvSpPr>
          <p:spPr>
            <a:xfrm>
              <a:off x="4150311" y="5671278"/>
              <a:ext cx="1656224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pc="-70" dirty="0" smtClean="0">
                  <a:solidFill>
                    <a:schemeClr val="bg1"/>
                  </a:solidFill>
                  <a:ea typeface="맑은 고딕" panose="020B0503020000020004" pitchFamily="50" charset="-127"/>
                </a:rPr>
                <a:t>교과 내용 이해하기</a:t>
              </a:r>
              <a:endParaRPr lang="ko-KR" altLang="en-US" sz="1400" spc="-70" dirty="0" smtClean="0">
                <a:solidFill>
                  <a:schemeClr val="bg1"/>
                </a:solidFill>
                <a:ea typeface="맑은 고딕" panose="020B0503020000020004" pitchFamily="50" charset="-127"/>
              </a:endParaRPr>
            </a:p>
          </p:txBody>
        </p:sp>
        <p:sp>
          <p:nvSpPr>
            <p:cNvPr id="28" name="TextBox 27">
              <a:hlinkClick r:id="rId4" action="ppaction://hlinksldjump"/>
            </p:cNvPr>
            <p:cNvSpPr txBox="1"/>
            <p:nvPr/>
          </p:nvSpPr>
          <p:spPr>
            <a:xfrm>
              <a:off x="5996942" y="5665107"/>
              <a:ext cx="92044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400" spc="-70" dirty="0" smtClean="0">
                  <a:solidFill>
                    <a:schemeClr val="bg1"/>
                  </a:solidFill>
                  <a:ea typeface="맑은 고딕" panose="020B0503020000020004" pitchFamily="50" charset="-127"/>
                </a:rPr>
                <a:t>확인 문제</a:t>
              </a:r>
            </a:p>
          </p:txBody>
        </p:sp>
      </p:grpSp>
      <p:sp>
        <p:nvSpPr>
          <p:cNvPr id="29" name="직사각형 20"/>
          <p:cNvSpPr/>
          <p:nvPr/>
        </p:nvSpPr>
        <p:spPr>
          <a:xfrm>
            <a:off x="-6755" y="6309413"/>
            <a:ext cx="9144026" cy="572338"/>
          </a:xfrm>
          <a:custGeom>
            <a:avLst/>
            <a:gdLst>
              <a:gd name="connsiteX0" fmla="*/ 0 w 9144000"/>
              <a:gd name="connsiteY0" fmla="*/ 0 h 536713"/>
              <a:gd name="connsiteX1" fmla="*/ 9144000 w 9144000"/>
              <a:gd name="connsiteY1" fmla="*/ 0 h 536713"/>
              <a:gd name="connsiteX2" fmla="*/ 9144000 w 9144000"/>
              <a:gd name="connsiteY2" fmla="*/ 536713 h 536713"/>
              <a:gd name="connsiteX3" fmla="*/ 0 w 9144000"/>
              <a:gd name="connsiteY3" fmla="*/ 536713 h 536713"/>
              <a:gd name="connsiteX4" fmla="*/ 0 w 9144000"/>
              <a:gd name="connsiteY4" fmla="*/ 0 h 536713"/>
              <a:gd name="connsiteX0" fmla="*/ 0 w 9144000"/>
              <a:gd name="connsiteY0" fmla="*/ 6212 h 542925"/>
              <a:gd name="connsiteX1" fmla="*/ 5800725 w 9144000"/>
              <a:gd name="connsiteY1" fmla="*/ 0 h 542925"/>
              <a:gd name="connsiteX2" fmla="*/ 9144000 w 9144000"/>
              <a:gd name="connsiteY2" fmla="*/ 6212 h 542925"/>
              <a:gd name="connsiteX3" fmla="*/ 9144000 w 9144000"/>
              <a:gd name="connsiteY3" fmla="*/ 542925 h 542925"/>
              <a:gd name="connsiteX4" fmla="*/ 0 w 9144000"/>
              <a:gd name="connsiteY4" fmla="*/ 542925 h 542925"/>
              <a:gd name="connsiteX5" fmla="*/ 0 w 9144000"/>
              <a:gd name="connsiteY5" fmla="*/ 6212 h 542925"/>
              <a:gd name="connsiteX0" fmla="*/ 0 w 9144000"/>
              <a:gd name="connsiteY0" fmla="*/ 6212 h 542925"/>
              <a:gd name="connsiteX1" fmla="*/ 5800725 w 9144000"/>
              <a:gd name="connsiteY1" fmla="*/ 0 h 542925"/>
              <a:gd name="connsiteX2" fmla="*/ 7048500 w 9144000"/>
              <a:gd name="connsiteY2" fmla="*/ 9525 h 542925"/>
              <a:gd name="connsiteX3" fmla="*/ 9144000 w 9144000"/>
              <a:gd name="connsiteY3" fmla="*/ 6212 h 542925"/>
              <a:gd name="connsiteX4" fmla="*/ 9144000 w 9144000"/>
              <a:gd name="connsiteY4" fmla="*/ 542925 h 542925"/>
              <a:gd name="connsiteX5" fmla="*/ 0 w 9144000"/>
              <a:gd name="connsiteY5" fmla="*/ 542925 h 542925"/>
              <a:gd name="connsiteX6" fmla="*/ 0 w 9144000"/>
              <a:gd name="connsiteY6" fmla="*/ 6212 h 542925"/>
              <a:gd name="connsiteX0" fmla="*/ 0 w 9144000"/>
              <a:gd name="connsiteY0" fmla="*/ 6212 h 542925"/>
              <a:gd name="connsiteX1" fmla="*/ 5800725 w 9144000"/>
              <a:gd name="connsiteY1" fmla="*/ 0 h 542925"/>
              <a:gd name="connsiteX2" fmla="*/ 7048500 w 9144000"/>
              <a:gd name="connsiteY2" fmla="*/ 9525 h 542925"/>
              <a:gd name="connsiteX3" fmla="*/ 7267575 w 9144000"/>
              <a:gd name="connsiteY3" fmla="*/ 9525 h 542925"/>
              <a:gd name="connsiteX4" fmla="*/ 9144000 w 9144000"/>
              <a:gd name="connsiteY4" fmla="*/ 6212 h 542925"/>
              <a:gd name="connsiteX5" fmla="*/ 9144000 w 9144000"/>
              <a:gd name="connsiteY5" fmla="*/ 542925 h 542925"/>
              <a:gd name="connsiteX6" fmla="*/ 0 w 9144000"/>
              <a:gd name="connsiteY6" fmla="*/ 542925 h 542925"/>
              <a:gd name="connsiteX7" fmla="*/ 0 w 9144000"/>
              <a:gd name="connsiteY7" fmla="*/ 6212 h 542925"/>
              <a:gd name="connsiteX0" fmla="*/ 0 w 9144000"/>
              <a:gd name="connsiteY0" fmla="*/ 6212 h 542925"/>
              <a:gd name="connsiteX1" fmla="*/ 5800725 w 9144000"/>
              <a:gd name="connsiteY1" fmla="*/ 0 h 542925"/>
              <a:gd name="connsiteX2" fmla="*/ 6724650 w 9144000"/>
              <a:gd name="connsiteY2" fmla="*/ 9525 h 542925"/>
              <a:gd name="connsiteX3" fmla="*/ 7048500 w 9144000"/>
              <a:gd name="connsiteY3" fmla="*/ 9525 h 542925"/>
              <a:gd name="connsiteX4" fmla="*/ 7267575 w 9144000"/>
              <a:gd name="connsiteY4" fmla="*/ 9525 h 542925"/>
              <a:gd name="connsiteX5" fmla="*/ 9144000 w 9144000"/>
              <a:gd name="connsiteY5" fmla="*/ 6212 h 542925"/>
              <a:gd name="connsiteX6" fmla="*/ 9144000 w 9144000"/>
              <a:gd name="connsiteY6" fmla="*/ 542925 h 542925"/>
              <a:gd name="connsiteX7" fmla="*/ 0 w 9144000"/>
              <a:gd name="connsiteY7" fmla="*/ 542925 h 542925"/>
              <a:gd name="connsiteX8" fmla="*/ 0 w 9144000"/>
              <a:gd name="connsiteY8" fmla="*/ 6212 h 542925"/>
              <a:gd name="connsiteX0" fmla="*/ 0 w 9144000"/>
              <a:gd name="connsiteY0" fmla="*/ 6212 h 542925"/>
              <a:gd name="connsiteX1" fmla="*/ 5800725 w 9144000"/>
              <a:gd name="connsiteY1" fmla="*/ 0 h 542925"/>
              <a:gd name="connsiteX2" fmla="*/ 6724650 w 9144000"/>
              <a:gd name="connsiteY2" fmla="*/ 9525 h 542925"/>
              <a:gd name="connsiteX3" fmla="*/ 7048500 w 9144000"/>
              <a:gd name="connsiteY3" fmla="*/ 9525 h 542925"/>
              <a:gd name="connsiteX4" fmla="*/ 7267575 w 9144000"/>
              <a:gd name="connsiteY4" fmla="*/ 9525 h 542925"/>
              <a:gd name="connsiteX5" fmla="*/ 9144000 w 9144000"/>
              <a:gd name="connsiteY5" fmla="*/ 6212 h 542925"/>
              <a:gd name="connsiteX6" fmla="*/ 9144000 w 9144000"/>
              <a:gd name="connsiteY6" fmla="*/ 542925 h 542925"/>
              <a:gd name="connsiteX7" fmla="*/ 0 w 9144000"/>
              <a:gd name="connsiteY7" fmla="*/ 542925 h 542925"/>
              <a:gd name="connsiteX8" fmla="*/ 0 w 9144000"/>
              <a:gd name="connsiteY8" fmla="*/ 6212 h 542925"/>
              <a:gd name="connsiteX0" fmla="*/ 0 w 9144000"/>
              <a:gd name="connsiteY0" fmla="*/ 6212 h 542925"/>
              <a:gd name="connsiteX1" fmla="*/ 5800725 w 9144000"/>
              <a:gd name="connsiteY1" fmla="*/ 0 h 542925"/>
              <a:gd name="connsiteX2" fmla="*/ 6724650 w 9144000"/>
              <a:gd name="connsiteY2" fmla="*/ 9525 h 542925"/>
              <a:gd name="connsiteX3" fmla="*/ 7048500 w 9144000"/>
              <a:gd name="connsiteY3" fmla="*/ 9525 h 542925"/>
              <a:gd name="connsiteX4" fmla="*/ 7267575 w 9144000"/>
              <a:gd name="connsiteY4" fmla="*/ 9525 h 542925"/>
              <a:gd name="connsiteX5" fmla="*/ 9144000 w 9144000"/>
              <a:gd name="connsiteY5" fmla="*/ 6212 h 542925"/>
              <a:gd name="connsiteX6" fmla="*/ 9144000 w 9144000"/>
              <a:gd name="connsiteY6" fmla="*/ 542925 h 542925"/>
              <a:gd name="connsiteX7" fmla="*/ 0 w 9144000"/>
              <a:gd name="connsiteY7" fmla="*/ 542925 h 542925"/>
              <a:gd name="connsiteX8" fmla="*/ 0 w 9144000"/>
              <a:gd name="connsiteY8" fmla="*/ 6212 h 542925"/>
              <a:gd name="connsiteX0" fmla="*/ 0 w 9144000"/>
              <a:gd name="connsiteY0" fmla="*/ 11503 h 548216"/>
              <a:gd name="connsiteX1" fmla="*/ 6781800 w 9144000"/>
              <a:gd name="connsiteY1" fmla="*/ 214841 h 548216"/>
              <a:gd name="connsiteX2" fmla="*/ 6724650 w 9144000"/>
              <a:gd name="connsiteY2" fmla="*/ 14816 h 548216"/>
              <a:gd name="connsiteX3" fmla="*/ 7048500 w 9144000"/>
              <a:gd name="connsiteY3" fmla="*/ 14816 h 548216"/>
              <a:gd name="connsiteX4" fmla="*/ 7267575 w 9144000"/>
              <a:gd name="connsiteY4" fmla="*/ 14816 h 548216"/>
              <a:gd name="connsiteX5" fmla="*/ 9144000 w 9144000"/>
              <a:gd name="connsiteY5" fmla="*/ 11503 h 548216"/>
              <a:gd name="connsiteX6" fmla="*/ 9144000 w 9144000"/>
              <a:gd name="connsiteY6" fmla="*/ 548216 h 548216"/>
              <a:gd name="connsiteX7" fmla="*/ 0 w 9144000"/>
              <a:gd name="connsiteY7" fmla="*/ 548216 h 548216"/>
              <a:gd name="connsiteX8" fmla="*/ 0 w 9144000"/>
              <a:gd name="connsiteY8" fmla="*/ 11503 h 548216"/>
              <a:gd name="connsiteX0" fmla="*/ 9525 w 9144000"/>
              <a:gd name="connsiteY0" fmla="*/ 373453 h 548216"/>
              <a:gd name="connsiteX1" fmla="*/ 6781800 w 9144000"/>
              <a:gd name="connsiteY1" fmla="*/ 214841 h 548216"/>
              <a:gd name="connsiteX2" fmla="*/ 6724650 w 9144000"/>
              <a:gd name="connsiteY2" fmla="*/ 14816 h 548216"/>
              <a:gd name="connsiteX3" fmla="*/ 7048500 w 9144000"/>
              <a:gd name="connsiteY3" fmla="*/ 14816 h 548216"/>
              <a:gd name="connsiteX4" fmla="*/ 7267575 w 9144000"/>
              <a:gd name="connsiteY4" fmla="*/ 14816 h 548216"/>
              <a:gd name="connsiteX5" fmla="*/ 9144000 w 9144000"/>
              <a:gd name="connsiteY5" fmla="*/ 11503 h 548216"/>
              <a:gd name="connsiteX6" fmla="*/ 9144000 w 9144000"/>
              <a:gd name="connsiteY6" fmla="*/ 548216 h 548216"/>
              <a:gd name="connsiteX7" fmla="*/ 0 w 9144000"/>
              <a:gd name="connsiteY7" fmla="*/ 548216 h 548216"/>
              <a:gd name="connsiteX8" fmla="*/ 9525 w 9144000"/>
              <a:gd name="connsiteY8" fmla="*/ 373453 h 548216"/>
              <a:gd name="connsiteX0" fmla="*/ 9525 w 9144000"/>
              <a:gd name="connsiteY0" fmla="*/ 386859 h 561622"/>
              <a:gd name="connsiteX1" fmla="*/ 6791325 w 9144000"/>
              <a:gd name="connsiteY1" fmla="*/ 409222 h 561622"/>
              <a:gd name="connsiteX2" fmla="*/ 6724650 w 9144000"/>
              <a:gd name="connsiteY2" fmla="*/ 28222 h 561622"/>
              <a:gd name="connsiteX3" fmla="*/ 7048500 w 9144000"/>
              <a:gd name="connsiteY3" fmla="*/ 28222 h 561622"/>
              <a:gd name="connsiteX4" fmla="*/ 7267575 w 9144000"/>
              <a:gd name="connsiteY4" fmla="*/ 28222 h 561622"/>
              <a:gd name="connsiteX5" fmla="*/ 9144000 w 9144000"/>
              <a:gd name="connsiteY5" fmla="*/ 24909 h 561622"/>
              <a:gd name="connsiteX6" fmla="*/ 9144000 w 9144000"/>
              <a:gd name="connsiteY6" fmla="*/ 561622 h 561622"/>
              <a:gd name="connsiteX7" fmla="*/ 0 w 9144000"/>
              <a:gd name="connsiteY7" fmla="*/ 561622 h 561622"/>
              <a:gd name="connsiteX8" fmla="*/ 9525 w 9144000"/>
              <a:gd name="connsiteY8" fmla="*/ 386859 h 561622"/>
              <a:gd name="connsiteX0" fmla="*/ 9525 w 9144000"/>
              <a:gd name="connsiteY0" fmla="*/ 361950 h 536713"/>
              <a:gd name="connsiteX1" fmla="*/ 6791325 w 9144000"/>
              <a:gd name="connsiteY1" fmla="*/ 384313 h 536713"/>
              <a:gd name="connsiteX2" fmla="*/ 7048500 w 9144000"/>
              <a:gd name="connsiteY2" fmla="*/ 3313 h 536713"/>
              <a:gd name="connsiteX3" fmla="*/ 7267575 w 9144000"/>
              <a:gd name="connsiteY3" fmla="*/ 3313 h 536713"/>
              <a:gd name="connsiteX4" fmla="*/ 9144000 w 9144000"/>
              <a:gd name="connsiteY4" fmla="*/ 0 h 536713"/>
              <a:gd name="connsiteX5" fmla="*/ 9144000 w 9144000"/>
              <a:gd name="connsiteY5" fmla="*/ 536713 h 536713"/>
              <a:gd name="connsiteX6" fmla="*/ 0 w 9144000"/>
              <a:gd name="connsiteY6" fmla="*/ 536713 h 536713"/>
              <a:gd name="connsiteX7" fmla="*/ 9525 w 9144000"/>
              <a:gd name="connsiteY7" fmla="*/ 361950 h 536713"/>
              <a:gd name="connsiteX0" fmla="*/ 9525 w 9144000"/>
              <a:gd name="connsiteY0" fmla="*/ 361950 h 536713"/>
              <a:gd name="connsiteX1" fmla="*/ 6791325 w 9144000"/>
              <a:gd name="connsiteY1" fmla="*/ 384313 h 536713"/>
              <a:gd name="connsiteX2" fmla="*/ 7048500 w 9144000"/>
              <a:gd name="connsiteY2" fmla="*/ 3313 h 536713"/>
              <a:gd name="connsiteX3" fmla="*/ 7267575 w 9144000"/>
              <a:gd name="connsiteY3" fmla="*/ 3313 h 536713"/>
              <a:gd name="connsiteX4" fmla="*/ 9144000 w 9144000"/>
              <a:gd name="connsiteY4" fmla="*/ 0 h 536713"/>
              <a:gd name="connsiteX5" fmla="*/ 9144000 w 9144000"/>
              <a:gd name="connsiteY5" fmla="*/ 536713 h 536713"/>
              <a:gd name="connsiteX6" fmla="*/ 0 w 9144000"/>
              <a:gd name="connsiteY6" fmla="*/ 536713 h 536713"/>
              <a:gd name="connsiteX7" fmla="*/ 9525 w 9144000"/>
              <a:gd name="connsiteY7" fmla="*/ 361950 h 536713"/>
              <a:gd name="connsiteX0" fmla="*/ 9525 w 9144000"/>
              <a:gd name="connsiteY0" fmla="*/ 361950 h 536713"/>
              <a:gd name="connsiteX1" fmla="*/ 6791325 w 9144000"/>
              <a:gd name="connsiteY1" fmla="*/ 384313 h 536713"/>
              <a:gd name="connsiteX2" fmla="*/ 7048500 w 9144000"/>
              <a:gd name="connsiteY2" fmla="*/ 3313 h 536713"/>
              <a:gd name="connsiteX3" fmla="*/ 7267575 w 9144000"/>
              <a:gd name="connsiteY3" fmla="*/ 3313 h 536713"/>
              <a:gd name="connsiteX4" fmla="*/ 9144000 w 9144000"/>
              <a:gd name="connsiteY4" fmla="*/ 0 h 536713"/>
              <a:gd name="connsiteX5" fmla="*/ 9144000 w 9144000"/>
              <a:gd name="connsiteY5" fmla="*/ 536713 h 536713"/>
              <a:gd name="connsiteX6" fmla="*/ 0 w 9144000"/>
              <a:gd name="connsiteY6" fmla="*/ 536713 h 536713"/>
              <a:gd name="connsiteX7" fmla="*/ 9525 w 9144000"/>
              <a:gd name="connsiteY7" fmla="*/ 361950 h 536713"/>
              <a:gd name="connsiteX0" fmla="*/ 9525 w 9144000"/>
              <a:gd name="connsiteY0" fmla="*/ 361950 h 536713"/>
              <a:gd name="connsiteX1" fmla="*/ 6791325 w 9144000"/>
              <a:gd name="connsiteY1" fmla="*/ 384313 h 536713"/>
              <a:gd name="connsiteX2" fmla="*/ 7048500 w 9144000"/>
              <a:gd name="connsiteY2" fmla="*/ 155713 h 536713"/>
              <a:gd name="connsiteX3" fmla="*/ 7267575 w 9144000"/>
              <a:gd name="connsiteY3" fmla="*/ 3313 h 536713"/>
              <a:gd name="connsiteX4" fmla="*/ 9144000 w 9144000"/>
              <a:gd name="connsiteY4" fmla="*/ 0 h 536713"/>
              <a:gd name="connsiteX5" fmla="*/ 9144000 w 9144000"/>
              <a:gd name="connsiteY5" fmla="*/ 536713 h 536713"/>
              <a:gd name="connsiteX6" fmla="*/ 0 w 9144000"/>
              <a:gd name="connsiteY6" fmla="*/ 536713 h 536713"/>
              <a:gd name="connsiteX7" fmla="*/ 9525 w 9144000"/>
              <a:gd name="connsiteY7" fmla="*/ 361950 h 536713"/>
              <a:gd name="connsiteX0" fmla="*/ 9525 w 9144000"/>
              <a:gd name="connsiteY0" fmla="*/ 361950 h 536713"/>
              <a:gd name="connsiteX1" fmla="*/ 6791325 w 9144000"/>
              <a:gd name="connsiteY1" fmla="*/ 384313 h 536713"/>
              <a:gd name="connsiteX2" fmla="*/ 7267575 w 9144000"/>
              <a:gd name="connsiteY2" fmla="*/ 3313 h 536713"/>
              <a:gd name="connsiteX3" fmla="*/ 9144000 w 9144000"/>
              <a:gd name="connsiteY3" fmla="*/ 0 h 536713"/>
              <a:gd name="connsiteX4" fmla="*/ 9144000 w 9144000"/>
              <a:gd name="connsiteY4" fmla="*/ 536713 h 536713"/>
              <a:gd name="connsiteX5" fmla="*/ 0 w 9144000"/>
              <a:gd name="connsiteY5" fmla="*/ 536713 h 536713"/>
              <a:gd name="connsiteX6" fmla="*/ 9525 w 9144000"/>
              <a:gd name="connsiteY6" fmla="*/ 361950 h 536713"/>
              <a:gd name="connsiteX0" fmla="*/ 9525 w 9144000"/>
              <a:gd name="connsiteY0" fmla="*/ 361950 h 536713"/>
              <a:gd name="connsiteX1" fmla="*/ 6791325 w 9144000"/>
              <a:gd name="connsiteY1" fmla="*/ 384313 h 536713"/>
              <a:gd name="connsiteX2" fmla="*/ 7267575 w 9144000"/>
              <a:gd name="connsiteY2" fmla="*/ 3313 h 536713"/>
              <a:gd name="connsiteX3" fmla="*/ 9144000 w 9144000"/>
              <a:gd name="connsiteY3" fmla="*/ 0 h 536713"/>
              <a:gd name="connsiteX4" fmla="*/ 9144000 w 9144000"/>
              <a:gd name="connsiteY4" fmla="*/ 536713 h 536713"/>
              <a:gd name="connsiteX5" fmla="*/ 0 w 9144000"/>
              <a:gd name="connsiteY5" fmla="*/ 536713 h 536713"/>
              <a:gd name="connsiteX6" fmla="*/ 9525 w 9144000"/>
              <a:gd name="connsiteY6" fmla="*/ 361950 h 536713"/>
              <a:gd name="connsiteX0" fmla="*/ 9525 w 9144000"/>
              <a:gd name="connsiteY0" fmla="*/ 361950 h 536713"/>
              <a:gd name="connsiteX1" fmla="*/ 6791325 w 9144000"/>
              <a:gd name="connsiteY1" fmla="*/ 384313 h 536713"/>
              <a:gd name="connsiteX2" fmla="*/ 7267575 w 9144000"/>
              <a:gd name="connsiteY2" fmla="*/ 3313 h 536713"/>
              <a:gd name="connsiteX3" fmla="*/ 9144000 w 9144000"/>
              <a:gd name="connsiteY3" fmla="*/ 0 h 536713"/>
              <a:gd name="connsiteX4" fmla="*/ 9144000 w 9144000"/>
              <a:gd name="connsiteY4" fmla="*/ 536713 h 536713"/>
              <a:gd name="connsiteX5" fmla="*/ 0 w 9144000"/>
              <a:gd name="connsiteY5" fmla="*/ 536713 h 536713"/>
              <a:gd name="connsiteX6" fmla="*/ 9525 w 9144000"/>
              <a:gd name="connsiteY6" fmla="*/ 361950 h 536713"/>
              <a:gd name="connsiteX0" fmla="*/ 9525 w 9144000"/>
              <a:gd name="connsiteY0" fmla="*/ 361950 h 536713"/>
              <a:gd name="connsiteX1" fmla="*/ 6791325 w 9144000"/>
              <a:gd name="connsiteY1" fmla="*/ 384313 h 536713"/>
              <a:gd name="connsiteX2" fmla="*/ 7267575 w 9144000"/>
              <a:gd name="connsiteY2" fmla="*/ 3313 h 536713"/>
              <a:gd name="connsiteX3" fmla="*/ 9144000 w 9144000"/>
              <a:gd name="connsiteY3" fmla="*/ 0 h 536713"/>
              <a:gd name="connsiteX4" fmla="*/ 9144000 w 9144000"/>
              <a:gd name="connsiteY4" fmla="*/ 536713 h 536713"/>
              <a:gd name="connsiteX5" fmla="*/ 0 w 9144000"/>
              <a:gd name="connsiteY5" fmla="*/ 536713 h 536713"/>
              <a:gd name="connsiteX6" fmla="*/ 9525 w 9144000"/>
              <a:gd name="connsiteY6" fmla="*/ 361950 h 536713"/>
              <a:gd name="connsiteX0" fmla="*/ 9525 w 9144000"/>
              <a:gd name="connsiteY0" fmla="*/ 368162 h 542925"/>
              <a:gd name="connsiteX1" fmla="*/ 6791325 w 9144000"/>
              <a:gd name="connsiteY1" fmla="*/ 390525 h 542925"/>
              <a:gd name="connsiteX2" fmla="*/ 7391400 w 9144000"/>
              <a:gd name="connsiteY2" fmla="*/ 0 h 542925"/>
              <a:gd name="connsiteX3" fmla="*/ 9144000 w 9144000"/>
              <a:gd name="connsiteY3" fmla="*/ 6212 h 542925"/>
              <a:gd name="connsiteX4" fmla="*/ 9144000 w 9144000"/>
              <a:gd name="connsiteY4" fmla="*/ 542925 h 542925"/>
              <a:gd name="connsiteX5" fmla="*/ 0 w 9144000"/>
              <a:gd name="connsiteY5" fmla="*/ 542925 h 542925"/>
              <a:gd name="connsiteX6" fmla="*/ 9525 w 9144000"/>
              <a:gd name="connsiteY6" fmla="*/ 368162 h 542925"/>
              <a:gd name="connsiteX0" fmla="*/ 9525 w 9144000"/>
              <a:gd name="connsiteY0" fmla="*/ 396231 h 570994"/>
              <a:gd name="connsiteX1" fmla="*/ 6610350 w 9144000"/>
              <a:gd name="connsiteY1" fmla="*/ 428119 h 570994"/>
              <a:gd name="connsiteX2" fmla="*/ 7391400 w 9144000"/>
              <a:gd name="connsiteY2" fmla="*/ 28069 h 570994"/>
              <a:gd name="connsiteX3" fmla="*/ 9144000 w 9144000"/>
              <a:gd name="connsiteY3" fmla="*/ 34281 h 570994"/>
              <a:gd name="connsiteX4" fmla="*/ 9144000 w 9144000"/>
              <a:gd name="connsiteY4" fmla="*/ 570994 h 570994"/>
              <a:gd name="connsiteX5" fmla="*/ 0 w 9144000"/>
              <a:gd name="connsiteY5" fmla="*/ 570994 h 570994"/>
              <a:gd name="connsiteX6" fmla="*/ 9525 w 9144000"/>
              <a:gd name="connsiteY6" fmla="*/ 396231 h 570994"/>
              <a:gd name="connsiteX0" fmla="*/ 9525 w 9144000"/>
              <a:gd name="connsiteY0" fmla="*/ 368199 h 542962"/>
              <a:gd name="connsiteX1" fmla="*/ 6610350 w 9144000"/>
              <a:gd name="connsiteY1" fmla="*/ 400087 h 542962"/>
              <a:gd name="connsiteX2" fmla="*/ 7391400 w 9144000"/>
              <a:gd name="connsiteY2" fmla="*/ 37 h 542962"/>
              <a:gd name="connsiteX3" fmla="*/ 9144000 w 9144000"/>
              <a:gd name="connsiteY3" fmla="*/ 6249 h 542962"/>
              <a:gd name="connsiteX4" fmla="*/ 9144000 w 9144000"/>
              <a:gd name="connsiteY4" fmla="*/ 542962 h 542962"/>
              <a:gd name="connsiteX5" fmla="*/ 0 w 9144000"/>
              <a:gd name="connsiteY5" fmla="*/ 542962 h 542962"/>
              <a:gd name="connsiteX6" fmla="*/ 9525 w 9144000"/>
              <a:gd name="connsiteY6" fmla="*/ 368199 h 542962"/>
              <a:gd name="connsiteX0" fmla="*/ 0 w 10488262"/>
              <a:gd name="connsiteY0" fmla="*/ 356323 h 542962"/>
              <a:gd name="connsiteX1" fmla="*/ 7954612 w 10488262"/>
              <a:gd name="connsiteY1" fmla="*/ 400087 h 542962"/>
              <a:gd name="connsiteX2" fmla="*/ 8735662 w 10488262"/>
              <a:gd name="connsiteY2" fmla="*/ 37 h 542962"/>
              <a:gd name="connsiteX3" fmla="*/ 10488262 w 10488262"/>
              <a:gd name="connsiteY3" fmla="*/ 6249 h 542962"/>
              <a:gd name="connsiteX4" fmla="*/ 10488262 w 10488262"/>
              <a:gd name="connsiteY4" fmla="*/ 542962 h 542962"/>
              <a:gd name="connsiteX5" fmla="*/ 1344262 w 10488262"/>
              <a:gd name="connsiteY5" fmla="*/ 542962 h 542962"/>
              <a:gd name="connsiteX6" fmla="*/ 0 w 10488262"/>
              <a:gd name="connsiteY6" fmla="*/ 356323 h 542962"/>
              <a:gd name="connsiteX0" fmla="*/ 0 w 10488262"/>
              <a:gd name="connsiteY0" fmla="*/ 356323 h 566713"/>
              <a:gd name="connsiteX1" fmla="*/ 7954612 w 10488262"/>
              <a:gd name="connsiteY1" fmla="*/ 400087 h 566713"/>
              <a:gd name="connsiteX2" fmla="*/ 8735662 w 10488262"/>
              <a:gd name="connsiteY2" fmla="*/ 37 h 566713"/>
              <a:gd name="connsiteX3" fmla="*/ 10488262 w 10488262"/>
              <a:gd name="connsiteY3" fmla="*/ 6249 h 566713"/>
              <a:gd name="connsiteX4" fmla="*/ 10488262 w 10488262"/>
              <a:gd name="connsiteY4" fmla="*/ 542962 h 566713"/>
              <a:gd name="connsiteX5" fmla="*/ 299234 w 10488262"/>
              <a:gd name="connsiteY5" fmla="*/ 566713 h 566713"/>
              <a:gd name="connsiteX6" fmla="*/ 0 w 10488262"/>
              <a:gd name="connsiteY6" fmla="*/ 356323 h 566713"/>
              <a:gd name="connsiteX0" fmla="*/ 984856 w 11473118"/>
              <a:gd name="connsiteY0" fmla="*/ 356323 h 601693"/>
              <a:gd name="connsiteX1" fmla="*/ 8939468 w 11473118"/>
              <a:gd name="connsiteY1" fmla="*/ 400087 h 601693"/>
              <a:gd name="connsiteX2" fmla="*/ 9720518 w 11473118"/>
              <a:gd name="connsiteY2" fmla="*/ 37 h 601693"/>
              <a:gd name="connsiteX3" fmla="*/ 11473118 w 11473118"/>
              <a:gd name="connsiteY3" fmla="*/ 6249 h 601693"/>
              <a:gd name="connsiteX4" fmla="*/ 11473118 w 11473118"/>
              <a:gd name="connsiteY4" fmla="*/ 542962 h 601693"/>
              <a:gd name="connsiteX5" fmla="*/ 1284090 w 11473118"/>
              <a:gd name="connsiteY5" fmla="*/ 566713 h 601693"/>
              <a:gd name="connsiteX6" fmla="*/ 984856 w 11473118"/>
              <a:gd name="connsiteY6" fmla="*/ 356323 h 601693"/>
              <a:gd name="connsiteX0" fmla="*/ 984856 w 11473118"/>
              <a:gd name="connsiteY0" fmla="*/ 356323 h 601693"/>
              <a:gd name="connsiteX1" fmla="*/ 8939468 w 11473118"/>
              <a:gd name="connsiteY1" fmla="*/ 400087 h 601693"/>
              <a:gd name="connsiteX2" fmla="*/ 9720518 w 11473118"/>
              <a:gd name="connsiteY2" fmla="*/ 37 h 601693"/>
              <a:gd name="connsiteX3" fmla="*/ 11473118 w 11473118"/>
              <a:gd name="connsiteY3" fmla="*/ 6249 h 601693"/>
              <a:gd name="connsiteX4" fmla="*/ 11473118 w 11473118"/>
              <a:gd name="connsiteY4" fmla="*/ 542962 h 601693"/>
              <a:gd name="connsiteX5" fmla="*/ 1284090 w 11473118"/>
              <a:gd name="connsiteY5" fmla="*/ 566713 h 601693"/>
              <a:gd name="connsiteX6" fmla="*/ 984856 w 11473118"/>
              <a:gd name="connsiteY6" fmla="*/ 356323 h 601693"/>
              <a:gd name="connsiteX0" fmla="*/ 984856 w 11473118"/>
              <a:gd name="connsiteY0" fmla="*/ 356323 h 588395"/>
              <a:gd name="connsiteX1" fmla="*/ 8939468 w 11473118"/>
              <a:gd name="connsiteY1" fmla="*/ 400087 h 588395"/>
              <a:gd name="connsiteX2" fmla="*/ 9720518 w 11473118"/>
              <a:gd name="connsiteY2" fmla="*/ 37 h 588395"/>
              <a:gd name="connsiteX3" fmla="*/ 11473118 w 11473118"/>
              <a:gd name="connsiteY3" fmla="*/ 6249 h 588395"/>
              <a:gd name="connsiteX4" fmla="*/ 11473118 w 11473118"/>
              <a:gd name="connsiteY4" fmla="*/ 542962 h 588395"/>
              <a:gd name="connsiteX5" fmla="*/ 1284090 w 11473118"/>
              <a:gd name="connsiteY5" fmla="*/ 566713 h 588395"/>
              <a:gd name="connsiteX6" fmla="*/ 984856 w 11473118"/>
              <a:gd name="connsiteY6" fmla="*/ 356323 h 588395"/>
              <a:gd name="connsiteX0" fmla="*/ 984856 w 11473118"/>
              <a:gd name="connsiteY0" fmla="*/ 356323 h 588395"/>
              <a:gd name="connsiteX1" fmla="*/ 8939468 w 11473118"/>
              <a:gd name="connsiteY1" fmla="*/ 400087 h 588395"/>
              <a:gd name="connsiteX2" fmla="*/ 9720518 w 11473118"/>
              <a:gd name="connsiteY2" fmla="*/ 37 h 588395"/>
              <a:gd name="connsiteX3" fmla="*/ 11473118 w 11473118"/>
              <a:gd name="connsiteY3" fmla="*/ 6249 h 588395"/>
              <a:gd name="connsiteX4" fmla="*/ 11473118 w 11473118"/>
              <a:gd name="connsiteY4" fmla="*/ 542962 h 588395"/>
              <a:gd name="connsiteX5" fmla="*/ 1284090 w 11473118"/>
              <a:gd name="connsiteY5" fmla="*/ 566713 h 588395"/>
              <a:gd name="connsiteX6" fmla="*/ 984856 w 11473118"/>
              <a:gd name="connsiteY6" fmla="*/ 356323 h 588395"/>
              <a:gd name="connsiteX0" fmla="*/ 984856 w 11473118"/>
              <a:gd name="connsiteY0" fmla="*/ 356323 h 588395"/>
              <a:gd name="connsiteX1" fmla="*/ 8939468 w 11473118"/>
              <a:gd name="connsiteY1" fmla="*/ 400087 h 588395"/>
              <a:gd name="connsiteX2" fmla="*/ 9720518 w 11473118"/>
              <a:gd name="connsiteY2" fmla="*/ 37 h 588395"/>
              <a:gd name="connsiteX3" fmla="*/ 11473118 w 11473118"/>
              <a:gd name="connsiteY3" fmla="*/ 6249 h 588395"/>
              <a:gd name="connsiteX4" fmla="*/ 11473118 w 11473118"/>
              <a:gd name="connsiteY4" fmla="*/ 542962 h 588395"/>
              <a:gd name="connsiteX5" fmla="*/ 1284090 w 11473118"/>
              <a:gd name="connsiteY5" fmla="*/ 566713 h 588395"/>
              <a:gd name="connsiteX6" fmla="*/ 984856 w 11473118"/>
              <a:gd name="connsiteY6" fmla="*/ 356323 h 588395"/>
              <a:gd name="connsiteX0" fmla="*/ 984856 w 11473118"/>
              <a:gd name="connsiteY0" fmla="*/ 356323 h 588395"/>
              <a:gd name="connsiteX1" fmla="*/ 8939468 w 11473118"/>
              <a:gd name="connsiteY1" fmla="*/ 400087 h 588395"/>
              <a:gd name="connsiteX2" fmla="*/ 9720518 w 11473118"/>
              <a:gd name="connsiteY2" fmla="*/ 37 h 588395"/>
              <a:gd name="connsiteX3" fmla="*/ 11473118 w 11473118"/>
              <a:gd name="connsiteY3" fmla="*/ 6249 h 588395"/>
              <a:gd name="connsiteX4" fmla="*/ 11473118 w 11473118"/>
              <a:gd name="connsiteY4" fmla="*/ 542962 h 588395"/>
              <a:gd name="connsiteX5" fmla="*/ 1284090 w 11473118"/>
              <a:gd name="connsiteY5" fmla="*/ 566713 h 588395"/>
              <a:gd name="connsiteX6" fmla="*/ 984856 w 11473118"/>
              <a:gd name="connsiteY6" fmla="*/ 356323 h 588395"/>
              <a:gd name="connsiteX0" fmla="*/ 1146127 w 11325631"/>
              <a:gd name="connsiteY0" fmla="*/ 356323 h 588395"/>
              <a:gd name="connsiteX1" fmla="*/ 8791981 w 11325631"/>
              <a:gd name="connsiteY1" fmla="*/ 400087 h 588395"/>
              <a:gd name="connsiteX2" fmla="*/ 9573031 w 11325631"/>
              <a:gd name="connsiteY2" fmla="*/ 37 h 588395"/>
              <a:gd name="connsiteX3" fmla="*/ 11325631 w 11325631"/>
              <a:gd name="connsiteY3" fmla="*/ 6249 h 588395"/>
              <a:gd name="connsiteX4" fmla="*/ 11325631 w 11325631"/>
              <a:gd name="connsiteY4" fmla="*/ 542962 h 588395"/>
              <a:gd name="connsiteX5" fmla="*/ 1136603 w 11325631"/>
              <a:gd name="connsiteY5" fmla="*/ 566713 h 588395"/>
              <a:gd name="connsiteX6" fmla="*/ 1146127 w 11325631"/>
              <a:gd name="connsiteY6" fmla="*/ 356323 h 588395"/>
              <a:gd name="connsiteX0" fmla="*/ 907865 w 11087369"/>
              <a:gd name="connsiteY0" fmla="*/ 356323 h 588395"/>
              <a:gd name="connsiteX1" fmla="*/ 8553719 w 11087369"/>
              <a:gd name="connsiteY1" fmla="*/ 400087 h 588395"/>
              <a:gd name="connsiteX2" fmla="*/ 9334769 w 11087369"/>
              <a:gd name="connsiteY2" fmla="*/ 37 h 588395"/>
              <a:gd name="connsiteX3" fmla="*/ 11087369 w 11087369"/>
              <a:gd name="connsiteY3" fmla="*/ 6249 h 588395"/>
              <a:gd name="connsiteX4" fmla="*/ 11087369 w 11087369"/>
              <a:gd name="connsiteY4" fmla="*/ 542962 h 588395"/>
              <a:gd name="connsiteX5" fmla="*/ 898341 w 11087369"/>
              <a:gd name="connsiteY5" fmla="*/ 566713 h 588395"/>
              <a:gd name="connsiteX6" fmla="*/ 907865 w 11087369"/>
              <a:gd name="connsiteY6" fmla="*/ 356323 h 588395"/>
              <a:gd name="connsiteX0" fmla="*/ 891948 w 11095202"/>
              <a:gd name="connsiteY0" fmla="*/ 368198 h 588395"/>
              <a:gd name="connsiteX1" fmla="*/ 8561552 w 11095202"/>
              <a:gd name="connsiteY1" fmla="*/ 400087 h 588395"/>
              <a:gd name="connsiteX2" fmla="*/ 9342602 w 11095202"/>
              <a:gd name="connsiteY2" fmla="*/ 37 h 588395"/>
              <a:gd name="connsiteX3" fmla="*/ 11095202 w 11095202"/>
              <a:gd name="connsiteY3" fmla="*/ 6249 h 588395"/>
              <a:gd name="connsiteX4" fmla="*/ 11095202 w 11095202"/>
              <a:gd name="connsiteY4" fmla="*/ 542962 h 588395"/>
              <a:gd name="connsiteX5" fmla="*/ 906174 w 11095202"/>
              <a:gd name="connsiteY5" fmla="*/ 566713 h 588395"/>
              <a:gd name="connsiteX6" fmla="*/ 891948 w 11095202"/>
              <a:gd name="connsiteY6" fmla="*/ 368198 h 588395"/>
              <a:gd name="connsiteX0" fmla="*/ 891948 w 11095202"/>
              <a:gd name="connsiteY0" fmla="*/ 368198 h 588395"/>
              <a:gd name="connsiteX1" fmla="*/ 8561552 w 11095202"/>
              <a:gd name="connsiteY1" fmla="*/ 400087 h 588395"/>
              <a:gd name="connsiteX2" fmla="*/ 9342602 w 11095202"/>
              <a:gd name="connsiteY2" fmla="*/ 37 h 588395"/>
              <a:gd name="connsiteX3" fmla="*/ 11095202 w 11095202"/>
              <a:gd name="connsiteY3" fmla="*/ 6249 h 588395"/>
              <a:gd name="connsiteX4" fmla="*/ 11095202 w 11095202"/>
              <a:gd name="connsiteY4" fmla="*/ 542962 h 588395"/>
              <a:gd name="connsiteX5" fmla="*/ 906174 w 11095202"/>
              <a:gd name="connsiteY5" fmla="*/ 566713 h 588395"/>
              <a:gd name="connsiteX6" fmla="*/ 891948 w 11095202"/>
              <a:gd name="connsiteY6" fmla="*/ 368198 h 588395"/>
              <a:gd name="connsiteX0" fmla="*/ 891948 w 11095202"/>
              <a:gd name="connsiteY0" fmla="*/ 368198 h 588395"/>
              <a:gd name="connsiteX1" fmla="*/ 8561552 w 11095202"/>
              <a:gd name="connsiteY1" fmla="*/ 400087 h 588395"/>
              <a:gd name="connsiteX2" fmla="*/ 9342602 w 11095202"/>
              <a:gd name="connsiteY2" fmla="*/ 37 h 588395"/>
              <a:gd name="connsiteX3" fmla="*/ 11095202 w 11095202"/>
              <a:gd name="connsiteY3" fmla="*/ 6249 h 588395"/>
              <a:gd name="connsiteX4" fmla="*/ 11095202 w 11095202"/>
              <a:gd name="connsiteY4" fmla="*/ 542962 h 588395"/>
              <a:gd name="connsiteX5" fmla="*/ 906174 w 11095202"/>
              <a:gd name="connsiteY5" fmla="*/ 566713 h 588395"/>
              <a:gd name="connsiteX6" fmla="*/ 891948 w 11095202"/>
              <a:gd name="connsiteY6" fmla="*/ 368198 h 588395"/>
              <a:gd name="connsiteX0" fmla="*/ 891948 w 11095202"/>
              <a:gd name="connsiteY0" fmla="*/ 368198 h 592486"/>
              <a:gd name="connsiteX1" fmla="*/ 8561552 w 11095202"/>
              <a:gd name="connsiteY1" fmla="*/ 400087 h 592486"/>
              <a:gd name="connsiteX2" fmla="*/ 9342602 w 11095202"/>
              <a:gd name="connsiteY2" fmla="*/ 37 h 592486"/>
              <a:gd name="connsiteX3" fmla="*/ 11095202 w 11095202"/>
              <a:gd name="connsiteY3" fmla="*/ 6249 h 592486"/>
              <a:gd name="connsiteX4" fmla="*/ 11095202 w 11095202"/>
              <a:gd name="connsiteY4" fmla="*/ 542962 h 592486"/>
              <a:gd name="connsiteX5" fmla="*/ 906174 w 11095202"/>
              <a:gd name="connsiteY5" fmla="*/ 578588 h 592486"/>
              <a:gd name="connsiteX6" fmla="*/ 891948 w 11095202"/>
              <a:gd name="connsiteY6" fmla="*/ 368198 h 592486"/>
              <a:gd name="connsiteX0" fmla="*/ 891948 w 11095202"/>
              <a:gd name="connsiteY0" fmla="*/ 373824 h 598112"/>
              <a:gd name="connsiteX1" fmla="*/ 8561552 w 11095202"/>
              <a:gd name="connsiteY1" fmla="*/ 405713 h 598112"/>
              <a:gd name="connsiteX2" fmla="*/ 9342602 w 11095202"/>
              <a:gd name="connsiteY2" fmla="*/ 5663 h 598112"/>
              <a:gd name="connsiteX3" fmla="*/ 10038298 w 11095202"/>
              <a:gd name="connsiteY3" fmla="*/ 0 h 598112"/>
              <a:gd name="connsiteX4" fmla="*/ 11095202 w 11095202"/>
              <a:gd name="connsiteY4" fmla="*/ 548588 h 598112"/>
              <a:gd name="connsiteX5" fmla="*/ 906174 w 11095202"/>
              <a:gd name="connsiteY5" fmla="*/ 584214 h 598112"/>
              <a:gd name="connsiteX6" fmla="*/ 891948 w 11095202"/>
              <a:gd name="connsiteY6" fmla="*/ 373824 h 598112"/>
              <a:gd name="connsiteX0" fmla="*/ 891948 w 10038298"/>
              <a:gd name="connsiteY0" fmla="*/ 373824 h 598112"/>
              <a:gd name="connsiteX1" fmla="*/ 8561552 w 10038298"/>
              <a:gd name="connsiteY1" fmla="*/ 405713 h 598112"/>
              <a:gd name="connsiteX2" fmla="*/ 9342602 w 10038298"/>
              <a:gd name="connsiteY2" fmla="*/ 5663 h 598112"/>
              <a:gd name="connsiteX3" fmla="*/ 10038298 w 10038298"/>
              <a:gd name="connsiteY3" fmla="*/ 0 h 598112"/>
              <a:gd name="connsiteX4" fmla="*/ 9883919 w 10038298"/>
              <a:gd name="connsiteY4" fmla="*/ 548588 h 598112"/>
              <a:gd name="connsiteX5" fmla="*/ 906174 w 10038298"/>
              <a:gd name="connsiteY5" fmla="*/ 584214 h 598112"/>
              <a:gd name="connsiteX6" fmla="*/ 891948 w 10038298"/>
              <a:gd name="connsiteY6" fmla="*/ 373824 h 598112"/>
              <a:gd name="connsiteX0" fmla="*/ 891948 w 10038299"/>
              <a:gd name="connsiteY0" fmla="*/ 373824 h 614308"/>
              <a:gd name="connsiteX1" fmla="*/ 8561552 w 10038299"/>
              <a:gd name="connsiteY1" fmla="*/ 405713 h 614308"/>
              <a:gd name="connsiteX2" fmla="*/ 9342602 w 10038299"/>
              <a:gd name="connsiteY2" fmla="*/ 5663 h 614308"/>
              <a:gd name="connsiteX3" fmla="*/ 10038298 w 10038299"/>
              <a:gd name="connsiteY3" fmla="*/ 0 h 614308"/>
              <a:gd name="connsiteX4" fmla="*/ 10038299 w 10038299"/>
              <a:gd name="connsiteY4" fmla="*/ 572338 h 614308"/>
              <a:gd name="connsiteX5" fmla="*/ 906174 w 10038299"/>
              <a:gd name="connsiteY5" fmla="*/ 584214 h 614308"/>
              <a:gd name="connsiteX6" fmla="*/ 891948 w 10038299"/>
              <a:gd name="connsiteY6" fmla="*/ 373824 h 614308"/>
              <a:gd name="connsiteX0" fmla="*/ 891948 w 10038325"/>
              <a:gd name="connsiteY0" fmla="*/ 373824 h 584214"/>
              <a:gd name="connsiteX1" fmla="*/ 8561552 w 10038325"/>
              <a:gd name="connsiteY1" fmla="*/ 405713 h 584214"/>
              <a:gd name="connsiteX2" fmla="*/ 9342602 w 10038325"/>
              <a:gd name="connsiteY2" fmla="*/ 5663 h 584214"/>
              <a:gd name="connsiteX3" fmla="*/ 10038298 w 10038325"/>
              <a:gd name="connsiteY3" fmla="*/ 0 h 584214"/>
              <a:gd name="connsiteX4" fmla="*/ 10038299 w 10038325"/>
              <a:gd name="connsiteY4" fmla="*/ 572338 h 584214"/>
              <a:gd name="connsiteX5" fmla="*/ 906174 w 10038325"/>
              <a:gd name="connsiteY5" fmla="*/ 584214 h 584214"/>
              <a:gd name="connsiteX6" fmla="*/ 891948 w 10038325"/>
              <a:gd name="connsiteY6" fmla="*/ 373824 h 584214"/>
              <a:gd name="connsiteX0" fmla="*/ 891948 w 10038325"/>
              <a:gd name="connsiteY0" fmla="*/ 373824 h 584214"/>
              <a:gd name="connsiteX1" fmla="*/ 8561552 w 10038325"/>
              <a:gd name="connsiteY1" fmla="*/ 405713 h 584214"/>
              <a:gd name="connsiteX2" fmla="*/ 9342602 w 10038325"/>
              <a:gd name="connsiteY2" fmla="*/ 5663 h 584214"/>
              <a:gd name="connsiteX3" fmla="*/ 10038298 w 10038325"/>
              <a:gd name="connsiteY3" fmla="*/ 0 h 584214"/>
              <a:gd name="connsiteX4" fmla="*/ 10038299 w 10038325"/>
              <a:gd name="connsiteY4" fmla="*/ 572338 h 584214"/>
              <a:gd name="connsiteX5" fmla="*/ 906174 w 10038325"/>
              <a:gd name="connsiteY5" fmla="*/ 584214 h 584214"/>
              <a:gd name="connsiteX6" fmla="*/ 891948 w 10038325"/>
              <a:gd name="connsiteY6" fmla="*/ 373824 h 584214"/>
              <a:gd name="connsiteX0" fmla="*/ 759624 w 9906001"/>
              <a:gd name="connsiteY0" fmla="*/ 373824 h 584214"/>
              <a:gd name="connsiteX1" fmla="*/ 8429228 w 9906001"/>
              <a:gd name="connsiteY1" fmla="*/ 405713 h 584214"/>
              <a:gd name="connsiteX2" fmla="*/ 9210278 w 9906001"/>
              <a:gd name="connsiteY2" fmla="*/ 5663 h 584214"/>
              <a:gd name="connsiteX3" fmla="*/ 9905974 w 9906001"/>
              <a:gd name="connsiteY3" fmla="*/ 0 h 584214"/>
              <a:gd name="connsiteX4" fmla="*/ 9905975 w 9906001"/>
              <a:gd name="connsiteY4" fmla="*/ 572338 h 584214"/>
              <a:gd name="connsiteX5" fmla="*/ 773850 w 9906001"/>
              <a:gd name="connsiteY5" fmla="*/ 584214 h 584214"/>
              <a:gd name="connsiteX6" fmla="*/ 759624 w 9906001"/>
              <a:gd name="connsiteY6" fmla="*/ 373824 h 584214"/>
              <a:gd name="connsiteX0" fmla="*/ 768118 w 9914495"/>
              <a:gd name="connsiteY0" fmla="*/ 373824 h 584214"/>
              <a:gd name="connsiteX1" fmla="*/ 8437722 w 9914495"/>
              <a:gd name="connsiteY1" fmla="*/ 405713 h 584214"/>
              <a:gd name="connsiteX2" fmla="*/ 9218772 w 9914495"/>
              <a:gd name="connsiteY2" fmla="*/ 5663 h 584214"/>
              <a:gd name="connsiteX3" fmla="*/ 9914468 w 9914495"/>
              <a:gd name="connsiteY3" fmla="*/ 0 h 584214"/>
              <a:gd name="connsiteX4" fmla="*/ 9914469 w 9914495"/>
              <a:gd name="connsiteY4" fmla="*/ 572338 h 584214"/>
              <a:gd name="connsiteX5" fmla="*/ 782344 w 9914495"/>
              <a:gd name="connsiteY5" fmla="*/ 584214 h 584214"/>
              <a:gd name="connsiteX6" fmla="*/ 768118 w 9914495"/>
              <a:gd name="connsiteY6" fmla="*/ 373824 h 584214"/>
              <a:gd name="connsiteX0" fmla="*/ 1417 w 9147794"/>
              <a:gd name="connsiteY0" fmla="*/ 373824 h 584214"/>
              <a:gd name="connsiteX1" fmla="*/ 7671021 w 9147794"/>
              <a:gd name="connsiteY1" fmla="*/ 405713 h 584214"/>
              <a:gd name="connsiteX2" fmla="*/ 8452071 w 9147794"/>
              <a:gd name="connsiteY2" fmla="*/ 5663 h 584214"/>
              <a:gd name="connsiteX3" fmla="*/ 9147767 w 9147794"/>
              <a:gd name="connsiteY3" fmla="*/ 0 h 584214"/>
              <a:gd name="connsiteX4" fmla="*/ 9147768 w 9147794"/>
              <a:gd name="connsiteY4" fmla="*/ 572338 h 584214"/>
              <a:gd name="connsiteX5" fmla="*/ 15643 w 9147794"/>
              <a:gd name="connsiteY5" fmla="*/ 584214 h 584214"/>
              <a:gd name="connsiteX6" fmla="*/ 1417 w 9147794"/>
              <a:gd name="connsiteY6" fmla="*/ 373824 h 584214"/>
              <a:gd name="connsiteX0" fmla="*/ 664 w 9147041"/>
              <a:gd name="connsiteY0" fmla="*/ 373824 h 584214"/>
              <a:gd name="connsiteX1" fmla="*/ 7670268 w 9147041"/>
              <a:gd name="connsiteY1" fmla="*/ 405713 h 584214"/>
              <a:gd name="connsiteX2" fmla="*/ 8451318 w 9147041"/>
              <a:gd name="connsiteY2" fmla="*/ 5663 h 584214"/>
              <a:gd name="connsiteX3" fmla="*/ 9147014 w 9147041"/>
              <a:gd name="connsiteY3" fmla="*/ 0 h 584214"/>
              <a:gd name="connsiteX4" fmla="*/ 9147015 w 9147041"/>
              <a:gd name="connsiteY4" fmla="*/ 572338 h 584214"/>
              <a:gd name="connsiteX5" fmla="*/ 50516 w 9147041"/>
              <a:gd name="connsiteY5" fmla="*/ 584214 h 584214"/>
              <a:gd name="connsiteX6" fmla="*/ 664 w 9147041"/>
              <a:gd name="connsiteY6" fmla="*/ 373824 h 584214"/>
              <a:gd name="connsiteX0" fmla="*/ 146091 w 9096525"/>
              <a:gd name="connsiteY0" fmla="*/ 344136 h 584214"/>
              <a:gd name="connsiteX1" fmla="*/ 7619752 w 9096525"/>
              <a:gd name="connsiteY1" fmla="*/ 405713 h 584214"/>
              <a:gd name="connsiteX2" fmla="*/ 8400802 w 9096525"/>
              <a:gd name="connsiteY2" fmla="*/ 5663 h 584214"/>
              <a:gd name="connsiteX3" fmla="*/ 9096498 w 9096525"/>
              <a:gd name="connsiteY3" fmla="*/ 0 h 584214"/>
              <a:gd name="connsiteX4" fmla="*/ 9096499 w 9096525"/>
              <a:gd name="connsiteY4" fmla="*/ 572338 h 584214"/>
              <a:gd name="connsiteX5" fmla="*/ 0 w 9096525"/>
              <a:gd name="connsiteY5" fmla="*/ 584214 h 584214"/>
              <a:gd name="connsiteX6" fmla="*/ 146091 w 9096525"/>
              <a:gd name="connsiteY6" fmla="*/ 344136 h 584214"/>
              <a:gd name="connsiteX0" fmla="*/ 193593 w 9144026"/>
              <a:gd name="connsiteY0" fmla="*/ 344136 h 572338"/>
              <a:gd name="connsiteX1" fmla="*/ 7667254 w 9144026"/>
              <a:gd name="connsiteY1" fmla="*/ 405713 h 572338"/>
              <a:gd name="connsiteX2" fmla="*/ 8448304 w 9144026"/>
              <a:gd name="connsiteY2" fmla="*/ 5663 h 572338"/>
              <a:gd name="connsiteX3" fmla="*/ 9144000 w 9144026"/>
              <a:gd name="connsiteY3" fmla="*/ 0 h 572338"/>
              <a:gd name="connsiteX4" fmla="*/ 9144001 w 9144026"/>
              <a:gd name="connsiteY4" fmla="*/ 572338 h 572338"/>
              <a:gd name="connsiteX5" fmla="*/ 0 w 9144026"/>
              <a:gd name="connsiteY5" fmla="*/ 554526 h 572338"/>
              <a:gd name="connsiteX6" fmla="*/ 193593 w 9144026"/>
              <a:gd name="connsiteY6" fmla="*/ 344136 h 572338"/>
              <a:gd name="connsiteX0" fmla="*/ 3587 w 9144026"/>
              <a:gd name="connsiteY0" fmla="*/ 361949 h 572338"/>
              <a:gd name="connsiteX1" fmla="*/ 7667254 w 9144026"/>
              <a:gd name="connsiteY1" fmla="*/ 405713 h 572338"/>
              <a:gd name="connsiteX2" fmla="*/ 8448304 w 9144026"/>
              <a:gd name="connsiteY2" fmla="*/ 5663 h 572338"/>
              <a:gd name="connsiteX3" fmla="*/ 9144000 w 9144026"/>
              <a:gd name="connsiteY3" fmla="*/ 0 h 572338"/>
              <a:gd name="connsiteX4" fmla="*/ 9144001 w 9144026"/>
              <a:gd name="connsiteY4" fmla="*/ 572338 h 572338"/>
              <a:gd name="connsiteX5" fmla="*/ 0 w 9144026"/>
              <a:gd name="connsiteY5" fmla="*/ 554526 h 572338"/>
              <a:gd name="connsiteX6" fmla="*/ 3587 w 9144026"/>
              <a:gd name="connsiteY6" fmla="*/ 361949 h 572338"/>
              <a:gd name="connsiteX0" fmla="*/ 1748 w 9154062"/>
              <a:gd name="connsiteY0" fmla="*/ 373824 h 572338"/>
              <a:gd name="connsiteX1" fmla="*/ 7677290 w 9154062"/>
              <a:gd name="connsiteY1" fmla="*/ 405713 h 572338"/>
              <a:gd name="connsiteX2" fmla="*/ 8458340 w 9154062"/>
              <a:gd name="connsiteY2" fmla="*/ 5663 h 572338"/>
              <a:gd name="connsiteX3" fmla="*/ 9154036 w 9154062"/>
              <a:gd name="connsiteY3" fmla="*/ 0 h 572338"/>
              <a:gd name="connsiteX4" fmla="*/ 9154037 w 9154062"/>
              <a:gd name="connsiteY4" fmla="*/ 572338 h 572338"/>
              <a:gd name="connsiteX5" fmla="*/ 10036 w 9154062"/>
              <a:gd name="connsiteY5" fmla="*/ 554526 h 572338"/>
              <a:gd name="connsiteX6" fmla="*/ 1748 w 9154062"/>
              <a:gd name="connsiteY6" fmla="*/ 373824 h 572338"/>
              <a:gd name="connsiteX0" fmla="*/ 282657 w 9144026"/>
              <a:gd name="connsiteY0" fmla="*/ 308510 h 572338"/>
              <a:gd name="connsiteX1" fmla="*/ 7667254 w 9144026"/>
              <a:gd name="connsiteY1" fmla="*/ 405713 h 572338"/>
              <a:gd name="connsiteX2" fmla="*/ 8448304 w 9144026"/>
              <a:gd name="connsiteY2" fmla="*/ 5663 h 572338"/>
              <a:gd name="connsiteX3" fmla="*/ 9144000 w 9144026"/>
              <a:gd name="connsiteY3" fmla="*/ 0 h 572338"/>
              <a:gd name="connsiteX4" fmla="*/ 9144001 w 9144026"/>
              <a:gd name="connsiteY4" fmla="*/ 572338 h 572338"/>
              <a:gd name="connsiteX5" fmla="*/ 0 w 9144026"/>
              <a:gd name="connsiteY5" fmla="*/ 554526 h 572338"/>
              <a:gd name="connsiteX6" fmla="*/ 282657 w 9144026"/>
              <a:gd name="connsiteY6" fmla="*/ 308510 h 572338"/>
              <a:gd name="connsiteX0" fmla="*/ 140154 w 9144026"/>
              <a:gd name="connsiteY0" fmla="*/ 320385 h 572338"/>
              <a:gd name="connsiteX1" fmla="*/ 7667254 w 9144026"/>
              <a:gd name="connsiteY1" fmla="*/ 405713 h 572338"/>
              <a:gd name="connsiteX2" fmla="*/ 8448304 w 9144026"/>
              <a:gd name="connsiteY2" fmla="*/ 5663 h 572338"/>
              <a:gd name="connsiteX3" fmla="*/ 9144000 w 9144026"/>
              <a:gd name="connsiteY3" fmla="*/ 0 h 572338"/>
              <a:gd name="connsiteX4" fmla="*/ 9144001 w 9144026"/>
              <a:gd name="connsiteY4" fmla="*/ 572338 h 572338"/>
              <a:gd name="connsiteX5" fmla="*/ 0 w 9144026"/>
              <a:gd name="connsiteY5" fmla="*/ 554526 h 572338"/>
              <a:gd name="connsiteX6" fmla="*/ 140154 w 9144026"/>
              <a:gd name="connsiteY6" fmla="*/ 320385 h 572338"/>
              <a:gd name="connsiteX0" fmla="*/ 140154 w 9144026"/>
              <a:gd name="connsiteY0" fmla="*/ 320385 h 572338"/>
              <a:gd name="connsiteX1" fmla="*/ 7667254 w 9144026"/>
              <a:gd name="connsiteY1" fmla="*/ 405713 h 572338"/>
              <a:gd name="connsiteX2" fmla="*/ 8448304 w 9144026"/>
              <a:gd name="connsiteY2" fmla="*/ 5663 h 572338"/>
              <a:gd name="connsiteX3" fmla="*/ 9144000 w 9144026"/>
              <a:gd name="connsiteY3" fmla="*/ 0 h 572338"/>
              <a:gd name="connsiteX4" fmla="*/ 9144001 w 9144026"/>
              <a:gd name="connsiteY4" fmla="*/ 572338 h 572338"/>
              <a:gd name="connsiteX5" fmla="*/ 0 w 9144026"/>
              <a:gd name="connsiteY5" fmla="*/ 554526 h 572338"/>
              <a:gd name="connsiteX6" fmla="*/ 140154 w 9144026"/>
              <a:gd name="connsiteY6" fmla="*/ 320385 h 572338"/>
              <a:gd name="connsiteX0" fmla="*/ 342034 w 9144026"/>
              <a:gd name="connsiteY0" fmla="*/ 439138 h 572338"/>
              <a:gd name="connsiteX1" fmla="*/ 7667254 w 9144026"/>
              <a:gd name="connsiteY1" fmla="*/ 405713 h 572338"/>
              <a:gd name="connsiteX2" fmla="*/ 8448304 w 9144026"/>
              <a:gd name="connsiteY2" fmla="*/ 5663 h 572338"/>
              <a:gd name="connsiteX3" fmla="*/ 9144000 w 9144026"/>
              <a:gd name="connsiteY3" fmla="*/ 0 h 572338"/>
              <a:gd name="connsiteX4" fmla="*/ 9144001 w 9144026"/>
              <a:gd name="connsiteY4" fmla="*/ 572338 h 572338"/>
              <a:gd name="connsiteX5" fmla="*/ 0 w 9144026"/>
              <a:gd name="connsiteY5" fmla="*/ 554526 h 572338"/>
              <a:gd name="connsiteX6" fmla="*/ 342034 w 9144026"/>
              <a:gd name="connsiteY6" fmla="*/ 439138 h 572338"/>
              <a:gd name="connsiteX0" fmla="*/ 342034 w 9144026"/>
              <a:gd name="connsiteY0" fmla="*/ 439138 h 572338"/>
              <a:gd name="connsiteX1" fmla="*/ 7667254 w 9144026"/>
              <a:gd name="connsiteY1" fmla="*/ 405713 h 572338"/>
              <a:gd name="connsiteX2" fmla="*/ 8448304 w 9144026"/>
              <a:gd name="connsiteY2" fmla="*/ 5663 h 572338"/>
              <a:gd name="connsiteX3" fmla="*/ 9144000 w 9144026"/>
              <a:gd name="connsiteY3" fmla="*/ 0 h 572338"/>
              <a:gd name="connsiteX4" fmla="*/ 9144001 w 9144026"/>
              <a:gd name="connsiteY4" fmla="*/ 572338 h 572338"/>
              <a:gd name="connsiteX5" fmla="*/ 0 w 9144026"/>
              <a:gd name="connsiteY5" fmla="*/ 554526 h 572338"/>
              <a:gd name="connsiteX6" fmla="*/ 342034 w 9144026"/>
              <a:gd name="connsiteY6" fmla="*/ 439138 h 572338"/>
              <a:gd name="connsiteX0" fmla="*/ 9525 w 9144026"/>
              <a:gd name="connsiteY0" fmla="*/ 367886 h 572338"/>
              <a:gd name="connsiteX1" fmla="*/ 7667254 w 9144026"/>
              <a:gd name="connsiteY1" fmla="*/ 405713 h 572338"/>
              <a:gd name="connsiteX2" fmla="*/ 8448304 w 9144026"/>
              <a:gd name="connsiteY2" fmla="*/ 5663 h 572338"/>
              <a:gd name="connsiteX3" fmla="*/ 9144000 w 9144026"/>
              <a:gd name="connsiteY3" fmla="*/ 0 h 572338"/>
              <a:gd name="connsiteX4" fmla="*/ 9144001 w 9144026"/>
              <a:gd name="connsiteY4" fmla="*/ 572338 h 572338"/>
              <a:gd name="connsiteX5" fmla="*/ 0 w 9144026"/>
              <a:gd name="connsiteY5" fmla="*/ 554526 h 572338"/>
              <a:gd name="connsiteX6" fmla="*/ 9525 w 9144026"/>
              <a:gd name="connsiteY6" fmla="*/ 367886 h 572338"/>
              <a:gd name="connsiteX0" fmla="*/ 9525 w 9144026"/>
              <a:gd name="connsiteY0" fmla="*/ 367886 h 572338"/>
              <a:gd name="connsiteX1" fmla="*/ 7667254 w 9144026"/>
              <a:gd name="connsiteY1" fmla="*/ 405713 h 572338"/>
              <a:gd name="connsiteX2" fmla="*/ 8448304 w 9144026"/>
              <a:gd name="connsiteY2" fmla="*/ 5663 h 572338"/>
              <a:gd name="connsiteX3" fmla="*/ 9144000 w 9144026"/>
              <a:gd name="connsiteY3" fmla="*/ 0 h 572338"/>
              <a:gd name="connsiteX4" fmla="*/ 9144001 w 9144026"/>
              <a:gd name="connsiteY4" fmla="*/ 572338 h 572338"/>
              <a:gd name="connsiteX5" fmla="*/ 0 w 9144026"/>
              <a:gd name="connsiteY5" fmla="*/ 554526 h 572338"/>
              <a:gd name="connsiteX6" fmla="*/ 9525 w 9144026"/>
              <a:gd name="connsiteY6" fmla="*/ 367886 h 572338"/>
              <a:gd name="connsiteX0" fmla="*/ 9525 w 9144026"/>
              <a:gd name="connsiteY0" fmla="*/ 367886 h 572338"/>
              <a:gd name="connsiteX1" fmla="*/ 7667254 w 9144026"/>
              <a:gd name="connsiteY1" fmla="*/ 405713 h 572338"/>
              <a:gd name="connsiteX2" fmla="*/ 8448304 w 9144026"/>
              <a:gd name="connsiteY2" fmla="*/ 5663 h 572338"/>
              <a:gd name="connsiteX3" fmla="*/ 9144000 w 9144026"/>
              <a:gd name="connsiteY3" fmla="*/ 0 h 572338"/>
              <a:gd name="connsiteX4" fmla="*/ 9144001 w 9144026"/>
              <a:gd name="connsiteY4" fmla="*/ 572338 h 572338"/>
              <a:gd name="connsiteX5" fmla="*/ 0 w 9144026"/>
              <a:gd name="connsiteY5" fmla="*/ 554526 h 572338"/>
              <a:gd name="connsiteX6" fmla="*/ 9525 w 9144026"/>
              <a:gd name="connsiteY6" fmla="*/ 367886 h 5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26" h="572338">
                <a:moveTo>
                  <a:pt x="9525" y="367886"/>
                </a:moveTo>
                <a:cubicBezTo>
                  <a:pt x="14762" y="381679"/>
                  <a:pt x="7662084" y="406731"/>
                  <a:pt x="7667254" y="405713"/>
                </a:cubicBezTo>
                <a:cubicBezTo>
                  <a:pt x="8052163" y="329916"/>
                  <a:pt x="8020981" y="1169"/>
                  <a:pt x="8448304" y="5663"/>
                </a:cubicBezTo>
                <a:lnTo>
                  <a:pt x="9144000" y="0"/>
                </a:lnTo>
                <a:cubicBezTo>
                  <a:pt x="9144000" y="190779"/>
                  <a:pt x="9144001" y="571565"/>
                  <a:pt x="9144001" y="572338"/>
                </a:cubicBezTo>
                <a:cubicBezTo>
                  <a:pt x="9155877" y="570747"/>
                  <a:pt x="5094514" y="542650"/>
                  <a:pt x="0" y="554526"/>
                </a:cubicBezTo>
                <a:cubicBezTo>
                  <a:pt x="4556" y="551995"/>
                  <a:pt x="1815" y="376730"/>
                  <a:pt x="9525" y="36788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8118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모서리가 둥근 직사각형 25"/>
          <p:cNvSpPr/>
          <p:nvPr/>
        </p:nvSpPr>
        <p:spPr bwMode="auto">
          <a:xfrm>
            <a:off x="728851" y="5238531"/>
            <a:ext cx="7680875" cy="936104"/>
          </a:xfrm>
          <a:prstGeom prst="roundRect">
            <a:avLst>
              <a:gd name="adj" fmla="val 24904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endParaRPr lang="ko-KR" altLang="en-US" sz="28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모서리가 둥근 직사각형 24"/>
          <p:cNvSpPr/>
          <p:nvPr/>
        </p:nvSpPr>
        <p:spPr bwMode="auto">
          <a:xfrm>
            <a:off x="704870" y="1300611"/>
            <a:ext cx="7713750" cy="3777882"/>
          </a:xfrm>
          <a:prstGeom prst="roundRect">
            <a:avLst>
              <a:gd name="adj" fmla="val 3174"/>
            </a:avLst>
          </a:prstGeom>
          <a:solidFill>
            <a:schemeClr val="bg1">
              <a:lumMod val="95000"/>
            </a:schemeClr>
          </a:solidFill>
          <a:ln w="25400" algn="ctr">
            <a:solidFill>
              <a:schemeClr val="accent3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pPr lvl="0">
              <a:lnSpc>
                <a:spcPct val="150000"/>
              </a:lnSpc>
              <a:defRPr/>
            </a:pPr>
            <a:endParaRPr lang="ko-KR" altLang="en-US" dirty="0">
              <a:ea typeface="맑은 고딕" panose="020B0503020000020004" pitchFamily="50" charset="-127"/>
            </a:endParaRPr>
          </a:p>
        </p:txBody>
      </p:sp>
      <p:sp>
        <p:nvSpPr>
          <p:cNvPr id="7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fld id="{DC5D3380-B0A1-4205-84CC-F6B0BC551943}" type="slidenum">
              <a:rPr lang="ko-KR" altLang="en-US" smtClean="0">
                <a:solidFill>
                  <a:schemeClr val="bg1">
                    <a:lumMod val="50000"/>
                  </a:schemeClr>
                </a:solidFill>
              </a:rPr>
              <a:pPr/>
              <a:t>10</a:t>
            </a:fld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직사각형 31"/>
          <p:cNvSpPr>
            <a:spLocks noChangeArrowheads="1"/>
          </p:cNvSpPr>
          <p:nvPr/>
        </p:nvSpPr>
        <p:spPr bwMode="auto">
          <a:xfrm>
            <a:off x="1568966" y="1334077"/>
            <a:ext cx="597666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3600" b="1" dirty="0" smtClean="0">
                <a:solidFill>
                  <a:srgbClr val="0D0D0D"/>
                </a:solidFill>
                <a:latin typeface="+mj-ea"/>
                <a:ea typeface="+mj-ea"/>
              </a:rPr>
              <a:t>밀가루 반죽을 잡아당기면 </a:t>
            </a:r>
            <a:r>
              <a:rPr lang="ko-KR" altLang="en-US" sz="3600" b="1" dirty="0" smtClean="0">
                <a:solidFill>
                  <a:srgbClr val="FFC000"/>
                </a:solidFill>
                <a:latin typeface="+mj-ea"/>
                <a:ea typeface="+mj-ea"/>
              </a:rPr>
              <a:t>모양</a:t>
            </a:r>
            <a:r>
              <a:rPr lang="ko-KR" altLang="en-US" sz="3600" b="1" dirty="0" smtClean="0">
                <a:solidFill>
                  <a:srgbClr val="0D0D0D"/>
                </a:solidFill>
                <a:latin typeface="+mj-ea"/>
                <a:ea typeface="+mj-ea"/>
              </a:rPr>
              <a:t>이 변한다</a:t>
            </a:r>
            <a:r>
              <a:rPr lang="en-US" altLang="ko-KR" sz="3600" b="1" dirty="0" smtClean="0">
                <a:solidFill>
                  <a:srgbClr val="0D0D0D"/>
                </a:solidFill>
                <a:latin typeface="+mj-ea"/>
                <a:ea typeface="+mj-ea"/>
              </a:rPr>
              <a:t>.</a:t>
            </a:r>
            <a:endParaRPr lang="en-US" altLang="ko-KR" sz="3600" b="1" dirty="0">
              <a:solidFill>
                <a:srgbClr val="0D0D0D"/>
              </a:solidFill>
              <a:latin typeface="+mj-ea"/>
              <a:ea typeface="+mj-e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94665" y="5249855"/>
            <a:ext cx="7455044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lnSpc>
                <a:spcPts val="2800"/>
              </a:lnSpc>
              <a:defRPr sz="2000">
                <a:solidFill>
                  <a:srgbClr val="193865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ko-KR" altLang="en-US" sz="3300" dirty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모양</a:t>
            </a:r>
            <a:r>
              <a:rPr lang="ko-KR" altLang="en-US" sz="3300" dirty="0">
                <a:solidFill>
                  <a:schemeClr val="bg1"/>
                </a:solidFill>
                <a:latin typeface="+mj-ea"/>
                <a:ea typeface="+mj-ea"/>
              </a:rPr>
              <a:t>이 변한 물체는 </a:t>
            </a:r>
            <a:r>
              <a:rPr lang="en-US" altLang="ko-KR" sz="3300" spc="-300" dirty="0">
                <a:solidFill>
                  <a:schemeClr val="bg1"/>
                </a:solidFill>
                <a:ea typeface="맑은 고딕" panose="020B0503020000020004" pitchFamily="50" charset="-127"/>
              </a:rPr>
              <a:t>(          </a:t>
            </a:r>
            <a:r>
              <a:rPr lang="en-US" altLang="ko-KR" sz="3300" spc="-300" dirty="0" smtClean="0">
                <a:solidFill>
                  <a:schemeClr val="bg1"/>
                </a:solidFill>
                <a:ea typeface="맑은 고딕" panose="020B0503020000020004" pitchFamily="50" charset="-127"/>
              </a:rPr>
              <a:t>)</a:t>
            </a:r>
            <a:r>
              <a:rPr lang="ko-KR" altLang="en-US" sz="3300" dirty="0" smtClean="0">
                <a:solidFill>
                  <a:schemeClr val="bg1"/>
                </a:solidFill>
                <a:latin typeface="+mj-ea"/>
                <a:ea typeface="+mj-ea"/>
              </a:rPr>
              <a:t>을 </a:t>
            </a:r>
            <a:r>
              <a:rPr lang="ko-KR" altLang="en-US" sz="3300" dirty="0">
                <a:solidFill>
                  <a:schemeClr val="bg1"/>
                </a:solidFill>
                <a:latin typeface="+mj-ea"/>
                <a:ea typeface="+mj-ea"/>
              </a:rPr>
              <a:t>받았다</a:t>
            </a:r>
            <a:r>
              <a:rPr lang="en-US" altLang="ko-KR" sz="3300" dirty="0">
                <a:solidFill>
                  <a:schemeClr val="bg1"/>
                </a:solidFill>
                <a:latin typeface="+mj-ea"/>
                <a:ea typeface="+mj-ea"/>
              </a:rPr>
              <a:t>.</a:t>
            </a:r>
          </a:p>
        </p:txBody>
      </p:sp>
      <p:pic>
        <p:nvPicPr>
          <p:cNvPr id="1025" name="_x205228168" descr="EMB0000168412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93102" y="2596508"/>
            <a:ext cx="3315665" cy="235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직사각형 26"/>
          <p:cNvSpPr/>
          <p:nvPr/>
        </p:nvSpPr>
        <p:spPr>
          <a:xfrm>
            <a:off x="5106709" y="5382547"/>
            <a:ext cx="569387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33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힘</a:t>
            </a:r>
            <a:endParaRPr lang="ko-KR" altLang="en-US" sz="3300" spc="-300" dirty="0">
              <a:solidFill>
                <a:schemeClr val="accent6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997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5" grpId="0" animBg="1"/>
      <p:bldP spid="14" grpId="0"/>
      <p:bldP spid="24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모서리가 둥근 직사각형 25"/>
          <p:cNvSpPr/>
          <p:nvPr/>
        </p:nvSpPr>
        <p:spPr bwMode="auto">
          <a:xfrm>
            <a:off x="726191" y="5243811"/>
            <a:ext cx="7680875" cy="936104"/>
          </a:xfrm>
          <a:prstGeom prst="roundRect">
            <a:avLst>
              <a:gd name="adj" fmla="val 21913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endParaRPr lang="ko-KR" altLang="en-US" sz="28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모서리가 둥근 직사각형 24"/>
          <p:cNvSpPr/>
          <p:nvPr/>
        </p:nvSpPr>
        <p:spPr bwMode="auto">
          <a:xfrm>
            <a:off x="714201" y="1309942"/>
            <a:ext cx="7713750" cy="3777882"/>
          </a:xfrm>
          <a:prstGeom prst="roundRect">
            <a:avLst>
              <a:gd name="adj" fmla="val 3174"/>
            </a:avLst>
          </a:prstGeom>
          <a:solidFill>
            <a:schemeClr val="bg1">
              <a:lumMod val="95000"/>
            </a:schemeClr>
          </a:solidFill>
          <a:ln w="25400" algn="ctr">
            <a:solidFill>
              <a:schemeClr val="accent3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pPr lvl="0">
              <a:lnSpc>
                <a:spcPct val="150000"/>
              </a:lnSpc>
              <a:defRPr/>
            </a:pPr>
            <a:endParaRPr lang="ko-KR" altLang="en-US" dirty="0">
              <a:ea typeface="맑은 고딕" panose="020B0503020000020004" pitchFamily="50" charset="-127"/>
            </a:endParaRPr>
          </a:p>
        </p:txBody>
      </p:sp>
      <p:sp>
        <p:nvSpPr>
          <p:cNvPr id="7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fld id="{DC5D3380-B0A1-4205-84CC-F6B0BC551943}" type="slidenum">
              <a:rPr lang="ko-KR" altLang="en-US" smtClean="0">
                <a:solidFill>
                  <a:schemeClr val="bg1">
                    <a:lumMod val="50000"/>
                  </a:schemeClr>
                </a:solidFill>
              </a:rPr>
              <a:pPr/>
              <a:t>11</a:t>
            </a:fld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직사각형 31"/>
          <p:cNvSpPr>
            <a:spLocks noChangeArrowheads="1"/>
          </p:cNvSpPr>
          <p:nvPr/>
        </p:nvSpPr>
        <p:spPr bwMode="auto">
          <a:xfrm>
            <a:off x="1578297" y="1343408"/>
            <a:ext cx="597666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3600" dirty="0" smtClean="0">
                <a:solidFill>
                  <a:srgbClr val="0D0D0D"/>
                </a:solidFill>
                <a:latin typeface="+mj-ea"/>
                <a:ea typeface="+mj-ea"/>
              </a:rPr>
              <a:t>당구공을 치면 공의 </a:t>
            </a:r>
            <a:r>
              <a:rPr lang="ko-KR" altLang="en-US" sz="3600" b="1" dirty="0" smtClean="0">
                <a:solidFill>
                  <a:srgbClr val="FFC000"/>
                </a:solidFill>
                <a:latin typeface="+mj-ea"/>
                <a:ea typeface="+mj-ea"/>
              </a:rPr>
              <a:t>빠르기</a:t>
            </a:r>
            <a:r>
              <a:rPr lang="ko-KR" altLang="en-US" sz="3600" b="1" dirty="0" smtClean="0">
                <a:solidFill>
                  <a:srgbClr val="0D0D0D"/>
                </a:solidFill>
                <a:latin typeface="+mj-ea"/>
                <a:ea typeface="+mj-ea"/>
              </a:rPr>
              <a:t>가 변한다</a:t>
            </a:r>
            <a:r>
              <a:rPr lang="en-US" altLang="ko-KR" sz="3600" b="1" dirty="0" smtClean="0">
                <a:solidFill>
                  <a:srgbClr val="0D0D0D"/>
                </a:solidFill>
                <a:latin typeface="+mj-ea"/>
                <a:ea typeface="+mj-ea"/>
              </a:rPr>
              <a:t>.</a:t>
            </a:r>
            <a:endParaRPr lang="en-US" altLang="ko-KR" sz="3600" b="1" dirty="0">
              <a:solidFill>
                <a:srgbClr val="0D0D0D"/>
              </a:solidFill>
              <a:latin typeface="+mj-ea"/>
              <a:ea typeface="+mj-e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4644" y="5255135"/>
            <a:ext cx="7679962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lnSpc>
                <a:spcPts val="2800"/>
              </a:lnSpc>
              <a:defRPr sz="2000">
                <a:solidFill>
                  <a:srgbClr val="193865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ko-KR" altLang="en-US" sz="3300" dirty="0" smtClean="0">
                <a:solidFill>
                  <a:srgbClr val="17375E"/>
                </a:solidFill>
                <a:latin typeface="+mj-ea"/>
                <a:ea typeface="+mj-ea"/>
              </a:rPr>
              <a:t>빠르기</a:t>
            </a:r>
            <a:r>
              <a:rPr lang="ko-KR" altLang="en-US" sz="3300" dirty="0" smtClean="0">
                <a:solidFill>
                  <a:schemeClr val="bg1"/>
                </a:solidFill>
                <a:latin typeface="+mj-ea"/>
                <a:ea typeface="+mj-ea"/>
              </a:rPr>
              <a:t>가 </a:t>
            </a:r>
            <a:r>
              <a:rPr lang="ko-KR" altLang="en-US" sz="3300" dirty="0">
                <a:solidFill>
                  <a:schemeClr val="bg1"/>
                </a:solidFill>
                <a:latin typeface="+mj-ea"/>
                <a:ea typeface="+mj-ea"/>
              </a:rPr>
              <a:t>변한 물체는 </a:t>
            </a:r>
            <a:r>
              <a:rPr lang="en-US" altLang="ko-KR" sz="3300" spc="-300" dirty="0">
                <a:solidFill>
                  <a:schemeClr val="bg1"/>
                </a:solidFill>
                <a:ea typeface="맑은 고딕" panose="020B0503020000020004" pitchFamily="50" charset="-127"/>
              </a:rPr>
              <a:t>(          </a:t>
            </a:r>
            <a:r>
              <a:rPr lang="en-US" altLang="ko-KR" sz="3300" spc="-300" dirty="0" smtClean="0">
                <a:solidFill>
                  <a:schemeClr val="bg1"/>
                </a:solidFill>
                <a:ea typeface="맑은 고딕" panose="020B0503020000020004" pitchFamily="50" charset="-127"/>
              </a:rPr>
              <a:t>)</a:t>
            </a:r>
            <a:r>
              <a:rPr lang="ko-KR" altLang="en-US" sz="3300" dirty="0" smtClean="0">
                <a:solidFill>
                  <a:schemeClr val="bg1"/>
                </a:solidFill>
                <a:latin typeface="+mj-ea"/>
                <a:ea typeface="+mj-ea"/>
              </a:rPr>
              <a:t>을 </a:t>
            </a:r>
            <a:r>
              <a:rPr lang="ko-KR" altLang="en-US" sz="3300" dirty="0">
                <a:solidFill>
                  <a:schemeClr val="bg1"/>
                </a:solidFill>
                <a:latin typeface="+mj-ea"/>
                <a:ea typeface="+mj-ea"/>
              </a:rPr>
              <a:t>받았다</a:t>
            </a:r>
            <a:r>
              <a:rPr lang="en-US" altLang="ko-KR" sz="3300" dirty="0">
                <a:solidFill>
                  <a:schemeClr val="bg1"/>
                </a:solidFill>
                <a:latin typeface="+mj-ea"/>
                <a:ea typeface="+mj-ea"/>
              </a:rPr>
              <a:t>.</a:t>
            </a:r>
          </a:p>
        </p:txBody>
      </p:sp>
      <p:sp>
        <p:nvSpPr>
          <p:cNvPr id="27" name="직사각형 26"/>
          <p:cNvSpPr/>
          <p:nvPr/>
        </p:nvSpPr>
        <p:spPr>
          <a:xfrm>
            <a:off x="5453347" y="5393119"/>
            <a:ext cx="569387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33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힘</a:t>
            </a:r>
            <a:endParaRPr lang="ko-KR" altLang="en-US" sz="3300" spc="-300" dirty="0">
              <a:solidFill>
                <a:schemeClr val="accent6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51" name="_x205229688" descr="EMB0000168412e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02433" y="2587522"/>
            <a:ext cx="3240360" cy="2306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916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5" grpId="0" animBg="1"/>
      <p:bldP spid="14" grpId="0"/>
      <p:bldP spid="24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모서리가 둥근 직사각형 25"/>
          <p:cNvSpPr/>
          <p:nvPr/>
        </p:nvSpPr>
        <p:spPr bwMode="auto">
          <a:xfrm>
            <a:off x="693355" y="5307899"/>
            <a:ext cx="7767077" cy="936104"/>
          </a:xfrm>
          <a:prstGeom prst="roundRect">
            <a:avLst>
              <a:gd name="adj" fmla="val 34871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endParaRPr lang="ko-KR" altLang="en-US" sz="28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모서리가 둥근 직사각형 24"/>
          <p:cNvSpPr/>
          <p:nvPr/>
        </p:nvSpPr>
        <p:spPr bwMode="auto">
          <a:xfrm>
            <a:off x="681365" y="1388641"/>
            <a:ext cx="7713750" cy="3777882"/>
          </a:xfrm>
          <a:prstGeom prst="roundRect">
            <a:avLst>
              <a:gd name="adj" fmla="val 3174"/>
            </a:avLst>
          </a:prstGeom>
          <a:solidFill>
            <a:schemeClr val="bg1">
              <a:lumMod val="95000"/>
            </a:schemeClr>
          </a:solidFill>
          <a:ln w="25400" algn="ctr">
            <a:solidFill>
              <a:schemeClr val="accent3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pPr lvl="0">
              <a:lnSpc>
                <a:spcPct val="150000"/>
              </a:lnSpc>
              <a:defRPr/>
            </a:pPr>
            <a:endParaRPr lang="ko-KR" altLang="en-US" dirty="0">
              <a:ea typeface="맑은 고딕" panose="020B0503020000020004" pitchFamily="50" charset="-127"/>
            </a:endParaRPr>
          </a:p>
        </p:txBody>
      </p:sp>
      <p:sp>
        <p:nvSpPr>
          <p:cNvPr id="7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fld id="{DC5D3380-B0A1-4205-84CC-F6B0BC551943}" type="slidenum">
              <a:rPr lang="ko-KR" altLang="en-US" smtClean="0">
                <a:solidFill>
                  <a:schemeClr val="bg1">
                    <a:lumMod val="50000"/>
                  </a:schemeClr>
                </a:solidFill>
              </a:rPr>
              <a:pPr/>
              <a:t>12</a:t>
            </a:fld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직사각형 31"/>
          <p:cNvSpPr>
            <a:spLocks noChangeArrowheads="1"/>
          </p:cNvSpPr>
          <p:nvPr/>
        </p:nvSpPr>
        <p:spPr bwMode="auto">
          <a:xfrm>
            <a:off x="739384" y="1400011"/>
            <a:ext cx="76348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3600" dirty="0" smtClean="0">
                <a:solidFill>
                  <a:srgbClr val="0D0D0D"/>
                </a:solidFill>
                <a:latin typeface="+mj-ea"/>
                <a:ea typeface="+mj-ea"/>
              </a:rPr>
              <a:t>야구공을 방망이로 치면 공의 </a:t>
            </a:r>
            <a:r>
              <a:rPr lang="ko-KR" altLang="en-US" sz="3600" b="1" dirty="0" smtClean="0">
                <a:solidFill>
                  <a:srgbClr val="FFC000"/>
                </a:solidFill>
                <a:latin typeface="+mj-ea"/>
                <a:ea typeface="+mj-ea"/>
              </a:rPr>
              <a:t>운</a:t>
            </a:r>
            <a:r>
              <a:rPr lang="ko-KR" altLang="en-US" sz="3600" dirty="0" smtClean="0">
                <a:solidFill>
                  <a:srgbClr val="FFC000"/>
                </a:solidFill>
                <a:latin typeface="+mj-ea"/>
                <a:ea typeface="+mj-ea"/>
              </a:rPr>
              <a:t>동 방향</a:t>
            </a:r>
            <a:r>
              <a:rPr lang="ko-KR" altLang="en-US" sz="3600" dirty="0" smtClean="0">
                <a:latin typeface="+mj-ea"/>
                <a:ea typeface="+mj-ea"/>
              </a:rPr>
              <a:t>과</a:t>
            </a:r>
            <a:r>
              <a:rPr lang="ko-KR" altLang="en-US" sz="3600" dirty="0" smtClean="0">
                <a:solidFill>
                  <a:srgbClr val="FFC000"/>
                </a:solidFill>
                <a:latin typeface="+mj-ea"/>
                <a:ea typeface="+mj-ea"/>
              </a:rPr>
              <a:t> 빠</a:t>
            </a:r>
            <a:r>
              <a:rPr lang="ko-KR" altLang="en-US" sz="3600" b="1" dirty="0" smtClean="0">
                <a:solidFill>
                  <a:srgbClr val="FFC000"/>
                </a:solidFill>
                <a:latin typeface="+mj-ea"/>
                <a:ea typeface="+mj-ea"/>
              </a:rPr>
              <a:t>르기</a:t>
            </a:r>
            <a:r>
              <a:rPr lang="ko-KR" altLang="en-US" sz="3600" b="1" dirty="0" smtClean="0">
                <a:solidFill>
                  <a:srgbClr val="0D0D0D"/>
                </a:solidFill>
                <a:latin typeface="+mj-ea"/>
                <a:ea typeface="+mj-ea"/>
              </a:rPr>
              <a:t>가 변한다</a:t>
            </a:r>
            <a:r>
              <a:rPr lang="en-US" altLang="ko-KR" sz="3600" b="1" dirty="0" smtClean="0">
                <a:solidFill>
                  <a:srgbClr val="0D0D0D"/>
                </a:solidFill>
                <a:latin typeface="+mj-ea"/>
                <a:ea typeface="+mj-ea"/>
              </a:rPr>
              <a:t>.</a:t>
            </a:r>
            <a:endParaRPr lang="en-US" altLang="ko-KR" sz="3600" b="1" dirty="0">
              <a:solidFill>
                <a:srgbClr val="0D0D0D"/>
              </a:solidFill>
              <a:latin typeface="+mj-ea"/>
              <a:ea typeface="+mj-e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3281" y="5314729"/>
            <a:ext cx="7527052" cy="85408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>
            <a:defPPr>
              <a:defRPr lang="ko-KR"/>
            </a:defPPr>
            <a:lvl1pPr>
              <a:lnSpc>
                <a:spcPts val="2800"/>
              </a:lnSpc>
              <a:defRPr sz="2000">
                <a:solidFill>
                  <a:srgbClr val="193865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ko-KR" altLang="en-US" sz="3300" dirty="0" smtClean="0">
                <a:solidFill>
                  <a:srgbClr val="17375E"/>
                </a:solidFill>
                <a:latin typeface="+mj-ea"/>
                <a:ea typeface="+mj-ea"/>
              </a:rPr>
              <a:t>운동</a:t>
            </a:r>
            <a:r>
              <a:rPr lang="ko-KR" altLang="en-US" sz="3300" dirty="0" smtClean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ko-KR" altLang="en-US" sz="3300" dirty="0" smtClean="0">
                <a:solidFill>
                  <a:srgbClr val="17375E"/>
                </a:solidFill>
                <a:latin typeface="+mj-ea"/>
                <a:ea typeface="+mj-ea"/>
              </a:rPr>
              <a:t>방향</a:t>
            </a:r>
            <a:r>
              <a:rPr lang="ko-KR" altLang="en-US" sz="3300" dirty="0" smtClean="0">
                <a:solidFill>
                  <a:schemeClr val="bg1"/>
                </a:solidFill>
                <a:latin typeface="+mj-ea"/>
                <a:ea typeface="+mj-ea"/>
              </a:rPr>
              <a:t>이 변한 물체는 </a:t>
            </a:r>
            <a:r>
              <a:rPr lang="en-US" altLang="ko-KR" sz="3300" spc="-300" dirty="0" smtClean="0">
                <a:solidFill>
                  <a:schemeClr val="bg1"/>
                </a:solidFill>
                <a:ea typeface="맑은 고딕" panose="020B0503020000020004" pitchFamily="50" charset="-127"/>
              </a:rPr>
              <a:t>(          )</a:t>
            </a:r>
            <a:r>
              <a:rPr lang="ko-KR" altLang="en-US" sz="3300" dirty="0" smtClean="0">
                <a:solidFill>
                  <a:schemeClr val="bg1"/>
                </a:solidFill>
                <a:latin typeface="+mj-ea"/>
                <a:ea typeface="+mj-ea"/>
              </a:rPr>
              <a:t>을 받았다</a:t>
            </a:r>
            <a:r>
              <a:rPr lang="en-US" altLang="ko-KR" sz="3300" dirty="0" smtClean="0">
                <a:solidFill>
                  <a:schemeClr val="bg1"/>
                </a:solidFill>
                <a:latin typeface="+mj-ea"/>
                <a:ea typeface="+mj-ea"/>
              </a:rPr>
              <a:t>.</a:t>
            </a:r>
            <a:endParaRPr lang="en-US" altLang="ko-KR" sz="33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5687227" y="5423025"/>
            <a:ext cx="569387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33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힘</a:t>
            </a:r>
            <a:endParaRPr lang="ko-KR" altLang="en-US" sz="3300" spc="-300" dirty="0">
              <a:solidFill>
                <a:schemeClr val="accent6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2690" y="2666221"/>
            <a:ext cx="3251283" cy="2306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6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5" grpId="0" animBg="1"/>
      <p:bldP spid="14" grpId="0"/>
      <p:bldP spid="24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31"/>
          <p:cNvSpPr>
            <a:spLocks noChangeArrowheads="1"/>
          </p:cNvSpPr>
          <p:nvPr/>
        </p:nvSpPr>
        <p:spPr bwMode="auto">
          <a:xfrm>
            <a:off x="840964" y="1628800"/>
            <a:ext cx="7960666" cy="2862322"/>
          </a:xfrm>
          <a:prstGeom prst="rect">
            <a:avLst/>
          </a:prstGeom>
          <a:noFill/>
          <a:extLst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4000" spc="-300" dirty="0" smtClean="0">
                <a:solidFill>
                  <a:srgbClr val="193865"/>
                </a:solidFill>
                <a:ea typeface="맑은 고딕" panose="020B0503020000020004" pitchFamily="50" charset="-127"/>
              </a:rPr>
              <a:t>      (          )</a:t>
            </a:r>
          </a:p>
          <a:p>
            <a:pPr algn="just">
              <a:lnSpc>
                <a:spcPct val="150000"/>
              </a:lnSpc>
            </a:pPr>
            <a:r>
              <a:rPr lang="ko-KR" altLang="en-US" sz="4000" spc="-300" dirty="0" smtClean="0">
                <a:solidFill>
                  <a:srgbClr val="193865"/>
                </a:solidFill>
                <a:ea typeface="맑은 고딕" panose="020B0503020000020004" pitchFamily="50" charset="-127"/>
              </a:rPr>
              <a:t>물체의 모양</a:t>
            </a:r>
            <a:r>
              <a:rPr lang="en-US" altLang="ko-KR" sz="4000" spc="-300" dirty="0" smtClean="0">
                <a:solidFill>
                  <a:srgbClr val="193865"/>
                </a:solidFill>
                <a:ea typeface="맑은 고딕" panose="020B0503020000020004" pitchFamily="50" charset="-127"/>
              </a:rPr>
              <a:t>, </a:t>
            </a:r>
            <a:r>
              <a:rPr lang="ko-KR" altLang="en-US" sz="4000" spc="-300" dirty="0" smtClean="0">
                <a:solidFill>
                  <a:srgbClr val="193865"/>
                </a:solidFill>
                <a:ea typeface="맑은 고딕" panose="020B0503020000020004" pitchFamily="50" charset="-127"/>
              </a:rPr>
              <a:t>운동 방향</a:t>
            </a:r>
            <a:r>
              <a:rPr lang="en-US" altLang="ko-KR" sz="4000" spc="-300" dirty="0" smtClean="0">
                <a:solidFill>
                  <a:srgbClr val="193865"/>
                </a:solidFill>
                <a:ea typeface="맑은 고딕" panose="020B0503020000020004" pitchFamily="50" charset="-127"/>
              </a:rPr>
              <a:t>, </a:t>
            </a:r>
            <a:r>
              <a:rPr lang="ko-KR" altLang="en-US" sz="4000" spc="-300" dirty="0" smtClean="0">
                <a:solidFill>
                  <a:srgbClr val="193865"/>
                </a:solidFill>
                <a:ea typeface="맑은 고딕" panose="020B0503020000020004" pitchFamily="50" charset="-127"/>
              </a:rPr>
              <a:t>빠르기를 변하게 하는 원인</a:t>
            </a:r>
            <a:endParaRPr lang="en-US" altLang="ko-KR" sz="4000" spc="-300" dirty="0">
              <a:solidFill>
                <a:srgbClr val="193865"/>
              </a:solidFill>
              <a:ea typeface="맑은 고딕" panose="020B0503020000020004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928794" y="1785926"/>
            <a:ext cx="13681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5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힘</a:t>
            </a:r>
            <a:endParaRPr lang="ko-KR" altLang="en-US" sz="4500" spc="-300" dirty="0">
              <a:solidFill>
                <a:schemeClr val="accent6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  <p:sp>
        <p:nvSpPr>
          <p:cNvPr id="8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fld id="{DC5D3380-B0A1-4205-84CC-F6B0BC551943}" type="slidenum">
              <a:rPr lang="ko-KR" altLang="en-US" smtClean="0">
                <a:solidFill>
                  <a:schemeClr val="bg1">
                    <a:lumMod val="50000"/>
                  </a:schemeClr>
                </a:solidFill>
              </a:rPr>
              <a:pPr/>
              <a:t>13</a:t>
            </a:fld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모서리가 둥근 직사각형 6"/>
          <p:cNvSpPr/>
          <p:nvPr/>
        </p:nvSpPr>
        <p:spPr bwMode="auto">
          <a:xfrm>
            <a:off x="1071538" y="2000240"/>
            <a:ext cx="491751" cy="494591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4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endParaRPr lang="ko-KR" altLang="en-US" sz="4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188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fld id="{DC5D3380-B0A1-4205-84CC-F6B0BC551943}" type="slidenum">
              <a:rPr lang="ko-KR" altLang="en-US" smtClean="0">
                <a:solidFill>
                  <a:schemeClr val="bg1">
                    <a:lumMod val="50000"/>
                  </a:schemeClr>
                </a:solidFill>
              </a:rPr>
              <a:pPr/>
              <a:t>14</a:t>
            </a:fld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직사각형 31"/>
          <p:cNvSpPr>
            <a:spLocks noChangeArrowheads="1"/>
          </p:cNvSpPr>
          <p:nvPr/>
        </p:nvSpPr>
        <p:spPr bwMode="auto">
          <a:xfrm>
            <a:off x="1331640" y="1847726"/>
            <a:ext cx="7200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3600" b="1" dirty="0" smtClean="0">
                <a:solidFill>
                  <a:srgbClr val="0D0D0D"/>
                </a:solidFill>
                <a:latin typeface="+mj-ea"/>
                <a:ea typeface="+mj-ea"/>
              </a:rPr>
              <a:t>물체의 모양</a:t>
            </a:r>
            <a:r>
              <a:rPr lang="en-US" altLang="ko-KR" sz="3600" b="1" dirty="0" smtClean="0">
                <a:solidFill>
                  <a:srgbClr val="0D0D0D"/>
                </a:solidFill>
                <a:latin typeface="+mj-ea"/>
                <a:ea typeface="+mj-ea"/>
              </a:rPr>
              <a:t>, </a:t>
            </a:r>
            <a:r>
              <a:rPr lang="ko-KR" altLang="en-US" sz="3600" b="1" dirty="0" smtClean="0">
                <a:solidFill>
                  <a:srgbClr val="0D0D0D"/>
                </a:solidFill>
                <a:latin typeface="+mj-ea"/>
                <a:ea typeface="+mj-ea"/>
              </a:rPr>
              <a:t>운동 방향</a:t>
            </a:r>
            <a:r>
              <a:rPr lang="en-US" altLang="ko-KR" sz="3600" b="1" dirty="0" smtClean="0">
                <a:solidFill>
                  <a:srgbClr val="0D0D0D"/>
                </a:solidFill>
                <a:latin typeface="+mj-ea"/>
                <a:ea typeface="+mj-ea"/>
              </a:rPr>
              <a:t>, </a:t>
            </a:r>
            <a:r>
              <a:rPr lang="ko-KR" altLang="en-US" sz="3600" b="1" dirty="0" smtClean="0">
                <a:solidFill>
                  <a:srgbClr val="0D0D0D"/>
                </a:solidFill>
                <a:latin typeface="+mj-ea"/>
                <a:ea typeface="+mj-ea"/>
              </a:rPr>
              <a:t>빠르기로 </a:t>
            </a:r>
            <a:r>
              <a:rPr lang="ko-KR" altLang="en-US" sz="3600" b="1" dirty="0">
                <a:solidFill>
                  <a:srgbClr val="0D0D0D"/>
                </a:solidFill>
                <a:latin typeface="+mj-ea"/>
                <a:ea typeface="+mj-ea"/>
              </a:rPr>
              <a:t>힘이 작용했음을 알겠는데</a:t>
            </a:r>
            <a:r>
              <a:rPr lang="en-US" altLang="ko-KR" sz="3600" b="1" dirty="0">
                <a:solidFill>
                  <a:srgbClr val="0D0D0D"/>
                </a:solidFill>
                <a:latin typeface="+mj-ea"/>
                <a:ea typeface="+mj-ea"/>
              </a:rPr>
              <a:t>…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1402932" y="3747642"/>
            <a:ext cx="6415548" cy="1697582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noAutofit/>
          </a:bodyPr>
          <a:lstStyle/>
          <a:p>
            <a:r>
              <a:rPr lang="ko-KR" altLang="en-US" sz="4400" spc="-300" dirty="0">
                <a:ea typeface="맑은 고딕" panose="020B0503020000020004" pitchFamily="50" charset="-127"/>
              </a:rPr>
              <a:t>힘을 </a:t>
            </a:r>
            <a:r>
              <a:rPr lang="ko-KR" altLang="en-US" sz="4400" spc="-300" dirty="0" smtClean="0">
                <a:ea typeface="맑은 고딕" panose="020B0503020000020004" pitchFamily="50" charset="-127"/>
              </a:rPr>
              <a:t>쉽게 나타낼 </a:t>
            </a:r>
            <a:r>
              <a:rPr lang="ko-KR" altLang="en-US" sz="4400" spc="-300" dirty="0">
                <a:ea typeface="맑은 고딕" panose="020B0503020000020004" pitchFamily="50" charset="-127"/>
              </a:rPr>
              <a:t>수 있는 </a:t>
            </a:r>
            <a:endParaRPr lang="en-US" altLang="ko-KR" sz="4400" spc="-300" dirty="0" smtClean="0">
              <a:ea typeface="맑은 고딕" panose="020B0503020000020004" pitchFamily="50" charset="-127"/>
            </a:endParaRPr>
          </a:p>
          <a:p>
            <a:r>
              <a:rPr lang="ko-KR" altLang="en-US" sz="4400" spc="-300" dirty="0" smtClean="0">
                <a:ea typeface="맑은 고딕" panose="020B0503020000020004" pitchFamily="50" charset="-127"/>
              </a:rPr>
              <a:t>방법은 </a:t>
            </a:r>
            <a:r>
              <a:rPr lang="ko-KR" altLang="en-US" sz="4400" spc="-300" dirty="0">
                <a:ea typeface="맑은 고딕" panose="020B0503020000020004" pitchFamily="50" charset="-127"/>
              </a:rPr>
              <a:t>없을까</a:t>
            </a:r>
            <a:r>
              <a:rPr lang="en-US" altLang="ko-KR" sz="4400" spc="-300" dirty="0">
                <a:ea typeface="맑은 고딕" panose="020B0503020000020004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349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31"/>
          <p:cNvSpPr>
            <a:spLocks noChangeArrowheads="1"/>
          </p:cNvSpPr>
          <p:nvPr/>
        </p:nvSpPr>
        <p:spPr bwMode="auto">
          <a:xfrm>
            <a:off x="1428728" y="1142984"/>
            <a:ext cx="67641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3600" dirty="0" smtClean="0">
                <a:ea typeface="맑은 고딕" panose="020B0503020000020004" pitchFamily="50" charset="-127"/>
              </a:rPr>
              <a:t>힘의 표시</a:t>
            </a:r>
            <a:endParaRPr lang="en-US" altLang="ko-KR" sz="3600" dirty="0">
              <a:ea typeface="맑은 고딕" panose="020B0503020000020004" pitchFamily="50" charset="-127"/>
            </a:endParaRPr>
          </a:p>
        </p:txBody>
      </p:sp>
      <p:sp>
        <p:nvSpPr>
          <p:cNvPr id="18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fld id="{DC5D3380-B0A1-4205-84CC-F6B0BC551943}" type="slidenum">
              <a:rPr lang="ko-KR" altLang="en-US" smtClean="0">
                <a:solidFill>
                  <a:schemeClr val="bg1">
                    <a:lumMod val="50000"/>
                  </a:schemeClr>
                </a:solidFill>
              </a:rPr>
              <a:pPr/>
              <a:t>15</a:t>
            </a:fld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모서리가 둥근 직사각형 8"/>
          <p:cNvSpPr/>
          <p:nvPr/>
        </p:nvSpPr>
        <p:spPr bwMode="auto">
          <a:xfrm>
            <a:off x="928662" y="1285860"/>
            <a:ext cx="491751" cy="494591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4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endParaRPr lang="ko-KR" altLang="en-US" sz="4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 bwMode="auto">
          <a:xfrm>
            <a:off x="903445" y="1988840"/>
            <a:ext cx="6332851" cy="3955569"/>
          </a:xfrm>
          <a:prstGeom prst="roundRect">
            <a:avLst>
              <a:gd name="adj" fmla="val 3125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>
              <a:defRPr/>
            </a:pPr>
            <a:endParaRPr lang="ko-KR" altLang="en-US" sz="2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0798" y="2142860"/>
            <a:ext cx="69855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ko-KR" altLang="en-US" sz="2500" spc="-150" dirty="0" smtClean="0">
                <a:ea typeface="맑은 고딕" panose="020B0503020000020004" pitchFamily="50" charset="-127"/>
              </a:rPr>
              <a:t>힘을 표시할 때 </a:t>
            </a:r>
            <a:r>
              <a:rPr lang="ko-KR" altLang="en-US" sz="2500" spc="-150" smtClean="0">
                <a:ea typeface="맑은 고딕" panose="020B0503020000020004" pitchFamily="50" charset="-127"/>
              </a:rPr>
              <a:t>화살표로 사용하</a:t>
            </a:r>
            <a:r>
              <a:rPr lang="ko-KR" altLang="en-US" sz="2500" spc="-150">
                <a:ea typeface="맑은 고딕" panose="020B0503020000020004" pitchFamily="50" charset="-127"/>
              </a:rPr>
              <a:t>면</a:t>
            </a:r>
            <a:r>
              <a:rPr lang="ko-KR" altLang="en-US" sz="2500" spc="-150" smtClean="0">
                <a:ea typeface="맑은 고딕" panose="020B0503020000020004" pitchFamily="50" charset="-127"/>
              </a:rPr>
              <a:t> </a:t>
            </a:r>
            <a:r>
              <a:rPr lang="ko-KR" altLang="en-US" sz="2500" spc="-150" dirty="0" smtClean="0">
                <a:ea typeface="맑은 고딕" panose="020B0503020000020004" pitchFamily="50" charset="-127"/>
              </a:rPr>
              <a:t>편리하다</a:t>
            </a:r>
            <a:r>
              <a:rPr lang="en-US" altLang="ko-KR" sz="2500" spc="-150" dirty="0" smtClean="0">
                <a:ea typeface="맑은 고딕" panose="020B0503020000020004" pitchFamily="50" charset="-127"/>
              </a:rPr>
              <a:t>.</a:t>
            </a:r>
            <a:endParaRPr lang="en-US" altLang="ko-KR" sz="2500" spc="-150" dirty="0">
              <a:ea typeface="맑은 고딕" panose="020B0503020000020004" pitchFamily="50" charset="-127"/>
            </a:endParaRPr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" t="-1093" r="-334" b="3378"/>
          <a:stretch/>
        </p:blipFill>
        <p:spPr bwMode="auto">
          <a:xfrm>
            <a:off x="1150580" y="2821431"/>
            <a:ext cx="5817157" cy="281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885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9" grpId="0" animBg="1"/>
      <p:bldP spid="13" grpId="0" animBg="1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31"/>
          <p:cNvSpPr>
            <a:spLocks noChangeArrowheads="1"/>
          </p:cNvSpPr>
          <p:nvPr/>
        </p:nvSpPr>
        <p:spPr bwMode="auto">
          <a:xfrm>
            <a:off x="683568" y="1614792"/>
            <a:ext cx="8177439" cy="691600"/>
          </a:xfrm>
          <a:prstGeom prst="rect">
            <a:avLst/>
          </a:prstGeom>
          <a:noFill/>
          <a:extLst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dirty="0">
                <a:solidFill>
                  <a:srgbClr val="58137F"/>
                </a:solidFill>
                <a:ea typeface="맑은 고딕" panose="020B0503020000020004" pitchFamily="50" charset="-127"/>
              </a:rPr>
              <a:t>두 상황에서 사용한 힘이 같은 뜻일까</a:t>
            </a:r>
            <a:r>
              <a:rPr lang="en-US" altLang="ko-KR" sz="3600" dirty="0">
                <a:solidFill>
                  <a:srgbClr val="58137F"/>
                </a:solidFill>
                <a:ea typeface="맑은 고딕" panose="020B0503020000020004" pitchFamily="50" charset="-127"/>
              </a:rPr>
              <a:t>?</a:t>
            </a:r>
          </a:p>
        </p:txBody>
      </p:sp>
      <p:sp>
        <p:nvSpPr>
          <p:cNvPr id="7" name="타원 6"/>
          <p:cNvSpPr/>
          <p:nvPr/>
        </p:nvSpPr>
        <p:spPr>
          <a:xfrm>
            <a:off x="464498" y="1915309"/>
            <a:ext cx="192732" cy="18445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661515" y="2478888"/>
            <a:ext cx="8019226" cy="3830432"/>
          </a:xfrm>
          <a:prstGeom prst="roundRect">
            <a:avLst>
              <a:gd name="adj" fmla="val 6862"/>
            </a:avLst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defRPr/>
            </a:pPr>
            <a:r>
              <a:rPr lang="ko-KR" altLang="en-US" sz="3200" spc="-15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여학생이 </a:t>
            </a:r>
            <a:r>
              <a:rPr lang="en-US" altLang="ko-KR" sz="3200" spc="-15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”</a:t>
            </a:r>
            <a:r>
              <a:rPr lang="ko-KR" altLang="en-US" sz="3200" spc="-15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힘들어</a:t>
            </a:r>
            <a:r>
              <a:rPr lang="en-US" altLang="ko-KR" sz="3200" spc="-15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”</a:t>
            </a:r>
            <a:r>
              <a:rPr lang="ko-KR" altLang="en-US" sz="3200" spc="-15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라고 말한 것은 공부하는 것이 어렵다는 뜻이고</a:t>
            </a:r>
            <a:r>
              <a:rPr lang="en-US" altLang="ko-KR" sz="3200" spc="-15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, </a:t>
            </a:r>
            <a:r>
              <a:rPr lang="ko-KR" altLang="en-US" sz="3200" spc="-15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남학생이 </a:t>
            </a:r>
            <a:r>
              <a:rPr lang="en-US" altLang="ko-KR" sz="3200" spc="-15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“</a:t>
            </a:r>
            <a:r>
              <a:rPr lang="ko-KR" altLang="en-US" sz="3200" spc="-15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힘들어</a:t>
            </a:r>
            <a:r>
              <a:rPr lang="en-US" altLang="ko-KR" sz="3200" spc="-15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”</a:t>
            </a:r>
            <a:r>
              <a:rPr lang="ko-KR" altLang="en-US" sz="3200" spc="-15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라고 말한 것은 가방이 무거워서 들어 올리는 데 큰 힘이 필요하다는 뜻이다</a:t>
            </a:r>
            <a:r>
              <a:rPr lang="en-US" altLang="ko-KR" sz="3200" spc="-15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.</a:t>
            </a:r>
            <a:endParaRPr lang="en-US" altLang="ko-KR" sz="3200" spc="-150" dirty="0">
              <a:solidFill>
                <a:schemeClr val="accent6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  <p:sp>
        <p:nvSpPr>
          <p:cNvPr id="5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r>
              <a:rPr lang="en-US" altLang="ko-KR" dirty="0" smtClean="0">
                <a:solidFill>
                  <a:schemeClr val="bg1">
                    <a:lumMod val="50000"/>
                  </a:schemeClr>
                </a:solidFill>
              </a:rPr>
              <a:t>16</a:t>
            </a:r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65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55576" y="2852936"/>
            <a:ext cx="756084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lnSpc>
                <a:spcPts val="3000"/>
              </a:lnSpc>
              <a:defRPr sz="2200">
                <a:solidFill>
                  <a:srgbClr val="58137F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>
              <a:lnSpc>
                <a:spcPct val="120000"/>
              </a:lnSpc>
              <a:defRPr/>
            </a:pPr>
            <a:r>
              <a:rPr lang="en-US" altLang="ko-KR" sz="3600" spc="-150" dirty="0" smtClean="0">
                <a:solidFill>
                  <a:schemeClr val="accent6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물체는 </a:t>
            </a:r>
            <a:r>
              <a:rPr lang="en-US" altLang="ko-KR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       )</a:t>
            </a:r>
            <a:r>
              <a:rPr lang="ko-KR" altLang="en-US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을 받으면 모양</a:t>
            </a:r>
            <a:r>
              <a:rPr lang="en-US" altLang="ko-KR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운동 방향</a:t>
            </a:r>
            <a:r>
              <a:rPr lang="en-US" altLang="ko-KR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빠르기가 변한다</a:t>
            </a:r>
            <a:r>
              <a:rPr lang="en-US" altLang="ko-KR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sz="3600" spc="-15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fld id="{DC5D3380-B0A1-4205-84CC-F6B0BC551943}" type="slidenum">
              <a:rPr lang="ko-KR" altLang="en-US" smtClean="0">
                <a:solidFill>
                  <a:schemeClr val="bg1">
                    <a:lumMod val="50000"/>
                  </a:schemeClr>
                </a:solidFill>
              </a:rPr>
              <a:pPr/>
              <a:t>17</a:t>
            </a:fld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753767" y="2825236"/>
            <a:ext cx="13681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5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힘</a:t>
            </a:r>
            <a:endParaRPr lang="ko-KR" altLang="en-US" sz="4500" spc="-300" dirty="0">
              <a:solidFill>
                <a:schemeClr val="accent6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0077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fld id="{DC5D3380-B0A1-4205-84CC-F6B0BC551943}" type="slidenum">
              <a:rPr lang="ko-KR" altLang="en-US" smtClean="0">
                <a:solidFill>
                  <a:schemeClr val="bg1">
                    <a:lumMod val="50000"/>
                  </a:schemeClr>
                </a:solidFill>
              </a:rPr>
              <a:pPr/>
              <a:t>18</a:t>
            </a:fld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5617" y="1340768"/>
            <a:ext cx="7398791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lnSpc>
                <a:spcPts val="3000"/>
              </a:lnSpc>
              <a:defRPr sz="2200">
                <a:solidFill>
                  <a:srgbClr val="58137F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>
              <a:lnSpc>
                <a:spcPct val="120000"/>
              </a:lnSpc>
              <a:defRPr/>
            </a:pPr>
            <a:r>
              <a:rPr lang="en-US" altLang="ko-KR" sz="3600" spc="-150" dirty="0" smtClean="0">
                <a:solidFill>
                  <a:schemeClr val="accent6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달리던 자동차를 멈추게 하려면   </a:t>
            </a:r>
            <a:r>
              <a:rPr lang="en-US" altLang="ko-KR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        )</a:t>
            </a:r>
            <a:r>
              <a:rPr lang="ko-KR" altLang="en-US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 작용해야 한다</a:t>
            </a:r>
            <a:r>
              <a:rPr lang="en-US" altLang="ko-KR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sz="3600" spc="-15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002212" y="1977866"/>
            <a:ext cx="13681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5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힘</a:t>
            </a:r>
            <a:endParaRPr lang="ko-KR" altLang="en-US" sz="4500" spc="-300" dirty="0">
              <a:solidFill>
                <a:schemeClr val="accent6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4585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fld id="{DC5D3380-B0A1-4205-84CC-F6B0BC551943}" type="slidenum">
              <a:rPr lang="ko-KR" altLang="en-US" smtClean="0">
                <a:solidFill>
                  <a:schemeClr val="bg1">
                    <a:lumMod val="50000"/>
                  </a:schemeClr>
                </a:solidFill>
              </a:rPr>
              <a:pPr/>
              <a:t>19</a:t>
            </a:fld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0362" y="1140708"/>
            <a:ext cx="7818102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lnSpc>
                <a:spcPts val="3000"/>
              </a:lnSpc>
              <a:defRPr sz="2200">
                <a:solidFill>
                  <a:srgbClr val="58137F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>
              <a:lnSpc>
                <a:spcPct val="120000"/>
              </a:lnSpc>
              <a:defRPr/>
            </a:pPr>
            <a:r>
              <a:rPr lang="en-US" altLang="ko-KR" sz="3600" spc="-150" dirty="0" smtClean="0">
                <a:solidFill>
                  <a:schemeClr val="accent6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3. </a:t>
            </a:r>
            <a:r>
              <a:rPr lang="ko-KR" altLang="en-US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당구대에서 당구공이 굴러가다가 멈추었다면 당구공은 힘을 받았을지 설명해 보자</a:t>
            </a:r>
            <a:r>
              <a:rPr lang="en-US" altLang="ko-KR" sz="3600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sz="3600" spc="-15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930362" y="3118668"/>
            <a:ext cx="7632848" cy="2733811"/>
          </a:xfrm>
          <a:prstGeom prst="roundRect">
            <a:avLst>
              <a:gd name="adj" fmla="val 4863"/>
            </a:avLst>
          </a:prstGeom>
          <a:gradFill>
            <a:gsLst>
              <a:gs pos="74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 w="3175">
            <a:solidFill>
              <a:schemeClr val="bg1">
                <a:lumMod val="65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용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58070" y="3422960"/>
            <a:ext cx="7162685" cy="2213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lnSpc>
                <a:spcPts val="3000"/>
              </a:lnSpc>
              <a:defRPr sz="2800">
                <a:solidFill>
                  <a:srgbClr val="C00000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>
              <a:lnSpc>
                <a:spcPct val="150000"/>
              </a:lnSpc>
            </a:pPr>
            <a:r>
              <a:rPr lang="ko-KR" altLang="en-US" sz="3200" spc="-150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당구공이 멈추었다는 것은 당구공의 빠르기가 느려졌다는 것이다</a:t>
            </a:r>
            <a:r>
              <a:rPr lang="en-US" altLang="ko-KR" sz="3200" spc="-150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 </a:t>
            </a:r>
            <a:r>
              <a:rPr lang="ko-KR" altLang="en-US" sz="3200" spc="-150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즉</a:t>
            </a:r>
            <a:r>
              <a:rPr lang="en-US" altLang="ko-KR" sz="3200" spc="-150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3200" spc="-150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힘이 작용하여 당구공이 멈추었다고 할 수 있다</a:t>
            </a:r>
            <a:r>
              <a:rPr lang="en-US" altLang="ko-KR" sz="3200" spc="-150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3200" spc="-150" dirty="0">
              <a:solidFill>
                <a:schemeClr val="accent6">
                  <a:lumMod val="7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120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모서리가 둥근 직사각형 7"/>
          <p:cNvSpPr/>
          <p:nvPr/>
        </p:nvSpPr>
        <p:spPr>
          <a:xfrm>
            <a:off x="714348" y="2492896"/>
            <a:ext cx="8149956" cy="1834083"/>
          </a:xfrm>
          <a:prstGeom prst="roundRect">
            <a:avLst>
              <a:gd name="adj" fmla="val 50000"/>
            </a:avLst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ko-KR" altLang="en-US" sz="1800" b="0" spc="-15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9672" y="2699125"/>
            <a:ext cx="6931271" cy="14216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1800" b="0">
                <a:solidFill>
                  <a:schemeClr val="lt1"/>
                </a:solidFill>
                <a:latin typeface="+mn-lt"/>
                <a:ea typeface="+mn-ea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ko-KR" altLang="en-US" sz="3600" b="1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힘의 뜻을 알고 힘을 표현할 수 있다</a:t>
            </a:r>
            <a:r>
              <a:rPr lang="en-US" altLang="ko-KR" sz="3600" b="1" spc="-15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sz="3600" b="1" spc="-15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1066103" y="2749075"/>
            <a:ext cx="553569" cy="5535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altLang="ko-KR" sz="2500" spc="-15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endParaRPr lang="ko-KR" altLang="en-US" sz="2500" spc="-15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fld id="{DC5D3380-B0A1-4205-84CC-F6B0BC551943}" type="slidenum">
              <a:rPr lang="ko-KR" altLang="en-US" smtClean="0">
                <a:solidFill>
                  <a:schemeClr val="bg1">
                    <a:lumMod val="50000"/>
                  </a:schemeClr>
                </a:solidFill>
              </a:rPr>
              <a:pPr/>
              <a:t>2</a:t>
            </a:fld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03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 flipH="1">
            <a:off x="1470844" y="2442512"/>
            <a:ext cx="5045371" cy="45719"/>
            <a:chOff x="1043608" y="2420888"/>
            <a:chExt cx="7344816" cy="72008"/>
          </a:xfrm>
        </p:grpSpPr>
        <p:sp>
          <p:nvSpPr>
            <p:cNvPr id="8" name="직사각형 7"/>
            <p:cNvSpPr/>
            <p:nvPr/>
          </p:nvSpPr>
          <p:spPr>
            <a:xfrm>
              <a:off x="1043608" y="2420888"/>
              <a:ext cx="7344816" cy="7200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6444208" y="2420888"/>
              <a:ext cx="1944124" cy="7200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7416270" y="2420888"/>
              <a:ext cx="972062" cy="7200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468039" y="1701108"/>
            <a:ext cx="5048177" cy="72289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>
              <a:lnSpc>
                <a:spcPts val="5800"/>
              </a:lnSpc>
            </a:pPr>
            <a:r>
              <a:rPr lang="ko-KR" altLang="en-US" sz="2600" spc="-60" dirty="0" smtClean="0">
                <a:effectLst>
                  <a:glow rad="101600">
                    <a:schemeClr val="bg1">
                      <a:alpha val="40000"/>
                    </a:schemeClr>
                  </a:glow>
                </a:effectLst>
                <a:ea typeface="맑은 고딕" panose="020B0503020000020004" pitchFamily="50" charset="-127"/>
              </a:rPr>
              <a:t>다음 시간</a:t>
            </a:r>
            <a:r>
              <a:rPr lang="ko-KR" altLang="en-US" sz="2200" spc="-60" dirty="0" smtClean="0">
                <a:solidFill>
                  <a:schemeClr val="bg1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ea typeface="맑은 고딕" panose="020B0503020000020004" pitchFamily="50" charset="-127"/>
              </a:rPr>
              <a:t>에 배울 </a:t>
            </a:r>
            <a:r>
              <a:rPr lang="ko-KR" altLang="en-US" sz="2600" spc="-60" dirty="0" smtClean="0">
                <a:effectLst>
                  <a:glow rad="101600">
                    <a:schemeClr val="bg1">
                      <a:alpha val="40000"/>
                    </a:schemeClr>
                  </a:glow>
                </a:effectLst>
                <a:ea typeface="맑은 고딕" panose="020B0503020000020004" pitchFamily="50" charset="-127"/>
              </a:rPr>
              <a:t>내용</a:t>
            </a:r>
            <a:r>
              <a:rPr lang="ko-KR" altLang="en-US" sz="2200" spc="-60" dirty="0" smtClean="0">
                <a:solidFill>
                  <a:schemeClr val="bg1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ea typeface="맑은 고딕" panose="020B0503020000020004" pitchFamily="50" charset="-127"/>
              </a:rPr>
              <a:t>을 알아봅시다</a:t>
            </a:r>
            <a:r>
              <a:rPr lang="en-US" altLang="ko-KR" sz="2200" spc="-60" dirty="0">
                <a:solidFill>
                  <a:schemeClr val="bg1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21" name="Freeform 10">
            <a:hlinkClick r:id="" action="ppaction://hlinkshowjump?jump=firstslide"/>
          </p:cNvPr>
          <p:cNvSpPr>
            <a:spLocks/>
          </p:cNvSpPr>
          <p:nvPr/>
        </p:nvSpPr>
        <p:spPr bwMode="auto">
          <a:xfrm>
            <a:off x="6675189" y="6346882"/>
            <a:ext cx="601675" cy="394486"/>
          </a:xfrm>
          <a:custGeom>
            <a:avLst/>
            <a:gdLst>
              <a:gd name="T0" fmla="*/ 244 w 363"/>
              <a:gd name="T1" fmla="*/ 0 h 238"/>
              <a:gd name="T2" fmla="*/ 118 w 363"/>
              <a:gd name="T3" fmla="*/ 0 h 238"/>
              <a:gd name="T4" fmla="*/ 94 w 363"/>
              <a:gd name="T5" fmla="*/ 2 h 238"/>
              <a:gd name="T6" fmla="*/ 72 w 363"/>
              <a:gd name="T7" fmla="*/ 9 h 238"/>
              <a:gd name="T8" fmla="*/ 52 w 363"/>
              <a:gd name="T9" fmla="*/ 20 h 238"/>
              <a:gd name="T10" fmla="*/ 34 w 363"/>
              <a:gd name="T11" fmla="*/ 35 h 238"/>
              <a:gd name="T12" fmla="*/ 19 w 363"/>
              <a:gd name="T13" fmla="*/ 52 h 238"/>
              <a:gd name="T14" fmla="*/ 9 w 363"/>
              <a:gd name="T15" fmla="*/ 73 h 238"/>
              <a:gd name="T16" fmla="*/ 2 w 363"/>
              <a:gd name="T17" fmla="*/ 95 h 238"/>
              <a:gd name="T18" fmla="*/ 0 w 363"/>
              <a:gd name="T19" fmla="*/ 118 h 238"/>
              <a:gd name="T20" fmla="*/ 0 w 363"/>
              <a:gd name="T21" fmla="*/ 131 h 238"/>
              <a:gd name="T22" fmla="*/ 5 w 363"/>
              <a:gd name="T23" fmla="*/ 154 h 238"/>
              <a:gd name="T24" fmla="*/ 14 w 363"/>
              <a:gd name="T25" fmla="*/ 175 h 238"/>
              <a:gd name="T26" fmla="*/ 26 w 363"/>
              <a:gd name="T27" fmla="*/ 195 h 238"/>
              <a:gd name="T28" fmla="*/ 43 w 363"/>
              <a:gd name="T29" fmla="*/ 211 h 238"/>
              <a:gd name="T30" fmla="*/ 61 w 363"/>
              <a:gd name="T31" fmla="*/ 223 h 238"/>
              <a:gd name="T32" fmla="*/ 83 w 363"/>
              <a:gd name="T33" fmla="*/ 232 h 238"/>
              <a:gd name="T34" fmla="*/ 106 w 363"/>
              <a:gd name="T35" fmla="*/ 237 h 238"/>
              <a:gd name="T36" fmla="*/ 118 w 363"/>
              <a:gd name="T37" fmla="*/ 238 h 238"/>
              <a:gd name="T38" fmla="*/ 244 w 363"/>
              <a:gd name="T39" fmla="*/ 238 h 238"/>
              <a:gd name="T40" fmla="*/ 267 w 363"/>
              <a:gd name="T41" fmla="*/ 235 h 238"/>
              <a:gd name="T42" fmla="*/ 290 w 363"/>
              <a:gd name="T43" fmla="*/ 228 h 238"/>
              <a:gd name="T44" fmla="*/ 311 w 363"/>
              <a:gd name="T45" fmla="*/ 218 h 238"/>
              <a:gd name="T46" fmla="*/ 328 w 363"/>
              <a:gd name="T47" fmla="*/ 203 h 238"/>
              <a:gd name="T48" fmla="*/ 343 w 363"/>
              <a:gd name="T49" fmla="*/ 186 h 238"/>
              <a:gd name="T50" fmla="*/ 354 w 363"/>
              <a:gd name="T51" fmla="*/ 165 h 238"/>
              <a:gd name="T52" fmla="*/ 361 w 363"/>
              <a:gd name="T53" fmla="*/ 142 h 238"/>
              <a:gd name="T54" fmla="*/ 363 w 363"/>
              <a:gd name="T55" fmla="*/ 118 h 238"/>
              <a:gd name="T56" fmla="*/ 362 w 363"/>
              <a:gd name="T57" fmla="*/ 107 h 238"/>
              <a:gd name="T58" fmla="*/ 357 w 363"/>
              <a:gd name="T59" fmla="*/ 83 h 238"/>
              <a:gd name="T60" fmla="*/ 348 w 363"/>
              <a:gd name="T61" fmla="*/ 63 h 238"/>
              <a:gd name="T62" fmla="*/ 336 w 363"/>
              <a:gd name="T63" fmla="*/ 43 h 238"/>
              <a:gd name="T64" fmla="*/ 320 w 363"/>
              <a:gd name="T65" fmla="*/ 27 h 238"/>
              <a:gd name="T66" fmla="*/ 300 w 363"/>
              <a:gd name="T67" fmla="*/ 15 h 238"/>
              <a:gd name="T68" fmla="*/ 279 w 363"/>
              <a:gd name="T69" fmla="*/ 6 h 238"/>
              <a:gd name="T70" fmla="*/ 256 w 363"/>
              <a:gd name="T71" fmla="*/ 1 h 238"/>
              <a:gd name="T72" fmla="*/ 244 w 363"/>
              <a:gd name="T73" fmla="*/ 0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363" h="238">
                <a:moveTo>
                  <a:pt x="244" y="0"/>
                </a:moveTo>
                <a:lnTo>
                  <a:pt x="244" y="0"/>
                </a:lnTo>
                <a:lnTo>
                  <a:pt x="118" y="0"/>
                </a:lnTo>
                <a:lnTo>
                  <a:pt x="118" y="0"/>
                </a:lnTo>
                <a:lnTo>
                  <a:pt x="106" y="1"/>
                </a:lnTo>
                <a:lnTo>
                  <a:pt x="94" y="2"/>
                </a:lnTo>
                <a:lnTo>
                  <a:pt x="83" y="6"/>
                </a:lnTo>
                <a:lnTo>
                  <a:pt x="72" y="9"/>
                </a:lnTo>
                <a:lnTo>
                  <a:pt x="61" y="15"/>
                </a:lnTo>
                <a:lnTo>
                  <a:pt x="52" y="20"/>
                </a:lnTo>
                <a:lnTo>
                  <a:pt x="43" y="27"/>
                </a:lnTo>
                <a:lnTo>
                  <a:pt x="34" y="35"/>
                </a:lnTo>
                <a:lnTo>
                  <a:pt x="26" y="43"/>
                </a:lnTo>
                <a:lnTo>
                  <a:pt x="19" y="52"/>
                </a:lnTo>
                <a:lnTo>
                  <a:pt x="14" y="63"/>
                </a:lnTo>
                <a:lnTo>
                  <a:pt x="9" y="73"/>
                </a:lnTo>
                <a:lnTo>
                  <a:pt x="5" y="83"/>
                </a:lnTo>
                <a:lnTo>
                  <a:pt x="2" y="95"/>
                </a:lnTo>
                <a:lnTo>
                  <a:pt x="0" y="107"/>
                </a:lnTo>
                <a:lnTo>
                  <a:pt x="0" y="118"/>
                </a:lnTo>
                <a:lnTo>
                  <a:pt x="0" y="118"/>
                </a:lnTo>
                <a:lnTo>
                  <a:pt x="0" y="131"/>
                </a:lnTo>
                <a:lnTo>
                  <a:pt x="2" y="142"/>
                </a:lnTo>
                <a:lnTo>
                  <a:pt x="5" y="154"/>
                </a:lnTo>
                <a:lnTo>
                  <a:pt x="9" y="165"/>
                </a:lnTo>
                <a:lnTo>
                  <a:pt x="14" y="175"/>
                </a:lnTo>
                <a:lnTo>
                  <a:pt x="19" y="186"/>
                </a:lnTo>
                <a:lnTo>
                  <a:pt x="26" y="195"/>
                </a:lnTo>
                <a:lnTo>
                  <a:pt x="34" y="203"/>
                </a:lnTo>
                <a:lnTo>
                  <a:pt x="43" y="211"/>
                </a:lnTo>
                <a:lnTo>
                  <a:pt x="52" y="218"/>
                </a:lnTo>
                <a:lnTo>
                  <a:pt x="61" y="223"/>
                </a:lnTo>
                <a:lnTo>
                  <a:pt x="72" y="228"/>
                </a:lnTo>
                <a:lnTo>
                  <a:pt x="83" y="232"/>
                </a:lnTo>
                <a:lnTo>
                  <a:pt x="94" y="235"/>
                </a:lnTo>
                <a:lnTo>
                  <a:pt x="106" y="237"/>
                </a:lnTo>
                <a:lnTo>
                  <a:pt x="118" y="238"/>
                </a:lnTo>
                <a:lnTo>
                  <a:pt x="118" y="238"/>
                </a:lnTo>
                <a:lnTo>
                  <a:pt x="244" y="238"/>
                </a:lnTo>
                <a:lnTo>
                  <a:pt x="244" y="238"/>
                </a:lnTo>
                <a:lnTo>
                  <a:pt x="256" y="237"/>
                </a:lnTo>
                <a:lnTo>
                  <a:pt x="267" y="235"/>
                </a:lnTo>
                <a:lnTo>
                  <a:pt x="279" y="232"/>
                </a:lnTo>
                <a:lnTo>
                  <a:pt x="290" y="228"/>
                </a:lnTo>
                <a:lnTo>
                  <a:pt x="300" y="223"/>
                </a:lnTo>
                <a:lnTo>
                  <a:pt x="311" y="218"/>
                </a:lnTo>
                <a:lnTo>
                  <a:pt x="320" y="211"/>
                </a:lnTo>
                <a:lnTo>
                  <a:pt x="328" y="203"/>
                </a:lnTo>
                <a:lnTo>
                  <a:pt x="336" y="195"/>
                </a:lnTo>
                <a:lnTo>
                  <a:pt x="343" y="186"/>
                </a:lnTo>
                <a:lnTo>
                  <a:pt x="348" y="175"/>
                </a:lnTo>
                <a:lnTo>
                  <a:pt x="354" y="165"/>
                </a:lnTo>
                <a:lnTo>
                  <a:pt x="357" y="154"/>
                </a:lnTo>
                <a:lnTo>
                  <a:pt x="361" y="142"/>
                </a:lnTo>
                <a:lnTo>
                  <a:pt x="362" y="131"/>
                </a:lnTo>
                <a:lnTo>
                  <a:pt x="363" y="118"/>
                </a:lnTo>
                <a:lnTo>
                  <a:pt x="363" y="118"/>
                </a:lnTo>
                <a:lnTo>
                  <a:pt x="362" y="107"/>
                </a:lnTo>
                <a:lnTo>
                  <a:pt x="361" y="95"/>
                </a:lnTo>
                <a:lnTo>
                  <a:pt x="357" y="83"/>
                </a:lnTo>
                <a:lnTo>
                  <a:pt x="354" y="73"/>
                </a:lnTo>
                <a:lnTo>
                  <a:pt x="348" y="63"/>
                </a:lnTo>
                <a:lnTo>
                  <a:pt x="343" y="52"/>
                </a:lnTo>
                <a:lnTo>
                  <a:pt x="336" y="43"/>
                </a:lnTo>
                <a:lnTo>
                  <a:pt x="328" y="35"/>
                </a:lnTo>
                <a:lnTo>
                  <a:pt x="320" y="27"/>
                </a:lnTo>
                <a:lnTo>
                  <a:pt x="311" y="20"/>
                </a:lnTo>
                <a:lnTo>
                  <a:pt x="300" y="15"/>
                </a:lnTo>
                <a:lnTo>
                  <a:pt x="290" y="9"/>
                </a:lnTo>
                <a:lnTo>
                  <a:pt x="279" y="6"/>
                </a:lnTo>
                <a:lnTo>
                  <a:pt x="267" y="2"/>
                </a:lnTo>
                <a:lnTo>
                  <a:pt x="256" y="1"/>
                </a:lnTo>
                <a:lnTo>
                  <a:pt x="244" y="0"/>
                </a:lnTo>
                <a:lnTo>
                  <a:pt x="244" y="0"/>
                </a:lnTo>
                <a:close/>
              </a:path>
            </a:pathLst>
          </a:custGeom>
          <a:solidFill>
            <a:srgbClr val="009E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300"/>
          </a:p>
        </p:txBody>
      </p:sp>
      <p:grpSp>
        <p:nvGrpSpPr>
          <p:cNvPr id="22" name="그룹 21"/>
          <p:cNvGrpSpPr/>
          <p:nvPr/>
        </p:nvGrpSpPr>
        <p:grpSpPr>
          <a:xfrm>
            <a:off x="6810126" y="6402445"/>
            <a:ext cx="306638" cy="265200"/>
            <a:chOff x="8435975" y="6436891"/>
            <a:chExt cx="293688" cy="254000"/>
          </a:xfrm>
        </p:grpSpPr>
        <p:sp>
          <p:nvSpPr>
            <p:cNvPr id="23" name="Freeform 13"/>
            <p:cNvSpPr>
              <a:spLocks/>
            </p:cNvSpPr>
            <p:nvPr/>
          </p:nvSpPr>
          <p:spPr bwMode="auto">
            <a:xfrm>
              <a:off x="8435975" y="6436891"/>
              <a:ext cx="293688" cy="149225"/>
            </a:xfrm>
            <a:custGeom>
              <a:avLst/>
              <a:gdLst>
                <a:gd name="T0" fmla="*/ 174 w 185"/>
                <a:gd name="T1" fmla="*/ 94 h 94"/>
                <a:gd name="T2" fmla="*/ 174 w 185"/>
                <a:gd name="T3" fmla="*/ 94 h 94"/>
                <a:gd name="T4" fmla="*/ 171 w 185"/>
                <a:gd name="T5" fmla="*/ 94 h 94"/>
                <a:gd name="T6" fmla="*/ 168 w 185"/>
                <a:gd name="T7" fmla="*/ 91 h 94"/>
                <a:gd name="T8" fmla="*/ 93 w 185"/>
                <a:gd name="T9" fmla="*/ 25 h 94"/>
                <a:gd name="T10" fmla="*/ 17 w 185"/>
                <a:gd name="T11" fmla="*/ 91 h 94"/>
                <a:gd name="T12" fmla="*/ 17 w 185"/>
                <a:gd name="T13" fmla="*/ 91 h 94"/>
                <a:gd name="T14" fmla="*/ 14 w 185"/>
                <a:gd name="T15" fmla="*/ 94 h 94"/>
                <a:gd name="T16" fmla="*/ 11 w 185"/>
                <a:gd name="T17" fmla="*/ 94 h 94"/>
                <a:gd name="T18" fmla="*/ 6 w 185"/>
                <a:gd name="T19" fmla="*/ 93 h 94"/>
                <a:gd name="T20" fmla="*/ 4 w 185"/>
                <a:gd name="T21" fmla="*/ 90 h 94"/>
                <a:gd name="T22" fmla="*/ 4 w 185"/>
                <a:gd name="T23" fmla="*/ 90 h 94"/>
                <a:gd name="T24" fmla="*/ 1 w 185"/>
                <a:gd name="T25" fmla="*/ 87 h 94"/>
                <a:gd name="T26" fmla="*/ 0 w 185"/>
                <a:gd name="T27" fmla="*/ 83 h 94"/>
                <a:gd name="T28" fmla="*/ 1 w 185"/>
                <a:gd name="T29" fmla="*/ 79 h 94"/>
                <a:gd name="T30" fmla="*/ 4 w 185"/>
                <a:gd name="T31" fmla="*/ 75 h 94"/>
                <a:gd name="T32" fmla="*/ 86 w 185"/>
                <a:gd name="T33" fmla="*/ 4 h 94"/>
                <a:gd name="T34" fmla="*/ 86 w 185"/>
                <a:gd name="T35" fmla="*/ 4 h 94"/>
                <a:gd name="T36" fmla="*/ 89 w 185"/>
                <a:gd name="T37" fmla="*/ 1 h 94"/>
                <a:gd name="T38" fmla="*/ 93 w 185"/>
                <a:gd name="T39" fmla="*/ 0 h 94"/>
                <a:gd name="T40" fmla="*/ 96 w 185"/>
                <a:gd name="T41" fmla="*/ 1 h 94"/>
                <a:gd name="T42" fmla="*/ 99 w 185"/>
                <a:gd name="T43" fmla="*/ 4 h 94"/>
                <a:gd name="T44" fmla="*/ 181 w 185"/>
                <a:gd name="T45" fmla="*/ 75 h 94"/>
                <a:gd name="T46" fmla="*/ 181 w 185"/>
                <a:gd name="T47" fmla="*/ 75 h 94"/>
                <a:gd name="T48" fmla="*/ 184 w 185"/>
                <a:gd name="T49" fmla="*/ 79 h 94"/>
                <a:gd name="T50" fmla="*/ 185 w 185"/>
                <a:gd name="T51" fmla="*/ 83 h 94"/>
                <a:gd name="T52" fmla="*/ 185 w 185"/>
                <a:gd name="T53" fmla="*/ 87 h 94"/>
                <a:gd name="T54" fmla="*/ 182 w 185"/>
                <a:gd name="T55" fmla="*/ 90 h 94"/>
                <a:gd name="T56" fmla="*/ 182 w 185"/>
                <a:gd name="T57" fmla="*/ 90 h 94"/>
                <a:gd name="T58" fmla="*/ 179 w 185"/>
                <a:gd name="T59" fmla="*/ 94 h 94"/>
                <a:gd name="T60" fmla="*/ 174 w 185"/>
                <a:gd name="T61" fmla="*/ 94 h 94"/>
                <a:gd name="T62" fmla="*/ 174 w 185"/>
                <a:gd name="T63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85" h="94">
                  <a:moveTo>
                    <a:pt x="174" y="94"/>
                  </a:moveTo>
                  <a:lnTo>
                    <a:pt x="174" y="94"/>
                  </a:lnTo>
                  <a:lnTo>
                    <a:pt x="171" y="94"/>
                  </a:lnTo>
                  <a:lnTo>
                    <a:pt x="168" y="91"/>
                  </a:lnTo>
                  <a:lnTo>
                    <a:pt x="93" y="25"/>
                  </a:lnTo>
                  <a:lnTo>
                    <a:pt x="17" y="91"/>
                  </a:lnTo>
                  <a:lnTo>
                    <a:pt x="17" y="91"/>
                  </a:lnTo>
                  <a:lnTo>
                    <a:pt x="14" y="94"/>
                  </a:lnTo>
                  <a:lnTo>
                    <a:pt x="11" y="94"/>
                  </a:lnTo>
                  <a:lnTo>
                    <a:pt x="6" y="93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1" y="87"/>
                  </a:lnTo>
                  <a:lnTo>
                    <a:pt x="0" y="83"/>
                  </a:lnTo>
                  <a:lnTo>
                    <a:pt x="1" y="79"/>
                  </a:lnTo>
                  <a:lnTo>
                    <a:pt x="4" y="75"/>
                  </a:lnTo>
                  <a:lnTo>
                    <a:pt x="86" y="4"/>
                  </a:lnTo>
                  <a:lnTo>
                    <a:pt x="86" y="4"/>
                  </a:lnTo>
                  <a:lnTo>
                    <a:pt x="89" y="1"/>
                  </a:lnTo>
                  <a:lnTo>
                    <a:pt x="93" y="0"/>
                  </a:lnTo>
                  <a:lnTo>
                    <a:pt x="96" y="1"/>
                  </a:lnTo>
                  <a:lnTo>
                    <a:pt x="99" y="4"/>
                  </a:lnTo>
                  <a:lnTo>
                    <a:pt x="181" y="75"/>
                  </a:lnTo>
                  <a:lnTo>
                    <a:pt x="181" y="75"/>
                  </a:lnTo>
                  <a:lnTo>
                    <a:pt x="184" y="79"/>
                  </a:lnTo>
                  <a:lnTo>
                    <a:pt x="185" y="83"/>
                  </a:lnTo>
                  <a:lnTo>
                    <a:pt x="185" y="87"/>
                  </a:lnTo>
                  <a:lnTo>
                    <a:pt x="182" y="90"/>
                  </a:lnTo>
                  <a:lnTo>
                    <a:pt x="182" y="90"/>
                  </a:lnTo>
                  <a:lnTo>
                    <a:pt x="179" y="94"/>
                  </a:lnTo>
                  <a:lnTo>
                    <a:pt x="174" y="94"/>
                  </a:lnTo>
                  <a:lnTo>
                    <a:pt x="174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300"/>
            </a:p>
          </p:txBody>
        </p:sp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8485188" y="6514678"/>
              <a:ext cx="196850" cy="176213"/>
            </a:xfrm>
            <a:custGeom>
              <a:avLst/>
              <a:gdLst>
                <a:gd name="T0" fmla="*/ 123 w 124"/>
                <a:gd name="T1" fmla="*/ 55 h 111"/>
                <a:gd name="T2" fmla="*/ 123 w 124"/>
                <a:gd name="T3" fmla="*/ 55 h 111"/>
                <a:gd name="T4" fmla="*/ 123 w 124"/>
                <a:gd name="T5" fmla="*/ 50 h 111"/>
                <a:gd name="T6" fmla="*/ 120 w 124"/>
                <a:gd name="T7" fmla="*/ 47 h 111"/>
                <a:gd name="T8" fmla="*/ 71 w 124"/>
                <a:gd name="T9" fmla="*/ 4 h 111"/>
                <a:gd name="T10" fmla="*/ 71 w 124"/>
                <a:gd name="T11" fmla="*/ 4 h 111"/>
                <a:gd name="T12" fmla="*/ 66 w 124"/>
                <a:gd name="T13" fmla="*/ 1 h 111"/>
                <a:gd name="T14" fmla="*/ 62 w 124"/>
                <a:gd name="T15" fmla="*/ 0 h 111"/>
                <a:gd name="T16" fmla="*/ 57 w 124"/>
                <a:gd name="T17" fmla="*/ 1 h 111"/>
                <a:gd name="T18" fmla="*/ 52 w 124"/>
                <a:gd name="T19" fmla="*/ 4 h 111"/>
                <a:gd name="T20" fmla="*/ 3 w 124"/>
                <a:gd name="T21" fmla="*/ 47 h 111"/>
                <a:gd name="T22" fmla="*/ 3 w 124"/>
                <a:gd name="T23" fmla="*/ 47 h 111"/>
                <a:gd name="T24" fmla="*/ 1 w 124"/>
                <a:gd name="T25" fmla="*/ 50 h 111"/>
                <a:gd name="T26" fmla="*/ 0 w 124"/>
                <a:gd name="T27" fmla="*/ 55 h 111"/>
                <a:gd name="T28" fmla="*/ 0 w 124"/>
                <a:gd name="T29" fmla="*/ 99 h 111"/>
                <a:gd name="T30" fmla="*/ 0 w 124"/>
                <a:gd name="T31" fmla="*/ 99 h 111"/>
                <a:gd name="T32" fmla="*/ 1 w 124"/>
                <a:gd name="T33" fmla="*/ 104 h 111"/>
                <a:gd name="T34" fmla="*/ 3 w 124"/>
                <a:gd name="T35" fmla="*/ 107 h 111"/>
                <a:gd name="T36" fmla="*/ 8 w 124"/>
                <a:gd name="T37" fmla="*/ 110 h 111"/>
                <a:gd name="T38" fmla="*/ 13 w 124"/>
                <a:gd name="T39" fmla="*/ 111 h 111"/>
                <a:gd name="T40" fmla="*/ 39 w 124"/>
                <a:gd name="T41" fmla="*/ 111 h 111"/>
                <a:gd name="T42" fmla="*/ 39 w 124"/>
                <a:gd name="T43" fmla="*/ 59 h 111"/>
                <a:gd name="T44" fmla="*/ 85 w 124"/>
                <a:gd name="T45" fmla="*/ 59 h 111"/>
                <a:gd name="T46" fmla="*/ 85 w 124"/>
                <a:gd name="T47" fmla="*/ 111 h 111"/>
                <a:gd name="T48" fmla="*/ 110 w 124"/>
                <a:gd name="T49" fmla="*/ 111 h 111"/>
                <a:gd name="T50" fmla="*/ 110 w 124"/>
                <a:gd name="T51" fmla="*/ 111 h 111"/>
                <a:gd name="T52" fmla="*/ 116 w 124"/>
                <a:gd name="T53" fmla="*/ 110 h 111"/>
                <a:gd name="T54" fmla="*/ 121 w 124"/>
                <a:gd name="T55" fmla="*/ 107 h 111"/>
                <a:gd name="T56" fmla="*/ 121 w 124"/>
                <a:gd name="T57" fmla="*/ 107 h 111"/>
                <a:gd name="T58" fmla="*/ 123 w 124"/>
                <a:gd name="T59" fmla="*/ 104 h 111"/>
                <a:gd name="T60" fmla="*/ 124 w 124"/>
                <a:gd name="T61" fmla="*/ 99 h 111"/>
                <a:gd name="T62" fmla="*/ 123 w 124"/>
                <a:gd name="T63" fmla="*/ 55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4" h="111">
                  <a:moveTo>
                    <a:pt x="123" y="55"/>
                  </a:moveTo>
                  <a:lnTo>
                    <a:pt x="123" y="55"/>
                  </a:lnTo>
                  <a:lnTo>
                    <a:pt x="123" y="50"/>
                  </a:lnTo>
                  <a:lnTo>
                    <a:pt x="120" y="47"/>
                  </a:lnTo>
                  <a:lnTo>
                    <a:pt x="71" y="4"/>
                  </a:lnTo>
                  <a:lnTo>
                    <a:pt x="71" y="4"/>
                  </a:lnTo>
                  <a:lnTo>
                    <a:pt x="66" y="1"/>
                  </a:lnTo>
                  <a:lnTo>
                    <a:pt x="62" y="0"/>
                  </a:lnTo>
                  <a:lnTo>
                    <a:pt x="57" y="1"/>
                  </a:lnTo>
                  <a:lnTo>
                    <a:pt x="52" y="4"/>
                  </a:lnTo>
                  <a:lnTo>
                    <a:pt x="3" y="47"/>
                  </a:lnTo>
                  <a:lnTo>
                    <a:pt x="3" y="47"/>
                  </a:lnTo>
                  <a:lnTo>
                    <a:pt x="1" y="50"/>
                  </a:lnTo>
                  <a:lnTo>
                    <a:pt x="0" y="55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" y="104"/>
                  </a:lnTo>
                  <a:lnTo>
                    <a:pt x="3" y="107"/>
                  </a:lnTo>
                  <a:lnTo>
                    <a:pt x="8" y="110"/>
                  </a:lnTo>
                  <a:lnTo>
                    <a:pt x="13" y="111"/>
                  </a:lnTo>
                  <a:lnTo>
                    <a:pt x="39" y="111"/>
                  </a:lnTo>
                  <a:lnTo>
                    <a:pt x="39" y="59"/>
                  </a:lnTo>
                  <a:lnTo>
                    <a:pt x="85" y="59"/>
                  </a:lnTo>
                  <a:lnTo>
                    <a:pt x="85" y="111"/>
                  </a:lnTo>
                  <a:lnTo>
                    <a:pt x="110" y="111"/>
                  </a:lnTo>
                  <a:lnTo>
                    <a:pt x="110" y="111"/>
                  </a:lnTo>
                  <a:lnTo>
                    <a:pt x="116" y="110"/>
                  </a:lnTo>
                  <a:lnTo>
                    <a:pt x="121" y="107"/>
                  </a:lnTo>
                  <a:lnTo>
                    <a:pt x="121" y="107"/>
                  </a:lnTo>
                  <a:lnTo>
                    <a:pt x="123" y="104"/>
                  </a:lnTo>
                  <a:lnTo>
                    <a:pt x="124" y="99"/>
                  </a:lnTo>
                  <a:lnTo>
                    <a:pt x="123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300"/>
            </a:p>
          </p:txBody>
        </p:sp>
        <p:sp>
          <p:nvSpPr>
            <p:cNvPr id="25" name="Rectangle 15"/>
            <p:cNvSpPr>
              <a:spLocks noChangeArrowheads="1"/>
            </p:cNvSpPr>
            <p:nvPr/>
          </p:nvSpPr>
          <p:spPr bwMode="auto">
            <a:xfrm>
              <a:off x="8655050" y="6470228"/>
              <a:ext cx="36513" cy="65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300"/>
            </a:p>
          </p:txBody>
        </p:sp>
      </p:grpSp>
      <p:sp>
        <p:nvSpPr>
          <p:cNvPr id="26" name="타원 25">
            <a:hlinkClick r:id="" action="ppaction://hlinkshowjump?jump=firstslide"/>
          </p:cNvPr>
          <p:cNvSpPr/>
          <p:nvPr/>
        </p:nvSpPr>
        <p:spPr>
          <a:xfrm>
            <a:off x="6666571" y="6330937"/>
            <a:ext cx="610671" cy="388316"/>
          </a:xfrm>
          <a:prstGeom prst="ellipse">
            <a:avLst/>
          </a:prstGeom>
          <a:solidFill>
            <a:srgbClr val="FFFFFF">
              <a:alpha val="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00"/>
          </a:p>
        </p:txBody>
      </p:sp>
      <p:sp>
        <p:nvSpPr>
          <p:cNvPr id="29" name="직사각형 19"/>
          <p:cNvSpPr>
            <a:spLocks noChangeArrowheads="1"/>
          </p:cNvSpPr>
          <p:nvPr/>
        </p:nvSpPr>
        <p:spPr bwMode="auto">
          <a:xfrm>
            <a:off x="7228506" y="6397931"/>
            <a:ext cx="179221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8000" indent="-457200" algn="just">
              <a:defRPr/>
            </a:pPr>
            <a:r>
              <a:rPr lang="ko-KR" altLang="en-US" sz="1300" dirty="0" smtClean="0">
                <a:solidFill>
                  <a:srgbClr val="0D0D0D"/>
                </a:solidFill>
                <a:ea typeface="맑은 고딕" pitchFamily="50" charset="-127"/>
              </a:rPr>
              <a:t>첫 화면으로 돌아가기</a:t>
            </a:r>
            <a:endParaRPr lang="ko-KR" altLang="en-US" sz="1300" dirty="0">
              <a:solidFill>
                <a:srgbClr val="0D0D0D"/>
              </a:solidFill>
              <a:ea typeface="맑은 고딕" pitchFamily="50" charset="-127"/>
            </a:endParaRPr>
          </a:p>
        </p:txBody>
      </p:sp>
      <p:sp>
        <p:nvSpPr>
          <p:cNvPr id="37" name="타원 36">
            <a:hlinkClick r:id="" action="ppaction://hlinkshowjump?jump=firstslide"/>
          </p:cNvPr>
          <p:cNvSpPr/>
          <p:nvPr/>
        </p:nvSpPr>
        <p:spPr>
          <a:xfrm>
            <a:off x="7314964" y="6340462"/>
            <a:ext cx="1743858" cy="388316"/>
          </a:xfrm>
          <a:prstGeom prst="ellipse">
            <a:avLst/>
          </a:prstGeom>
          <a:solidFill>
            <a:srgbClr val="FFFFFF">
              <a:alpha val="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00"/>
          </a:p>
        </p:txBody>
      </p:sp>
      <p:sp>
        <p:nvSpPr>
          <p:cNvPr id="27" name="TextBox 26"/>
          <p:cNvSpPr txBox="1"/>
          <p:nvPr/>
        </p:nvSpPr>
        <p:spPr>
          <a:xfrm>
            <a:off x="1649841" y="3505540"/>
            <a:ext cx="421830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 eaLnBrk="1" hangingPunct="1">
              <a:defRPr sz="6000">
                <a:solidFill>
                  <a:schemeClr val="tx1">
                    <a:lumMod val="75000"/>
                    <a:lumOff val="2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lvl="0"/>
            <a:r>
              <a:rPr lang="en-US" altLang="ko-KR" sz="4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en-US" altLang="ko-KR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4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중력과 탄성력</a:t>
            </a:r>
            <a:endParaRPr lang="ko-KR" altLang="en-US" sz="4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모서리가 둥근 직사각형 27"/>
          <p:cNvSpPr/>
          <p:nvPr/>
        </p:nvSpPr>
        <p:spPr>
          <a:xfrm>
            <a:off x="1654493" y="2853236"/>
            <a:ext cx="3565579" cy="565855"/>
          </a:xfrm>
          <a:prstGeom prst="roundRect">
            <a:avLst>
              <a:gd name="adj" fmla="val 500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3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Ⅱ. </a:t>
            </a:r>
            <a:r>
              <a:rPr lang="ko-KR" altLang="en-US" sz="3000" dirty="0" smtClean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여러 가지 힘</a:t>
            </a:r>
            <a:endParaRPr lang="ko-KR" altLang="en-US" sz="30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49841" y="4238965"/>
            <a:ext cx="50523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 eaLnBrk="1" hangingPunct="1">
              <a:defRPr sz="6000">
                <a:solidFill>
                  <a:schemeClr val="tx1">
                    <a:lumMod val="75000"/>
                    <a:lumOff val="2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lvl="0"/>
            <a:r>
              <a:rPr lang="ko-KR" altLang="en-US" sz="4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②</a:t>
            </a:r>
            <a:r>
              <a:rPr lang="ko-KR" altLang="en-US" sz="3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지구가 당기는 힘</a:t>
            </a:r>
            <a:endParaRPr lang="ko-KR" altLang="en-US" sz="3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32" name="Picture 2" descr="\\Kimmy00\멀티미디어개발과\98_개인폴더\배아라치\임시\메인_다각형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89559" y="1236991"/>
            <a:ext cx="2520280" cy="237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29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7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fld id="{DC5D3380-B0A1-4205-84CC-F6B0BC551943}" type="slidenum">
              <a:rPr lang="ko-KR" altLang="en-US" smtClean="0">
                <a:solidFill>
                  <a:schemeClr val="bg1">
                    <a:lumMod val="50000"/>
                  </a:schemeClr>
                </a:solidFill>
              </a:rPr>
              <a:pPr/>
              <a:t>3</a:t>
            </a:fld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직사각형 31"/>
          <p:cNvSpPr>
            <a:spLocks noChangeArrowheads="1"/>
          </p:cNvSpPr>
          <p:nvPr/>
        </p:nvSpPr>
        <p:spPr bwMode="auto">
          <a:xfrm>
            <a:off x="662381" y="5085184"/>
            <a:ext cx="8177439" cy="691600"/>
          </a:xfrm>
          <a:prstGeom prst="rect">
            <a:avLst/>
          </a:prstGeom>
          <a:noFill/>
          <a:extLst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dirty="0" smtClean="0">
                <a:solidFill>
                  <a:srgbClr val="58137F"/>
                </a:solidFill>
                <a:ea typeface="맑은 고딕" panose="020B0503020000020004" pitchFamily="50" charset="-127"/>
              </a:rPr>
              <a:t>두 상황에서 사용한 힘이 같은 뜻일까</a:t>
            </a:r>
            <a:r>
              <a:rPr lang="en-US" altLang="ko-KR" sz="3600" dirty="0" smtClean="0">
                <a:solidFill>
                  <a:srgbClr val="58137F"/>
                </a:solidFill>
                <a:ea typeface="맑은 고딕" panose="020B0503020000020004" pitchFamily="50" charset="-127"/>
              </a:rPr>
              <a:t>?</a:t>
            </a:r>
            <a:endParaRPr lang="en-US" altLang="ko-KR" sz="3600" dirty="0">
              <a:solidFill>
                <a:srgbClr val="58137F"/>
              </a:solidFill>
              <a:ea typeface="맑은 고딕" panose="020B0503020000020004" pitchFamily="50" charset="-127"/>
            </a:endParaRPr>
          </a:p>
        </p:txBody>
      </p:sp>
      <p:sp>
        <p:nvSpPr>
          <p:cNvPr id="5" name="타원 4"/>
          <p:cNvSpPr/>
          <p:nvPr/>
        </p:nvSpPr>
        <p:spPr>
          <a:xfrm>
            <a:off x="443311" y="5385701"/>
            <a:ext cx="192732" cy="18445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3728" y="1124744"/>
            <a:ext cx="4536504" cy="3374156"/>
          </a:xfrm>
          <a:prstGeom prst="rect">
            <a:avLst/>
          </a:prstGeom>
        </p:spPr>
      </p:pic>
      <p:sp>
        <p:nvSpPr>
          <p:cNvPr id="33" name="직사각형 32"/>
          <p:cNvSpPr/>
          <p:nvPr/>
        </p:nvSpPr>
        <p:spPr>
          <a:xfrm>
            <a:off x="2555776" y="485759"/>
            <a:ext cx="6588224" cy="88184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</a:schemeClr>
              </a:gs>
              <a:gs pos="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>
              <a:solidFill>
                <a:schemeClr val="bg1"/>
              </a:solidFill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669903" y="436694"/>
            <a:ext cx="3254025" cy="517945"/>
            <a:chOff x="973837" y="3505414"/>
            <a:chExt cx="2455712" cy="517945"/>
          </a:xfrm>
        </p:grpSpPr>
        <p:sp>
          <p:nvSpPr>
            <p:cNvPr id="35" name="타원 31"/>
            <p:cNvSpPr/>
            <p:nvPr userDrawn="1"/>
          </p:nvSpPr>
          <p:spPr>
            <a:xfrm>
              <a:off x="2975151" y="3513367"/>
              <a:ext cx="294458" cy="106538"/>
            </a:xfrm>
            <a:custGeom>
              <a:avLst/>
              <a:gdLst>
                <a:gd name="connsiteX0" fmla="*/ 0 w 360040"/>
                <a:gd name="connsiteY0" fmla="*/ 105809 h 211617"/>
                <a:gd name="connsiteX1" fmla="*/ 180020 w 360040"/>
                <a:gd name="connsiteY1" fmla="*/ 0 h 211617"/>
                <a:gd name="connsiteX2" fmla="*/ 360040 w 360040"/>
                <a:gd name="connsiteY2" fmla="*/ 105809 h 211617"/>
                <a:gd name="connsiteX3" fmla="*/ 180020 w 360040"/>
                <a:gd name="connsiteY3" fmla="*/ 211618 h 211617"/>
                <a:gd name="connsiteX4" fmla="*/ 0 w 360040"/>
                <a:gd name="connsiteY4" fmla="*/ 105809 h 211617"/>
                <a:gd name="connsiteX0" fmla="*/ 0 w 360040"/>
                <a:gd name="connsiteY0" fmla="*/ 105809 h 105809"/>
                <a:gd name="connsiteX1" fmla="*/ 180020 w 360040"/>
                <a:gd name="connsiteY1" fmla="*/ 0 h 105809"/>
                <a:gd name="connsiteX2" fmla="*/ 360040 w 360040"/>
                <a:gd name="connsiteY2" fmla="*/ 105809 h 105809"/>
                <a:gd name="connsiteX3" fmla="*/ 0 w 360040"/>
                <a:gd name="connsiteY3" fmla="*/ 105809 h 105809"/>
                <a:gd name="connsiteX0" fmla="*/ 0 w 371190"/>
                <a:gd name="connsiteY0" fmla="*/ 105809 h 105809"/>
                <a:gd name="connsiteX1" fmla="*/ 180020 w 371190"/>
                <a:gd name="connsiteY1" fmla="*/ 0 h 105809"/>
                <a:gd name="connsiteX2" fmla="*/ 360040 w 371190"/>
                <a:gd name="connsiteY2" fmla="*/ 105809 h 105809"/>
                <a:gd name="connsiteX3" fmla="*/ 0 w 371190"/>
                <a:gd name="connsiteY3" fmla="*/ 105809 h 105809"/>
                <a:gd name="connsiteX0" fmla="*/ 0 w 372363"/>
                <a:gd name="connsiteY0" fmla="*/ 105809 h 114610"/>
                <a:gd name="connsiteX1" fmla="*/ 180020 w 372363"/>
                <a:gd name="connsiteY1" fmla="*/ 0 h 114610"/>
                <a:gd name="connsiteX2" fmla="*/ 360040 w 372363"/>
                <a:gd name="connsiteY2" fmla="*/ 105809 h 114610"/>
                <a:gd name="connsiteX3" fmla="*/ 0 w 372363"/>
                <a:gd name="connsiteY3" fmla="*/ 105809 h 114610"/>
                <a:gd name="connsiteX0" fmla="*/ 1239 w 294346"/>
                <a:gd name="connsiteY0" fmla="*/ 105809 h 114610"/>
                <a:gd name="connsiteX1" fmla="*/ 181259 w 294346"/>
                <a:gd name="connsiteY1" fmla="*/ 0 h 114610"/>
                <a:gd name="connsiteX2" fmla="*/ 279392 w 294346"/>
                <a:gd name="connsiteY2" fmla="*/ 105809 h 114610"/>
                <a:gd name="connsiteX3" fmla="*/ 1239 w 294346"/>
                <a:gd name="connsiteY3" fmla="*/ 105809 h 114610"/>
                <a:gd name="connsiteX0" fmla="*/ 1239 w 279392"/>
                <a:gd name="connsiteY0" fmla="*/ 105809 h 113804"/>
                <a:gd name="connsiteX1" fmla="*/ 181259 w 279392"/>
                <a:gd name="connsiteY1" fmla="*/ 0 h 113804"/>
                <a:gd name="connsiteX2" fmla="*/ 279392 w 279392"/>
                <a:gd name="connsiteY2" fmla="*/ 105809 h 113804"/>
                <a:gd name="connsiteX3" fmla="*/ 1239 w 279392"/>
                <a:gd name="connsiteY3" fmla="*/ 105809 h 113804"/>
                <a:gd name="connsiteX0" fmla="*/ 1239 w 280050"/>
                <a:gd name="connsiteY0" fmla="*/ 105809 h 113820"/>
                <a:gd name="connsiteX1" fmla="*/ 181259 w 280050"/>
                <a:gd name="connsiteY1" fmla="*/ 0 h 113820"/>
                <a:gd name="connsiteX2" fmla="*/ 279392 w 280050"/>
                <a:gd name="connsiteY2" fmla="*/ 105809 h 113820"/>
                <a:gd name="connsiteX3" fmla="*/ 1239 w 280050"/>
                <a:gd name="connsiteY3" fmla="*/ 105809 h 113820"/>
                <a:gd name="connsiteX0" fmla="*/ 2279 w 281090"/>
                <a:gd name="connsiteY0" fmla="*/ 105809 h 106278"/>
                <a:gd name="connsiteX1" fmla="*/ 182299 w 281090"/>
                <a:gd name="connsiteY1" fmla="*/ 0 h 106278"/>
                <a:gd name="connsiteX2" fmla="*/ 280432 w 281090"/>
                <a:gd name="connsiteY2" fmla="*/ 105809 h 106278"/>
                <a:gd name="connsiteX3" fmla="*/ 2279 w 281090"/>
                <a:gd name="connsiteY3" fmla="*/ 105809 h 106278"/>
                <a:gd name="connsiteX0" fmla="*/ 15227 w 294038"/>
                <a:gd name="connsiteY0" fmla="*/ 105809 h 113820"/>
                <a:gd name="connsiteX1" fmla="*/ 195247 w 294038"/>
                <a:gd name="connsiteY1" fmla="*/ 0 h 113820"/>
                <a:gd name="connsiteX2" fmla="*/ 293380 w 294038"/>
                <a:gd name="connsiteY2" fmla="*/ 105809 h 113820"/>
                <a:gd name="connsiteX3" fmla="*/ 15227 w 294038"/>
                <a:gd name="connsiteY3" fmla="*/ 105809 h 113820"/>
                <a:gd name="connsiteX0" fmla="*/ 15227 w 294038"/>
                <a:gd name="connsiteY0" fmla="*/ 105809 h 113820"/>
                <a:gd name="connsiteX1" fmla="*/ 195247 w 294038"/>
                <a:gd name="connsiteY1" fmla="*/ 0 h 113820"/>
                <a:gd name="connsiteX2" fmla="*/ 293380 w 294038"/>
                <a:gd name="connsiteY2" fmla="*/ 105809 h 113820"/>
                <a:gd name="connsiteX3" fmla="*/ 15227 w 294038"/>
                <a:gd name="connsiteY3" fmla="*/ 105809 h 113820"/>
                <a:gd name="connsiteX0" fmla="*/ 15647 w 294458"/>
                <a:gd name="connsiteY0" fmla="*/ 105809 h 106538"/>
                <a:gd name="connsiteX1" fmla="*/ 195667 w 294458"/>
                <a:gd name="connsiteY1" fmla="*/ 0 h 106538"/>
                <a:gd name="connsiteX2" fmla="*/ 293800 w 294458"/>
                <a:gd name="connsiteY2" fmla="*/ 105809 h 106538"/>
                <a:gd name="connsiteX3" fmla="*/ 15647 w 294458"/>
                <a:gd name="connsiteY3" fmla="*/ 105809 h 106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458" h="106538">
                  <a:moveTo>
                    <a:pt x="15647" y="105809"/>
                  </a:moveTo>
                  <a:cubicBezTo>
                    <a:pt x="-57931" y="116795"/>
                    <a:pt x="149308" y="0"/>
                    <a:pt x="195667" y="0"/>
                  </a:cubicBezTo>
                  <a:cubicBezTo>
                    <a:pt x="242026" y="0"/>
                    <a:pt x="301375" y="53141"/>
                    <a:pt x="293800" y="105809"/>
                  </a:cubicBezTo>
                  <a:cubicBezTo>
                    <a:pt x="293690" y="106577"/>
                    <a:pt x="51739" y="100420"/>
                    <a:pt x="15647" y="105809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effectLst/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6" name="모서리가 둥근 직사각형 4"/>
            <p:cNvSpPr/>
            <p:nvPr userDrawn="1"/>
          </p:nvSpPr>
          <p:spPr>
            <a:xfrm>
              <a:off x="973837" y="3505414"/>
              <a:ext cx="2173905" cy="517945"/>
            </a:xfrm>
            <a:custGeom>
              <a:avLst/>
              <a:gdLst>
                <a:gd name="connsiteX0" fmla="*/ 0 w 2388714"/>
                <a:gd name="connsiteY0" fmla="*/ 96013 h 576064"/>
                <a:gd name="connsiteX1" fmla="*/ 96013 w 2388714"/>
                <a:gd name="connsiteY1" fmla="*/ 0 h 576064"/>
                <a:gd name="connsiteX2" fmla="*/ 2292701 w 2388714"/>
                <a:gd name="connsiteY2" fmla="*/ 0 h 576064"/>
                <a:gd name="connsiteX3" fmla="*/ 2388714 w 2388714"/>
                <a:gd name="connsiteY3" fmla="*/ 96013 h 576064"/>
                <a:gd name="connsiteX4" fmla="*/ 2388714 w 2388714"/>
                <a:gd name="connsiteY4" fmla="*/ 480051 h 576064"/>
                <a:gd name="connsiteX5" fmla="*/ 2292701 w 2388714"/>
                <a:gd name="connsiteY5" fmla="*/ 576064 h 576064"/>
                <a:gd name="connsiteX6" fmla="*/ 96013 w 2388714"/>
                <a:gd name="connsiteY6" fmla="*/ 576064 h 576064"/>
                <a:gd name="connsiteX7" fmla="*/ 0 w 2388714"/>
                <a:gd name="connsiteY7" fmla="*/ 480051 h 576064"/>
                <a:gd name="connsiteX8" fmla="*/ 0 w 2388714"/>
                <a:gd name="connsiteY8" fmla="*/ 96013 h 576064"/>
                <a:gd name="connsiteX0" fmla="*/ 0 w 2388714"/>
                <a:gd name="connsiteY0" fmla="*/ 96013 h 576064"/>
                <a:gd name="connsiteX1" fmla="*/ 2292701 w 2388714"/>
                <a:gd name="connsiteY1" fmla="*/ 0 h 576064"/>
                <a:gd name="connsiteX2" fmla="*/ 2388714 w 2388714"/>
                <a:gd name="connsiteY2" fmla="*/ 96013 h 576064"/>
                <a:gd name="connsiteX3" fmla="*/ 2388714 w 2388714"/>
                <a:gd name="connsiteY3" fmla="*/ 480051 h 576064"/>
                <a:gd name="connsiteX4" fmla="*/ 2292701 w 2388714"/>
                <a:gd name="connsiteY4" fmla="*/ 576064 h 576064"/>
                <a:gd name="connsiteX5" fmla="*/ 96013 w 2388714"/>
                <a:gd name="connsiteY5" fmla="*/ 576064 h 576064"/>
                <a:gd name="connsiteX6" fmla="*/ 0 w 2388714"/>
                <a:gd name="connsiteY6" fmla="*/ 480051 h 576064"/>
                <a:gd name="connsiteX7" fmla="*/ 0 w 2388714"/>
                <a:gd name="connsiteY7" fmla="*/ 96013 h 576064"/>
                <a:gd name="connsiteX0" fmla="*/ 0 w 2388714"/>
                <a:gd name="connsiteY0" fmla="*/ 0 h 480051"/>
                <a:gd name="connsiteX1" fmla="*/ 2388714 w 2388714"/>
                <a:gd name="connsiteY1" fmla="*/ 0 h 480051"/>
                <a:gd name="connsiteX2" fmla="*/ 2388714 w 2388714"/>
                <a:gd name="connsiteY2" fmla="*/ 384038 h 480051"/>
                <a:gd name="connsiteX3" fmla="*/ 2292701 w 2388714"/>
                <a:gd name="connsiteY3" fmla="*/ 480051 h 480051"/>
                <a:gd name="connsiteX4" fmla="*/ 96013 w 2388714"/>
                <a:gd name="connsiteY4" fmla="*/ 480051 h 480051"/>
                <a:gd name="connsiteX5" fmla="*/ 0 w 2388714"/>
                <a:gd name="connsiteY5" fmla="*/ 384038 h 480051"/>
                <a:gd name="connsiteX6" fmla="*/ 0 w 2388714"/>
                <a:gd name="connsiteY6" fmla="*/ 0 h 480051"/>
                <a:gd name="connsiteX0" fmla="*/ 0 w 2388714"/>
                <a:gd name="connsiteY0" fmla="*/ 29269 h 509320"/>
                <a:gd name="connsiteX1" fmla="*/ 2388714 w 2388714"/>
                <a:gd name="connsiteY1" fmla="*/ 29269 h 509320"/>
                <a:gd name="connsiteX2" fmla="*/ 2388714 w 2388714"/>
                <a:gd name="connsiteY2" fmla="*/ 413307 h 509320"/>
                <a:gd name="connsiteX3" fmla="*/ 2292701 w 2388714"/>
                <a:gd name="connsiteY3" fmla="*/ 509320 h 509320"/>
                <a:gd name="connsiteX4" fmla="*/ 96013 w 2388714"/>
                <a:gd name="connsiteY4" fmla="*/ 509320 h 509320"/>
                <a:gd name="connsiteX5" fmla="*/ 0 w 2388714"/>
                <a:gd name="connsiteY5" fmla="*/ 413307 h 509320"/>
                <a:gd name="connsiteX6" fmla="*/ 0 w 2388714"/>
                <a:gd name="connsiteY6" fmla="*/ 29269 h 509320"/>
                <a:gd name="connsiteX0" fmla="*/ 16 w 2388730"/>
                <a:gd name="connsiteY0" fmla="*/ 0 h 480051"/>
                <a:gd name="connsiteX1" fmla="*/ 2388730 w 2388730"/>
                <a:gd name="connsiteY1" fmla="*/ 0 h 480051"/>
                <a:gd name="connsiteX2" fmla="*/ 2388730 w 2388730"/>
                <a:gd name="connsiteY2" fmla="*/ 384038 h 480051"/>
                <a:gd name="connsiteX3" fmla="*/ 2292717 w 2388730"/>
                <a:gd name="connsiteY3" fmla="*/ 480051 h 480051"/>
                <a:gd name="connsiteX4" fmla="*/ 96029 w 2388730"/>
                <a:gd name="connsiteY4" fmla="*/ 480051 h 480051"/>
                <a:gd name="connsiteX5" fmla="*/ 16 w 2388730"/>
                <a:gd name="connsiteY5" fmla="*/ 384038 h 480051"/>
                <a:gd name="connsiteX6" fmla="*/ 16 w 2388730"/>
                <a:gd name="connsiteY6" fmla="*/ 0 h 480051"/>
                <a:gd name="connsiteX0" fmla="*/ 16 w 2388730"/>
                <a:gd name="connsiteY0" fmla="*/ 197223 h 480100"/>
                <a:gd name="connsiteX1" fmla="*/ 2388730 w 2388730"/>
                <a:gd name="connsiteY1" fmla="*/ 49 h 480100"/>
                <a:gd name="connsiteX2" fmla="*/ 2388730 w 2388730"/>
                <a:gd name="connsiteY2" fmla="*/ 384087 h 480100"/>
                <a:gd name="connsiteX3" fmla="*/ 2292717 w 2388730"/>
                <a:gd name="connsiteY3" fmla="*/ 480100 h 480100"/>
                <a:gd name="connsiteX4" fmla="*/ 96029 w 2388730"/>
                <a:gd name="connsiteY4" fmla="*/ 480100 h 480100"/>
                <a:gd name="connsiteX5" fmla="*/ 16 w 2388730"/>
                <a:gd name="connsiteY5" fmla="*/ 384087 h 480100"/>
                <a:gd name="connsiteX6" fmla="*/ 16 w 2388730"/>
                <a:gd name="connsiteY6" fmla="*/ 197223 h 480100"/>
                <a:gd name="connsiteX0" fmla="*/ 16 w 2388730"/>
                <a:gd name="connsiteY0" fmla="*/ 519 h 283396"/>
                <a:gd name="connsiteX1" fmla="*/ 2388730 w 2388730"/>
                <a:gd name="connsiteY1" fmla="*/ 16951 h 283396"/>
                <a:gd name="connsiteX2" fmla="*/ 2388730 w 2388730"/>
                <a:gd name="connsiteY2" fmla="*/ 187383 h 283396"/>
                <a:gd name="connsiteX3" fmla="*/ 2292717 w 2388730"/>
                <a:gd name="connsiteY3" fmla="*/ 283396 h 283396"/>
                <a:gd name="connsiteX4" fmla="*/ 96029 w 2388730"/>
                <a:gd name="connsiteY4" fmla="*/ 283396 h 283396"/>
                <a:gd name="connsiteX5" fmla="*/ 16 w 2388730"/>
                <a:gd name="connsiteY5" fmla="*/ 187383 h 283396"/>
                <a:gd name="connsiteX6" fmla="*/ 16 w 2388730"/>
                <a:gd name="connsiteY6" fmla="*/ 519 h 283396"/>
                <a:gd name="connsiteX0" fmla="*/ 26 w 2388740"/>
                <a:gd name="connsiteY0" fmla="*/ 5512 h 288389"/>
                <a:gd name="connsiteX1" fmla="*/ 1538426 w 2388740"/>
                <a:gd name="connsiteY1" fmla="*/ 1405 h 288389"/>
                <a:gd name="connsiteX2" fmla="*/ 2388740 w 2388740"/>
                <a:gd name="connsiteY2" fmla="*/ 192376 h 288389"/>
                <a:gd name="connsiteX3" fmla="*/ 2292727 w 2388740"/>
                <a:gd name="connsiteY3" fmla="*/ 288389 h 288389"/>
                <a:gd name="connsiteX4" fmla="*/ 96039 w 2388740"/>
                <a:gd name="connsiteY4" fmla="*/ 288389 h 288389"/>
                <a:gd name="connsiteX5" fmla="*/ 26 w 2388740"/>
                <a:gd name="connsiteY5" fmla="*/ 192376 h 288389"/>
                <a:gd name="connsiteX6" fmla="*/ 26 w 2388740"/>
                <a:gd name="connsiteY6" fmla="*/ 5512 h 288389"/>
                <a:gd name="connsiteX0" fmla="*/ 26 w 2295217"/>
                <a:gd name="connsiteY0" fmla="*/ 5512 h 288389"/>
                <a:gd name="connsiteX1" fmla="*/ 1538426 w 2295217"/>
                <a:gd name="connsiteY1" fmla="*/ 1405 h 288389"/>
                <a:gd name="connsiteX2" fmla="*/ 1534319 w 2295217"/>
                <a:gd name="connsiteY2" fmla="*/ 167730 h 288389"/>
                <a:gd name="connsiteX3" fmla="*/ 2292727 w 2295217"/>
                <a:gd name="connsiteY3" fmla="*/ 288389 h 288389"/>
                <a:gd name="connsiteX4" fmla="*/ 96039 w 2295217"/>
                <a:gd name="connsiteY4" fmla="*/ 288389 h 288389"/>
                <a:gd name="connsiteX5" fmla="*/ 26 w 2295217"/>
                <a:gd name="connsiteY5" fmla="*/ 192376 h 288389"/>
                <a:gd name="connsiteX6" fmla="*/ 26 w 2295217"/>
                <a:gd name="connsiteY6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34319 w 1538426"/>
                <a:gd name="connsiteY2" fmla="*/ 167730 h 288389"/>
                <a:gd name="connsiteX3" fmla="*/ 1425982 w 1538426"/>
                <a:gd name="connsiteY3" fmla="*/ 284281 h 288389"/>
                <a:gd name="connsiteX4" fmla="*/ 96039 w 1538426"/>
                <a:gd name="connsiteY4" fmla="*/ 288389 h 288389"/>
                <a:gd name="connsiteX5" fmla="*/ 26 w 1538426"/>
                <a:gd name="connsiteY5" fmla="*/ 192376 h 288389"/>
                <a:gd name="connsiteX6" fmla="*/ 26 w 1538426"/>
                <a:gd name="connsiteY6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29320 w 1538426"/>
                <a:gd name="connsiteY2" fmla="*/ 35614 h 288389"/>
                <a:gd name="connsiteX3" fmla="*/ 1534319 w 1538426"/>
                <a:gd name="connsiteY3" fmla="*/ 167730 h 288389"/>
                <a:gd name="connsiteX4" fmla="*/ 1425982 w 1538426"/>
                <a:gd name="connsiteY4" fmla="*/ 284281 h 288389"/>
                <a:gd name="connsiteX5" fmla="*/ 96039 w 1538426"/>
                <a:gd name="connsiteY5" fmla="*/ 288389 h 288389"/>
                <a:gd name="connsiteX6" fmla="*/ 26 w 1538426"/>
                <a:gd name="connsiteY6" fmla="*/ 192376 h 288389"/>
                <a:gd name="connsiteX7" fmla="*/ 26 w 1538426"/>
                <a:gd name="connsiteY7" fmla="*/ 5512 h 288389"/>
                <a:gd name="connsiteX0" fmla="*/ 26 w 1538426"/>
                <a:gd name="connsiteY0" fmla="*/ 5512 h 288389"/>
                <a:gd name="connsiteX1" fmla="*/ 1538426 w 1538426"/>
                <a:gd name="connsiteY1" fmla="*/ 1405 h 288389"/>
                <a:gd name="connsiteX2" fmla="*/ 1529320 w 1538426"/>
                <a:gd name="connsiteY2" fmla="*/ 38991 h 288389"/>
                <a:gd name="connsiteX3" fmla="*/ 1534319 w 1538426"/>
                <a:gd name="connsiteY3" fmla="*/ 167730 h 288389"/>
                <a:gd name="connsiteX4" fmla="*/ 1425982 w 1538426"/>
                <a:gd name="connsiteY4" fmla="*/ 284281 h 288389"/>
                <a:gd name="connsiteX5" fmla="*/ 96039 w 1538426"/>
                <a:gd name="connsiteY5" fmla="*/ 288389 h 288389"/>
                <a:gd name="connsiteX6" fmla="*/ 26 w 1538426"/>
                <a:gd name="connsiteY6" fmla="*/ 192376 h 288389"/>
                <a:gd name="connsiteX7" fmla="*/ 26 w 1538426"/>
                <a:gd name="connsiteY7" fmla="*/ 5512 h 288389"/>
                <a:gd name="connsiteX0" fmla="*/ 25 w 1673505"/>
                <a:gd name="connsiteY0" fmla="*/ 5512 h 288389"/>
                <a:gd name="connsiteX1" fmla="*/ 1673505 w 1673505"/>
                <a:gd name="connsiteY1" fmla="*/ 1405 h 288389"/>
                <a:gd name="connsiteX2" fmla="*/ 1529319 w 1673505"/>
                <a:gd name="connsiteY2" fmla="*/ 38991 h 288389"/>
                <a:gd name="connsiteX3" fmla="*/ 1534318 w 1673505"/>
                <a:gd name="connsiteY3" fmla="*/ 167730 h 288389"/>
                <a:gd name="connsiteX4" fmla="*/ 1425981 w 1673505"/>
                <a:gd name="connsiteY4" fmla="*/ 284281 h 288389"/>
                <a:gd name="connsiteX5" fmla="*/ 96038 w 1673505"/>
                <a:gd name="connsiteY5" fmla="*/ 288389 h 288389"/>
                <a:gd name="connsiteX6" fmla="*/ 25 w 1673505"/>
                <a:gd name="connsiteY6" fmla="*/ 192376 h 288389"/>
                <a:gd name="connsiteX7" fmla="*/ 25 w 1673505"/>
                <a:gd name="connsiteY7" fmla="*/ 5512 h 288389"/>
                <a:gd name="connsiteX0" fmla="*/ 25 w 1673505"/>
                <a:gd name="connsiteY0" fmla="*/ 5512 h 288389"/>
                <a:gd name="connsiteX1" fmla="*/ 1673505 w 1673505"/>
                <a:gd name="connsiteY1" fmla="*/ 1405 h 288389"/>
                <a:gd name="connsiteX2" fmla="*/ 1529319 w 1673505"/>
                <a:gd name="connsiteY2" fmla="*/ 38991 h 288389"/>
                <a:gd name="connsiteX3" fmla="*/ 1534318 w 1673505"/>
                <a:gd name="connsiteY3" fmla="*/ 167730 h 288389"/>
                <a:gd name="connsiteX4" fmla="*/ 1425981 w 1673505"/>
                <a:gd name="connsiteY4" fmla="*/ 284281 h 288389"/>
                <a:gd name="connsiteX5" fmla="*/ 96038 w 1673505"/>
                <a:gd name="connsiteY5" fmla="*/ 288389 h 288389"/>
                <a:gd name="connsiteX6" fmla="*/ 25 w 1673505"/>
                <a:gd name="connsiteY6" fmla="*/ 192376 h 288389"/>
                <a:gd name="connsiteX7" fmla="*/ 25 w 1673505"/>
                <a:gd name="connsiteY7" fmla="*/ 5512 h 288389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29319 w 1622850"/>
                <a:gd name="connsiteY2" fmla="*/ 36588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29319 w 1622850"/>
                <a:gd name="connsiteY2" fmla="*/ 36588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22850"/>
                <a:gd name="connsiteY0" fmla="*/ 3109 h 285986"/>
                <a:gd name="connsiteX1" fmla="*/ 1622850 w 1622850"/>
                <a:gd name="connsiteY1" fmla="*/ 2379 h 285986"/>
                <a:gd name="connsiteX2" fmla="*/ 1534384 w 1622850"/>
                <a:gd name="connsiteY2" fmla="*/ 92309 h 285986"/>
                <a:gd name="connsiteX3" fmla="*/ 1534318 w 1622850"/>
                <a:gd name="connsiteY3" fmla="*/ 165327 h 285986"/>
                <a:gd name="connsiteX4" fmla="*/ 1425981 w 1622850"/>
                <a:gd name="connsiteY4" fmla="*/ 281878 h 285986"/>
                <a:gd name="connsiteX5" fmla="*/ 96038 w 1622850"/>
                <a:gd name="connsiteY5" fmla="*/ 285986 h 285986"/>
                <a:gd name="connsiteX6" fmla="*/ 25 w 1622850"/>
                <a:gd name="connsiteY6" fmla="*/ 189973 h 285986"/>
                <a:gd name="connsiteX7" fmla="*/ 25 w 1622850"/>
                <a:gd name="connsiteY7" fmla="*/ 3109 h 285986"/>
                <a:gd name="connsiteX0" fmla="*/ 25 w 1615251"/>
                <a:gd name="connsiteY0" fmla="*/ 3109 h 285986"/>
                <a:gd name="connsiteX1" fmla="*/ 1615251 w 1615251"/>
                <a:gd name="connsiteY1" fmla="*/ 2379 h 285986"/>
                <a:gd name="connsiteX2" fmla="*/ 1534384 w 1615251"/>
                <a:gd name="connsiteY2" fmla="*/ 92309 h 285986"/>
                <a:gd name="connsiteX3" fmla="*/ 1534318 w 1615251"/>
                <a:gd name="connsiteY3" fmla="*/ 165327 h 285986"/>
                <a:gd name="connsiteX4" fmla="*/ 1425981 w 1615251"/>
                <a:gd name="connsiteY4" fmla="*/ 281878 h 285986"/>
                <a:gd name="connsiteX5" fmla="*/ 96038 w 1615251"/>
                <a:gd name="connsiteY5" fmla="*/ 285986 h 285986"/>
                <a:gd name="connsiteX6" fmla="*/ 25 w 1615251"/>
                <a:gd name="connsiteY6" fmla="*/ 189973 h 285986"/>
                <a:gd name="connsiteX7" fmla="*/ 25 w 1615251"/>
                <a:gd name="connsiteY7" fmla="*/ 3109 h 285986"/>
                <a:gd name="connsiteX0" fmla="*/ 25 w 1615251"/>
                <a:gd name="connsiteY0" fmla="*/ 3109 h 285986"/>
                <a:gd name="connsiteX1" fmla="*/ 1615251 w 1615251"/>
                <a:gd name="connsiteY1" fmla="*/ 2379 h 285986"/>
                <a:gd name="connsiteX2" fmla="*/ 1534384 w 1615251"/>
                <a:gd name="connsiteY2" fmla="*/ 92309 h 285986"/>
                <a:gd name="connsiteX3" fmla="*/ 1534318 w 1615251"/>
                <a:gd name="connsiteY3" fmla="*/ 165327 h 285986"/>
                <a:gd name="connsiteX4" fmla="*/ 1425981 w 1615251"/>
                <a:gd name="connsiteY4" fmla="*/ 281878 h 285986"/>
                <a:gd name="connsiteX5" fmla="*/ 96038 w 1615251"/>
                <a:gd name="connsiteY5" fmla="*/ 285986 h 285986"/>
                <a:gd name="connsiteX6" fmla="*/ 25 w 1615251"/>
                <a:gd name="connsiteY6" fmla="*/ 189973 h 285986"/>
                <a:gd name="connsiteX7" fmla="*/ 25 w 1615251"/>
                <a:gd name="connsiteY7" fmla="*/ 3109 h 285986"/>
                <a:gd name="connsiteX0" fmla="*/ 25 w 1615251"/>
                <a:gd name="connsiteY0" fmla="*/ 1822 h 284699"/>
                <a:gd name="connsiteX1" fmla="*/ 1615251 w 1615251"/>
                <a:gd name="connsiteY1" fmla="*/ 1092 h 284699"/>
                <a:gd name="connsiteX2" fmla="*/ 1534384 w 1615251"/>
                <a:gd name="connsiteY2" fmla="*/ 91022 h 284699"/>
                <a:gd name="connsiteX3" fmla="*/ 1534318 w 1615251"/>
                <a:gd name="connsiteY3" fmla="*/ 164040 h 284699"/>
                <a:gd name="connsiteX4" fmla="*/ 1425981 w 1615251"/>
                <a:gd name="connsiteY4" fmla="*/ 280591 h 284699"/>
                <a:gd name="connsiteX5" fmla="*/ 96038 w 1615251"/>
                <a:gd name="connsiteY5" fmla="*/ 284699 h 284699"/>
                <a:gd name="connsiteX6" fmla="*/ 25 w 1615251"/>
                <a:gd name="connsiteY6" fmla="*/ 188686 h 284699"/>
                <a:gd name="connsiteX7" fmla="*/ 25 w 1615251"/>
                <a:gd name="connsiteY7" fmla="*/ 1822 h 284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15251" h="284699">
                  <a:moveTo>
                    <a:pt x="25" y="1822"/>
                  </a:moveTo>
                  <a:cubicBezTo>
                    <a:pt x="-7298" y="-1800"/>
                    <a:pt x="1614839" y="1099"/>
                    <a:pt x="1615251" y="1092"/>
                  </a:cubicBezTo>
                  <a:cubicBezTo>
                    <a:pt x="1524977" y="6023"/>
                    <a:pt x="1534324" y="96223"/>
                    <a:pt x="1534384" y="91022"/>
                  </a:cubicBezTo>
                  <a:cubicBezTo>
                    <a:pt x="1534362" y="115361"/>
                    <a:pt x="1534340" y="139701"/>
                    <a:pt x="1534318" y="164040"/>
                  </a:cubicBezTo>
                  <a:cubicBezTo>
                    <a:pt x="1534318" y="217067"/>
                    <a:pt x="1479008" y="280591"/>
                    <a:pt x="1425981" y="280591"/>
                  </a:cubicBezTo>
                  <a:lnTo>
                    <a:pt x="96038" y="284699"/>
                  </a:lnTo>
                  <a:cubicBezTo>
                    <a:pt x="43011" y="284699"/>
                    <a:pt x="25" y="241713"/>
                    <a:pt x="25" y="188686"/>
                  </a:cubicBezTo>
                  <a:lnTo>
                    <a:pt x="25" y="182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70C0">
                    <a:shade val="67500"/>
                    <a:satMod val="115000"/>
                  </a:srgbClr>
                </a:gs>
                <a:gs pos="100000">
                  <a:srgbClr val="00A4DE"/>
                </a:gs>
              </a:gsLst>
              <a:lin ang="5400000" scaled="1"/>
              <a:tileRect/>
            </a:gradFill>
            <a:ln w="12700"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7" name="TextBox 36"/>
            <p:cNvSpPr txBox="1"/>
            <p:nvPr userDrawn="1"/>
          </p:nvSpPr>
          <p:spPr>
            <a:xfrm>
              <a:off x="1269309" y="3528010"/>
              <a:ext cx="216024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sz="1800" dirty="0" smtClean="0">
                  <a:solidFill>
                    <a:srgbClr val="FFFF00"/>
                  </a:solidFill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</a:rPr>
                <a:t>도입</a:t>
              </a:r>
              <a:r>
                <a:rPr lang="en-US" altLang="ko-KR" sz="2300" dirty="0" smtClean="0">
                  <a:solidFill>
                    <a:schemeClr val="bg1"/>
                  </a:solidFill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</a:rPr>
                <a:t>_</a:t>
              </a:r>
              <a:r>
                <a:rPr lang="ko-KR" altLang="en-US" sz="2300" dirty="0" smtClean="0">
                  <a:solidFill>
                    <a:schemeClr val="bg1"/>
                  </a:solidFill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</a:rPr>
                <a:t>수업 열기</a:t>
              </a:r>
            </a:p>
          </p:txBody>
        </p:sp>
        <p:sp>
          <p:nvSpPr>
            <p:cNvPr id="38" name="직사각형 36"/>
            <p:cNvSpPr/>
            <p:nvPr userDrawn="1"/>
          </p:nvSpPr>
          <p:spPr>
            <a:xfrm>
              <a:off x="1112022" y="3521102"/>
              <a:ext cx="1975111" cy="48154"/>
            </a:xfrm>
            <a:custGeom>
              <a:avLst/>
              <a:gdLst>
                <a:gd name="connsiteX0" fmla="*/ 0 w 2547643"/>
                <a:gd name="connsiteY0" fmla="*/ 0 h 72008"/>
                <a:gd name="connsiteX1" fmla="*/ 2547643 w 2547643"/>
                <a:gd name="connsiteY1" fmla="*/ 0 h 72008"/>
                <a:gd name="connsiteX2" fmla="*/ 2547643 w 2547643"/>
                <a:gd name="connsiteY2" fmla="*/ 72008 h 72008"/>
                <a:gd name="connsiteX3" fmla="*/ 0 w 2547643"/>
                <a:gd name="connsiteY3" fmla="*/ 72008 h 72008"/>
                <a:gd name="connsiteX4" fmla="*/ 0 w 2547643"/>
                <a:gd name="connsiteY4" fmla="*/ 0 h 72008"/>
                <a:gd name="connsiteX0" fmla="*/ 0 w 2651010"/>
                <a:gd name="connsiteY0" fmla="*/ 0 h 72008"/>
                <a:gd name="connsiteX1" fmla="*/ 2651010 w 2651010"/>
                <a:gd name="connsiteY1" fmla="*/ 0 h 72008"/>
                <a:gd name="connsiteX2" fmla="*/ 2547643 w 2651010"/>
                <a:gd name="connsiteY2" fmla="*/ 72008 h 72008"/>
                <a:gd name="connsiteX3" fmla="*/ 0 w 2651010"/>
                <a:gd name="connsiteY3" fmla="*/ 72008 h 72008"/>
                <a:gd name="connsiteX4" fmla="*/ 0 w 2651010"/>
                <a:gd name="connsiteY4" fmla="*/ 0 h 72008"/>
                <a:gd name="connsiteX0" fmla="*/ 0 w 2651010"/>
                <a:gd name="connsiteY0" fmla="*/ 0 h 72008"/>
                <a:gd name="connsiteX1" fmla="*/ 2651010 w 2651010"/>
                <a:gd name="connsiteY1" fmla="*/ 0 h 72008"/>
                <a:gd name="connsiteX2" fmla="*/ 2595350 w 2651010"/>
                <a:gd name="connsiteY2" fmla="*/ 40203 h 72008"/>
                <a:gd name="connsiteX3" fmla="*/ 0 w 2651010"/>
                <a:gd name="connsiteY3" fmla="*/ 72008 h 72008"/>
                <a:gd name="connsiteX4" fmla="*/ 0 w 2651010"/>
                <a:gd name="connsiteY4" fmla="*/ 0 h 72008"/>
                <a:gd name="connsiteX0" fmla="*/ 0 w 2651010"/>
                <a:gd name="connsiteY0" fmla="*/ 0 h 48154"/>
                <a:gd name="connsiteX1" fmla="*/ 2651010 w 2651010"/>
                <a:gd name="connsiteY1" fmla="*/ 0 h 48154"/>
                <a:gd name="connsiteX2" fmla="*/ 2595350 w 2651010"/>
                <a:gd name="connsiteY2" fmla="*/ 40203 h 48154"/>
                <a:gd name="connsiteX3" fmla="*/ 63611 w 2651010"/>
                <a:gd name="connsiteY3" fmla="*/ 48154 h 48154"/>
                <a:gd name="connsiteX4" fmla="*/ 0 w 2651010"/>
                <a:gd name="connsiteY4" fmla="*/ 0 h 48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1010" h="48154">
                  <a:moveTo>
                    <a:pt x="0" y="0"/>
                  </a:moveTo>
                  <a:lnTo>
                    <a:pt x="2651010" y="0"/>
                  </a:lnTo>
                  <a:lnTo>
                    <a:pt x="2595350" y="40203"/>
                  </a:lnTo>
                  <a:lnTo>
                    <a:pt x="63611" y="4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BE9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effectLst/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39" name="그룹 38"/>
          <p:cNvGrpSpPr/>
          <p:nvPr/>
        </p:nvGrpSpPr>
        <p:grpSpPr>
          <a:xfrm>
            <a:off x="351388" y="404664"/>
            <a:ext cx="586865" cy="586865"/>
            <a:chOff x="733783" y="3490390"/>
            <a:chExt cx="461811" cy="461811"/>
          </a:xfrm>
        </p:grpSpPr>
        <p:sp>
          <p:nvSpPr>
            <p:cNvPr id="40" name="타원 39"/>
            <p:cNvSpPr/>
            <p:nvPr userDrawn="1"/>
          </p:nvSpPr>
          <p:spPr>
            <a:xfrm>
              <a:off x="733783" y="3490390"/>
              <a:ext cx="461811" cy="461811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  <p:sp>
          <p:nvSpPr>
            <p:cNvPr id="41" name="Freeform 62"/>
            <p:cNvSpPr>
              <a:spLocks/>
            </p:cNvSpPr>
            <p:nvPr userDrawn="1"/>
          </p:nvSpPr>
          <p:spPr bwMode="auto">
            <a:xfrm rot="1017475">
              <a:off x="867936" y="3613096"/>
              <a:ext cx="151413" cy="149187"/>
            </a:xfrm>
            <a:custGeom>
              <a:avLst/>
              <a:gdLst>
                <a:gd name="T0" fmla="*/ 136 w 136"/>
                <a:gd name="T1" fmla="*/ 68 h 134"/>
                <a:gd name="T2" fmla="*/ 136 w 136"/>
                <a:gd name="T3" fmla="*/ 68 h 134"/>
                <a:gd name="T4" fmla="*/ 134 w 136"/>
                <a:gd name="T5" fmla="*/ 80 h 134"/>
                <a:gd name="T6" fmla="*/ 130 w 136"/>
                <a:gd name="T7" fmla="*/ 94 h 134"/>
                <a:gd name="T8" fmla="*/ 124 w 136"/>
                <a:gd name="T9" fmla="*/ 106 h 134"/>
                <a:gd name="T10" fmla="*/ 116 w 136"/>
                <a:gd name="T11" fmla="*/ 116 h 134"/>
                <a:gd name="T12" fmla="*/ 106 w 136"/>
                <a:gd name="T13" fmla="*/ 124 h 134"/>
                <a:gd name="T14" fmla="*/ 94 w 136"/>
                <a:gd name="T15" fmla="*/ 130 h 134"/>
                <a:gd name="T16" fmla="*/ 82 w 136"/>
                <a:gd name="T17" fmla="*/ 134 h 134"/>
                <a:gd name="T18" fmla="*/ 68 w 136"/>
                <a:gd name="T19" fmla="*/ 134 h 134"/>
                <a:gd name="T20" fmla="*/ 68 w 136"/>
                <a:gd name="T21" fmla="*/ 134 h 134"/>
                <a:gd name="T22" fmla="*/ 54 w 136"/>
                <a:gd name="T23" fmla="*/ 134 h 134"/>
                <a:gd name="T24" fmla="*/ 42 w 136"/>
                <a:gd name="T25" fmla="*/ 130 h 134"/>
                <a:gd name="T26" fmla="*/ 30 w 136"/>
                <a:gd name="T27" fmla="*/ 124 h 134"/>
                <a:gd name="T28" fmla="*/ 20 w 136"/>
                <a:gd name="T29" fmla="*/ 116 h 134"/>
                <a:gd name="T30" fmla="*/ 12 w 136"/>
                <a:gd name="T31" fmla="*/ 106 h 134"/>
                <a:gd name="T32" fmla="*/ 6 w 136"/>
                <a:gd name="T33" fmla="*/ 94 h 134"/>
                <a:gd name="T34" fmla="*/ 2 w 136"/>
                <a:gd name="T35" fmla="*/ 80 h 134"/>
                <a:gd name="T36" fmla="*/ 0 w 136"/>
                <a:gd name="T37" fmla="*/ 68 h 134"/>
                <a:gd name="T38" fmla="*/ 0 w 136"/>
                <a:gd name="T39" fmla="*/ 68 h 134"/>
                <a:gd name="T40" fmla="*/ 2 w 136"/>
                <a:gd name="T41" fmla="*/ 54 h 134"/>
                <a:gd name="T42" fmla="*/ 6 w 136"/>
                <a:gd name="T43" fmla="*/ 42 h 134"/>
                <a:gd name="T44" fmla="*/ 12 w 136"/>
                <a:gd name="T45" fmla="*/ 30 h 134"/>
                <a:gd name="T46" fmla="*/ 20 w 136"/>
                <a:gd name="T47" fmla="*/ 20 h 134"/>
                <a:gd name="T48" fmla="*/ 30 w 136"/>
                <a:gd name="T49" fmla="*/ 12 h 134"/>
                <a:gd name="T50" fmla="*/ 42 w 136"/>
                <a:gd name="T51" fmla="*/ 6 h 134"/>
                <a:gd name="T52" fmla="*/ 54 w 136"/>
                <a:gd name="T53" fmla="*/ 2 h 134"/>
                <a:gd name="T54" fmla="*/ 68 w 136"/>
                <a:gd name="T55" fmla="*/ 0 h 134"/>
                <a:gd name="T56" fmla="*/ 68 w 136"/>
                <a:gd name="T57" fmla="*/ 0 h 134"/>
                <a:gd name="T58" fmla="*/ 82 w 136"/>
                <a:gd name="T59" fmla="*/ 2 h 134"/>
                <a:gd name="T60" fmla="*/ 94 w 136"/>
                <a:gd name="T61" fmla="*/ 6 h 134"/>
                <a:gd name="T62" fmla="*/ 106 w 136"/>
                <a:gd name="T63" fmla="*/ 12 h 134"/>
                <a:gd name="T64" fmla="*/ 116 w 136"/>
                <a:gd name="T65" fmla="*/ 20 h 134"/>
                <a:gd name="T66" fmla="*/ 124 w 136"/>
                <a:gd name="T67" fmla="*/ 30 h 134"/>
                <a:gd name="T68" fmla="*/ 130 w 136"/>
                <a:gd name="T69" fmla="*/ 42 h 134"/>
                <a:gd name="T70" fmla="*/ 134 w 136"/>
                <a:gd name="T71" fmla="*/ 54 h 134"/>
                <a:gd name="T72" fmla="*/ 136 w 136"/>
                <a:gd name="T73" fmla="*/ 68 h 134"/>
                <a:gd name="T74" fmla="*/ 136 w 136"/>
                <a:gd name="T75" fmla="*/ 68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36" h="134">
                  <a:moveTo>
                    <a:pt x="136" y="68"/>
                  </a:moveTo>
                  <a:lnTo>
                    <a:pt x="136" y="68"/>
                  </a:lnTo>
                  <a:lnTo>
                    <a:pt x="134" y="80"/>
                  </a:lnTo>
                  <a:lnTo>
                    <a:pt x="130" y="94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4"/>
                  </a:lnTo>
                  <a:lnTo>
                    <a:pt x="94" y="130"/>
                  </a:lnTo>
                  <a:lnTo>
                    <a:pt x="82" y="134"/>
                  </a:lnTo>
                  <a:lnTo>
                    <a:pt x="68" y="134"/>
                  </a:lnTo>
                  <a:lnTo>
                    <a:pt x="68" y="134"/>
                  </a:lnTo>
                  <a:lnTo>
                    <a:pt x="54" y="134"/>
                  </a:lnTo>
                  <a:lnTo>
                    <a:pt x="42" y="130"/>
                  </a:lnTo>
                  <a:lnTo>
                    <a:pt x="30" y="124"/>
                  </a:lnTo>
                  <a:lnTo>
                    <a:pt x="20" y="116"/>
                  </a:lnTo>
                  <a:lnTo>
                    <a:pt x="12" y="106"/>
                  </a:lnTo>
                  <a:lnTo>
                    <a:pt x="6" y="94"/>
                  </a:lnTo>
                  <a:lnTo>
                    <a:pt x="2" y="80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2" y="54"/>
                  </a:lnTo>
                  <a:lnTo>
                    <a:pt x="6" y="42"/>
                  </a:lnTo>
                  <a:lnTo>
                    <a:pt x="12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6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0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6" y="68"/>
                  </a:lnTo>
                  <a:close/>
                </a:path>
              </a:pathLst>
            </a:custGeom>
            <a:solidFill>
              <a:srgbClr val="00A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</p:grpSp>
      <p:grpSp>
        <p:nvGrpSpPr>
          <p:cNvPr id="42" name="그룹 41"/>
          <p:cNvGrpSpPr/>
          <p:nvPr/>
        </p:nvGrpSpPr>
        <p:grpSpPr>
          <a:xfrm>
            <a:off x="483137" y="501749"/>
            <a:ext cx="184689" cy="181559"/>
            <a:chOff x="7159616" y="4232279"/>
            <a:chExt cx="187325" cy="184150"/>
          </a:xfrm>
        </p:grpSpPr>
        <p:sp>
          <p:nvSpPr>
            <p:cNvPr id="43" name="Freeform 79"/>
            <p:cNvSpPr>
              <a:spLocks noEditPoints="1"/>
            </p:cNvSpPr>
            <p:nvPr/>
          </p:nvSpPr>
          <p:spPr bwMode="auto">
            <a:xfrm>
              <a:off x="7159616" y="4232279"/>
              <a:ext cx="187325" cy="184150"/>
            </a:xfrm>
            <a:custGeom>
              <a:avLst/>
              <a:gdLst>
                <a:gd name="T0" fmla="*/ 60 w 118"/>
                <a:gd name="T1" fmla="*/ 116 h 116"/>
                <a:gd name="T2" fmla="*/ 36 w 118"/>
                <a:gd name="T3" fmla="*/ 112 h 116"/>
                <a:gd name="T4" fmla="*/ 18 w 118"/>
                <a:gd name="T5" fmla="*/ 100 h 116"/>
                <a:gd name="T6" fmla="*/ 6 w 118"/>
                <a:gd name="T7" fmla="*/ 80 h 116"/>
                <a:gd name="T8" fmla="*/ 0 w 118"/>
                <a:gd name="T9" fmla="*/ 58 h 116"/>
                <a:gd name="T10" fmla="*/ 2 w 118"/>
                <a:gd name="T11" fmla="*/ 46 h 116"/>
                <a:gd name="T12" fmla="*/ 10 w 118"/>
                <a:gd name="T13" fmla="*/ 26 h 116"/>
                <a:gd name="T14" fmla="*/ 26 w 118"/>
                <a:gd name="T15" fmla="*/ 10 h 116"/>
                <a:gd name="T16" fmla="*/ 48 w 118"/>
                <a:gd name="T17" fmla="*/ 2 h 116"/>
                <a:gd name="T18" fmla="*/ 60 w 118"/>
                <a:gd name="T19" fmla="*/ 0 h 116"/>
                <a:gd name="T20" fmla="*/ 82 w 118"/>
                <a:gd name="T21" fmla="*/ 4 h 116"/>
                <a:gd name="T22" fmla="*/ 100 w 118"/>
                <a:gd name="T23" fmla="*/ 16 h 116"/>
                <a:gd name="T24" fmla="*/ 112 w 118"/>
                <a:gd name="T25" fmla="*/ 36 h 116"/>
                <a:gd name="T26" fmla="*/ 118 w 118"/>
                <a:gd name="T27" fmla="*/ 58 h 116"/>
                <a:gd name="T28" fmla="*/ 116 w 118"/>
                <a:gd name="T29" fmla="*/ 70 h 116"/>
                <a:gd name="T30" fmla="*/ 108 w 118"/>
                <a:gd name="T31" fmla="*/ 90 h 116"/>
                <a:gd name="T32" fmla="*/ 92 w 118"/>
                <a:gd name="T33" fmla="*/ 106 h 116"/>
                <a:gd name="T34" fmla="*/ 70 w 118"/>
                <a:gd name="T35" fmla="*/ 116 h 116"/>
                <a:gd name="T36" fmla="*/ 60 w 118"/>
                <a:gd name="T37" fmla="*/ 116 h 116"/>
                <a:gd name="T38" fmla="*/ 60 w 118"/>
                <a:gd name="T39" fmla="*/ 14 h 116"/>
                <a:gd name="T40" fmla="*/ 42 w 118"/>
                <a:gd name="T41" fmla="*/ 18 h 116"/>
                <a:gd name="T42" fmla="*/ 28 w 118"/>
                <a:gd name="T43" fmla="*/ 28 h 116"/>
                <a:gd name="T44" fmla="*/ 18 w 118"/>
                <a:gd name="T45" fmla="*/ 42 h 116"/>
                <a:gd name="T46" fmla="*/ 16 w 118"/>
                <a:gd name="T47" fmla="*/ 58 h 116"/>
                <a:gd name="T48" fmla="*/ 16 w 118"/>
                <a:gd name="T49" fmla="*/ 66 h 116"/>
                <a:gd name="T50" fmla="*/ 22 w 118"/>
                <a:gd name="T51" fmla="*/ 82 h 116"/>
                <a:gd name="T52" fmla="*/ 34 w 118"/>
                <a:gd name="T53" fmla="*/ 94 h 116"/>
                <a:gd name="T54" fmla="*/ 50 w 118"/>
                <a:gd name="T55" fmla="*/ 102 h 116"/>
                <a:gd name="T56" fmla="*/ 60 w 118"/>
                <a:gd name="T57" fmla="*/ 102 h 116"/>
                <a:gd name="T58" fmla="*/ 76 w 118"/>
                <a:gd name="T59" fmla="*/ 98 h 116"/>
                <a:gd name="T60" fmla="*/ 90 w 118"/>
                <a:gd name="T61" fmla="*/ 90 h 116"/>
                <a:gd name="T62" fmla="*/ 100 w 118"/>
                <a:gd name="T63" fmla="*/ 76 h 116"/>
                <a:gd name="T64" fmla="*/ 104 w 118"/>
                <a:gd name="T65" fmla="*/ 58 h 116"/>
                <a:gd name="T66" fmla="*/ 102 w 118"/>
                <a:gd name="T67" fmla="*/ 50 h 116"/>
                <a:gd name="T68" fmla="*/ 96 w 118"/>
                <a:gd name="T69" fmla="*/ 34 h 116"/>
                <a:gd name="T70" fmla="*/ 84 w 118"/>
                <a:gd name="T71" fmla="*/ 22 h 116"/>
                <a:gd name="T72" fmla="*/ 68 w 118"/>
                <a:gd name="T73" fmla="*/ 16 h 116"/>
                <a:gd name="T74" fmla="*/ 60 w 118"/>
                <a:gd name="T75" fmla="*/ 1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8" h="116">
                  <a:moveTo>
                    <a:pt x="60" y="116"/>
                  </a:moveTo>
                  <a:lnTo>
                    <a:pt x="60" y="116"/>
                  </a:lnTo>
                  <a:lnTo>
                    <a:pt x="48" y="116"/>
                  </a:lnTo>
                  <a:lnTo>
                    <a:pt x="36" y="112"/>
                  </a:lnTo>
                  <a:lnTo>
                    <a:pt x="26" y="106"/>
                  </a:lnTo>
                  <a:lnTo>
                    <a:pt x="18" y="100"/>
                  </a:lnTo>
                  <a:lnTo>
                    <a:pt x="10" y="90"/>
                  </a:lnTo>
                  <a:lnTo>
                    <a:pt x="6" y="80"/>
                  </a:lnTo>
                  <a:lnTo>
                    <a:pt x="2" y="70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2" y="46"/>
                  </a:lnTo>
                  <a:lnTo>
                    <a:pt x="6" y="36"/>
                  </a:lnTo>
                  <a:lnTo>
                    <a:pt x="10" y="26"/>
                  </a:lnTo>
                  <a:lnTo>
                    <a:pt x="18" y="16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0" y="2"/>
                  </a:lnTo>
                  <a:lnTo>
                    <a:pt x="82" y="4"/>
                  </a:lnTo>
                  <a:lnTo>
                    <a:pt x="92" y="10"/>
                  </a:lnTo>
                  <a:lnTo>
                    <a:pt x="100" y="16"/>
                  </a:lnTo>
                  <a:lnTo>
                    <a:pt x="108" y="26"/>
                  </a:lnTo>
                  <a:lnTo>
                    <a:pt x="112" y="36"/>
                  </a:lnTo>
                  <a:lnTo>
                    <a:pt x="116" y="46"/>
                  </a:lnTo>
                  <a:lnTo>
                    <a:pt x="118" y="58"/>
                  </a:lnTo>
                  <a:lnTo>
                    <a:pt x="118" y="58"/>
                  </a:lnTo>
                  <a:lnTo>
                    <a:pt x="116" y="70"/>
                  </a:lnTo>
                  <a:lnTo>
                    <a:pt x="112" y="80"/>
                  </a:lnTo>
                  <a:lnTo>
                    <a:pt x="108" y="90"/>
                  </a:lnTo>
                  <a:lnTo>
                    <a:pt x="100" y="100"/>
                  </a:lnTo>
                  <a:lnTo>
                    <a:pt x="92" y="106"/>
                  </a:lnTo>
                  <a:lnTo>
                    <a:pt x="82" y="112"/>
                  </a:lnTo>
                  <a:lnTo>
                    <a:pt x="70" y="116"/>
                  </a:lnTo>
                  <a:lnTo>
                    <a:pt x="60" y="116"/>
                  </a:lnTo>
                  <a:lnTo>
                    <a:pt x="60" y="116"/>
                  </a:lnTo>
                  <a:close/>
                  <a:moveTo>
                    <a:pt x="60" y="14"/>
                  </a:moveTo>
                  <a:lnTo>
                    <a:pt x="60" y="14"/>
                  </a:lnTo>
                  <a:lnTo>
                    <a:pt x="50" y="16"/>
                  </a:lnTo>
                  <a:lnTo>
                    <a:pt x="42" y="18"/>
                  </a:lnTo>
                  <a:lnTo>
                    <a:pt x="34" y="22"/>
                  </a:lnTo>
                  <a:lnTo>
                    <a:pt x="28" y="28"/>
                  </a:lnTo>
                  <a:lnTo>
                    <a:pt x="22" y="34"/>
                  </a:lnTo>
                  <a:lnTo>
                    <a:pt x="18" y="42"/>
                  </a:lnTo>
                  <a:lnTo>
                    <a:pt x="16" y="50"/>
                  </a:lnTo>
                  <a:lnTo>
                    <a:pt x="16" y="58"/>
                  </a:lnTo>
                  <a:lnTo>
                    <a:pt x="16" y="58"/>
                  </a:lnTo>
                  <a:lnTo>
                    <a:pt x="16" y="66"/>
                  </a:lnTo>
                  <a:lnTo>
                    <a:pt x="18" y="76"/>
                  </a:lnTo>
                  <a:lnTo>
                    <a:pt x="22" y="82"/>
                  </a:lnTo>
                  <a:lnTo>
                    <a:pt x="28" y="90"/>
                  </a:lnTo>
                  <a:lnTo>
                    <a:pt x="34" y="94"/>
                  </a:lnTo>
                  <a:lnTo>
                    <a:pt x="42" y="98"/>
                  </a:lnTo>
                  <a:lnTo>
                    <a:pt x="50" y="102"/>
                  </a:lnTo>
                  <a:lnTo>
                    <a:pt x="60" y="102"/>
                  </a:lnTo>
                  <a:lnTo>
                    <a:pt x="60" y="102"/>
                  </a:lnTo>
                  <a:lnTo>
                    <a:pt x="68" y="102"/>
                  </a:lnTo>
                  <a:lnTo>
                    <a:pt x="76" y="98"/>
                  </a:lnTo>
                  <a:lnTo>
                    <a:pt x="84" y="94"/>
                  </a:lnTo>
                  <a:lnTo>
                    <a:pt x="90" y="90"/>
                  </a:lnTo>
                  <a:lnTo>
                    <a:pt x="96" y="82"/>
                  </a:lnTo>
                  <a:lnTo>
                    <a:pt x="100" y="76"/>
                  </a:lnTo>
                  <a:lnTo>
                    <a:pt x="102" y="66"/>
                  </a:lnTo>
                  <a:lnTo>
                    <a:pt x="104" y="58"/>
                  </a:lnTo>
                  <a:lnTo>
                    <a:pt x="104" y="58"/>
                  </a:lnTo>
                  <a:lnTo>
                    <a:pt x="102" y="50"/>
                  </a:lnTo>
                  <a:lnTo>
                    <a:pt x="100" y="42"/>
                  </a:lnTo>
                  <a:lnTo>
                    <a:pt x="96" y="34"/>
                  </a:lnTo>
                  <a:lnTo>
                    <a:pt x="90" y="28"/>
                  </a:lnTo>
                  <a:lnTo>
                    <a:pt x="84" y="22"/>
                  </a:lnTo>
                  <a:lnTo>
                    <a:pt x="76" y="18"/>
                  </a:lnTo>
                  <a:lnTo>
                    <a:pt x="68" y="16"/>
                  </a:lnTo>
                  <a:lnTo>
                    <a:pt x="60" y="14"/>
                  </a:lnTo>
                  <a:lnTo>
                    <a:pt x="60" y="14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  <p:sp>
          <p:nvSpPr>
            <p:cNvPr id="44" name="Freeform 80"/>
            <p:cNvSpPr>
              <a:spLocks/>
            </p:cNvSpPr>
            <p:nvPr/>
          </p:nvSpPr>
          <p:spPr bwMode="auto">
            <a:xfrm>
              <a:off x="7194550" y="4267199"/>
              <a:ext cx="117475" cy="117475"/>
            </a:xfrm>
            <a:custGeom>
              <a:avLst/>
              <a:gdLst>
                <a:gd name="T0" fmla="*/ 74 w 74"/>
                <a:gd name="T1" fmla="*/ 36 h 74"/>
                <a:gd name="T2" fmla="*/ 74 w 74"/>
                <a:gd name="T3" fmla="*/ 36 h 74"/>
                <a:gd name="T4" fmla="*/ 74 w 74"/>
                <a:gd name="T5" fmla="*/ 44 h 74"/>
                <a:gd name="T6" fmla="*/ 72 w 74"/>
                <a:gd name="T7" fmla="*/ 50 h 74"/>
                <a:gd name="T8" fmla="*/ 68 w 74"/>
                <a:gd name="T9" fmla="*/ 56 h 74"/>
                <a:gd name="T10" fmla="*/ 64 w 74"/>
                <a:gd name="T11" fmla="*/ 62 h 74"/>
                <a:gd name="T12" fmla="*/ 58 w 74"/>
                <a:gd name="T13" fmla="*/ 66 h 74"/>
                <a:gd name="T14" fmla="*/ 52 w 74"/>
                <a:gd name="T15" fmla="*/ 70 h 74"/>
                <a:gd name="T16" fmla="*/ 44 w 74"/>
                <a:gd name="T17" fmla="*/ 72 h 74"/>
                <a:gd name="T18" fmla="*/ 38 w 74"/>
                <a:gd name="T19" fmla="*/ 74 h 74"/>
                <a:gd name="T20" fmla="*/ 38 w 74"/>
                <a:gd name="T21" fmla="*/ 74 h 74"/>
                <a:gd name="T22" fmla="*/ 30 w 74"/>
                <a:gd name="T23" fmla="*/ 72 h 74"/>
                <a:gd name="T24" fmla="*/ 22 w 74"/>
                <a:gd name="T25" fmla="*/ 70 h 74"/>
                <a:gd name="T26" fmla="*/ 16 w 74"/>
                <a:gd name="T27" fmla="*/ 66 h 74"/>
                <a:gd name="T28" fmla="*/ 10 w 74"/>
                <a:gd name="T29" fmla="*/ 62 h 74"/>
                <a:gd name="T30" fmla="*/ 6 w 74"/>
                <a:gd name="T31" fmla="*/ 56 h 74"/>
                <a:gd name="T32" fmla="*/ 4 w 74"/>
                <a:gd name="T33" fmla="*/ 50 h 74"/>
                <a:gd name="T34" fmla="*/ 0 w 74"/>
                <a:gd name="T35" fmla="*/ 44 h 74"/>
                <a:gd name="T36" fmla="*/ 0 w 74"/>
                <a:gd name="T37" fmla="*/ 36 h 74"/>
                <a:gd name="T38" fmla="*/ 0 w 74"/>
                <a:gd name="T39" fmla="*/ 36 h 74"/>
                <a:gd name="T40" fmla="*/ 0 w 74"/>
                <a:gd name="T41" fmla="*/ 28 h 74"/>
                <a:gd name="T42" fmla="*/ 4 w 74"/>
                <a:gd name="T43" fmla="*/ 22 h 74"/>
                <a:gd name="T44" fmla="*/ 6 w 74"/>
                <a:gd name="T45" fmla="*/ 16 h 74"/>
                <a:gd name="T46" fmla="*/ 10 w 74"/>
                <a:gd name="T47" fmla="*/ 10 h 74"/>
                <a:gd name="T48" fmla="*/ 16 w 74"/>
                <a:gd name="T49" fmla="*/ 6 h 74"/>
                <a:gd name="T50" fmla="*/ 22 w 74"/>
                <a:gd name="T51" fmla="*/ 2 h 74"/>
                <a:gd name="T52" fmla="*/ 30 w 74"/>
                <a:gd name="T53" fmla="*/ 0 h 74"/>
                <a:gd name="T54" fmla="*/ 38 w 74"/>
                <a:gd name="T55" fmla="*/ 0 h 74"/>
                <a:gd name="T56" fmla="*/ 38 w 74"/>
                <a:gd name="T57" fmla="*/ 0 h 74"/>
                <a:gd name="T58" fmla="*/ 44 w 74"/>
                <a:gd name="T59" fmla="*/ 0 h 74"/>
                <a:gd name="T60" fmla="*/ 52 w 74"/>
                <a:gd name="T61" fmla="*/ 2 h 74"/>
                <a:gd name="T62" fmla="*/ 58 w 74"/>
                <a:gd name="T63" fmla="*/ 6 h 74"/>
                <a:gd name="T64" fmla="*/ 64 w 74"/>
                <a:gd name="T65" fmla="*/ 10 h 74"/>
                <a:gd name="T66" fmla="*/ 68 w 74"/>
                <a:gd name="T67" fmla="*/ 16 h 74"/>
                <a:gd name="T68" fmla="*/ 72 w 74"/>
                <a:gd name="T69" fmla="*/ 22 h 74"/>
                <a:gd name="T70" fmla="*/ 74 w 74"/>
                <a:gd name="T71" fmla="*/ 28 h 74"/>
                <a:gd name="T72" fmla="*/ 74 w 74"/>
                <a:gd name="T73" fmla="*/ 36 h 74"/>
                <a:gd name="T74" fmla="*/ 74 w 74"/>
                <a:gd name="T75" fmla="*/ 36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4" h="74">
                  <a:moveTo>
                    <a:pt x="74" y="36"/>
                  </a:moveTo>
                  <a:lnTo>
                    <a:pt x="74" y="36"/>
                  </a:lnTo>
                  <a:lnTo>
                    <a:pt x="74" y="44"/>
                  </a:lnTo>
                  <a:lnTo>
                    <a:pt x="72" y="50"/>
                  </a:lnTo>
                  <a:lnTo>
                    <a:pt x="68" y="56"/>
                  </a:lnTo>
                  <a:lnTo>
                    <a:pt x="64" y="62"/>
                  </a:lnTo>
                  <a:lnTo>
                    <a:pt x="58" y="66"/>
                  </a:lnTo>
                  <a:lnTo>
                    <a:pt x="52" y="70"/>
                  </a:lnTo>
                  <a:lnTo>
                    <a:pt x="44" y="72"/>
                  </a:lnTo>
                  <a:lnTo>
                    <a:pt x="38" y="74"/>
                  </a:lnTo>
                  <a:lnTo>
                    <a:pt x="38" y="74"/>
                  </a:lnTo>
                  <a:lnTo>
                    <a:pt x="30" y="72"/>
                  </a:lnTo>
                  <a:lnTo>
                    <a:pt x="22" y="70"/>
                  </a:lnTo>
                  <a:lnTo>
                    <a:pt x="16" y="66"/>
                  </a:lnTo>
                  <a:lnTo>
                    <a:pt x="10" y="62"/>
                  </a:lnTo>
                  <a:lnTo>
                    <a:pt x="6" y="56"/>
                  </a:lnTo>
                  <a:lnTo>
                    <a:pt x="4" y="50"/>
                  </a:lnTo>
                  <a:lnTo>
                    <a:pt x="0" y="44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28"/>
                  </a:lnTo>
                  <a:lnTo>
                    <a:pt x="4" y="22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2" y="2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52" y="2"/>
                  </a:lnTo>
                  <a:lnTo>
                    <a:pt x="58" y="6"/>
                  </a:lnTo>
                  <a:lnTo>
                    <a:pt x="64" y="10"/>
                  </a:lnTo>
                  <a:lnTo>
                    <a:pt x="68" y="16"/>
                  </a:lnTo>
                  <a:lnTo>
                    <a:pt x="72" y="22"/>
                  </a:lnTo>
                  <a:lnTo>
                    <a:pt x="74" y="28"/>
                  </a:lnTo>
                  <a:lnTo>
                    <a:pt x="74" y="36"/>
                  </a:lnTo>
                  <a:lnTo>
                    <a:pt x="74" y="36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</p:grpSp>
      <p:sp>
        <p:nvSpPr>
          <p:cNvPr id="45" name="Freeform 81"/>
          <p:cNvSpPr>
            <a:spLocks/>
          </p:cNvSpPr>
          <p:nvPr/>
        </p:nvSpPr>
        <p:spPr bwMode="auto">
          <a:xfrm>
            <a:off x="470614" y="573750"/>
            <a:ext cx="325553" cy="331815"/>
          </a:xfrm>
          <a:custGeom>
            <a:avLst/>
            <a:gdLst>
              <a:gd name="T0" fmla="*/ 208 w 208"/>
              <a:gd name="T1" fmla="*/ 100 h 212"/>
              <a:gd name="T2" fmla="*/ 208 w 208"/>
              <a:gd name="T3" fmla="*/ 96 h 212"/>
              <a:gd name="T4" fmla="*/ 208 w 208"/>
              <a:gd name="T5" fmla="*/ 90 h 212"/>
              <a:gd name="T6" fmla="*/ 202 w 208"/>
              <a:gd name="T7" fmla="*/ 76 h 212"/>
              <a:gd name="T8" fmla="*/ 188 w 208"/>
              <a:gd name="T9" fmla="*/ 70 h 212"/>
              <a:gd name="T10" fmla="*/ 182 w 208"/>
              <a:gd name="T11" fmla="*/ 72 h 212"/>
              <a:gd name="T12" fmla="*/ 170 w 208"/>
              <a:gd name="T13" fmla="*/ 82 h 212"/>
              <a:gd name="T14" fmla="*/ 170 w 208"/>
              <a:gd name="T15" fmla="*/ 96 h 212"/>
              <a:gd name="T16" fmla="*/ 168 w 208"/>
              <a:gd name="T17" fmla="*/ 94 h 212"/>
              <a:gd name="T18" fmla="*/ 168 w 208"/>
              <a:gd name="T19" fmla="*/ 78 h 212"/>
              <a:gd name="T20" fmla="*/ 168 w 208"/>
              <a:gd name="T21" fmla="*/ 70 h 212"/>
              <a:gd name="T22" fmla="*/ 156 w 208"/>
              <a:gd name="T23" fmla="*/ 60 h 212"/>
              <a:gd name="T24" fmla="*/ 150 w 208"/>
              <a:gd name="T25" fmla="*/ 58 h 212"/>
              <a:gd name="T26" fmla="*/ 136 w 208"/>
              <a:gd name="T27" fmla="*/ 64 h 212"/>
              <a:gd name="T28" fmla="*/ 130 w 208"/>
              <a:gd name="T29" fmla="*/ 78 h 212"/>
              <a:gd name="T30" fmla="*/ 130 w 208"/>
              <a:gd name="T31" fmla="*/ 88 h 212"/>
              <a:gd name="T32" fmla="*/ 128 w 208"/>
              <a:gd name="T33" fmla="*/ 90 h 212"/>
              <a:gd name="T34" fmla="*/ 128 w 208"/>
              <a:gd name="T35" fmla="*/ 86 h 212"/>
              <a:gd name="T36" fmla="*/ 128 w 208"/>
              <a:gd name="T37" fmla="*/ 72 h 212"/>
              <a:gd name="T38" fmla="*/ 124 w 208"/>
              <a:gd name="T39" fmla="*/ 58 h 212"/>
              <a:gd name="T40" fmla="*/ 110 w 208"/>
              <a:gd name="T41" fmla="*/ 52 h 212"/>
              <a:gd name="T42" fmla="*/ 102 w 208"/>
              <a:gd name="T43" fmla="*/ 54 h 212"/>
              <a:gd name="T44" fmla="*/ 92 w 208"/>
              <a:gd name="T45" fmla="*/ 64 h 212"/>
              <a:gd name="T46" fmla="*/ 90 w 208"/>
              <a:gd name="T47" fmla="*/ 86 h 212"/>
              <a:gd name="T48" fmla="*/ 90 w 208"/>
              <a:gd name="T49" fmla="*/ 90 h 212"/>
              <a:gd name="T50" fmla="*/ 90 w 208"/>
              <a:gd name="T51" fmla="*/ 52 h 212"/>
              <a:gd name="T52" fmla="*/ 90 w 208"/>
              <a:gd name="T53" fmla="*/ 20 h 212"/>
              <a:gd name="T54" fmla="*/ 84 w 208"/>
              <a:gd name="T55" fmla="*/ 6 h 212"/>
              <a:gd name="T56" fmla="*/ 70 w 208"/>
              <a:gd name="T57" fmla="*/ 0 h 212"/>
              <a:gd name="T58" fmla="*/ 62 w 208"/>
              <a:gd name="T59" fmla="*/ 2 h 212"/>
              <a:gd name="T60" fmla="*/ 52 w 208"/>
              <a:gd name="T61" fmla="*/ 12 h 212"/>
              <a:gd name="T62" fmla="*/ 50 w 208"/>
              <a:gd name="T63" fmla="*/ 52 h 212"/>
              <a:gd name="T64" fmla="*/ 50 w 208"/>
              <a:gd name="T65" fmla="*/ 108 h 212"/>
              <a:gd name="T66" fmla="*/ 34 w 208"/>
              <a:gd name="T67" fmla="*/ 110 h 212"/>
              <a:gd name="T68" fmla="*/ 26 w 208"/>
              <a:gd name="T69" fmla="*/ 106 h 212"/>
              <a:gd name="T70" fmla="*/ 12 w 208"/>
              <a:gd name="T71" fmla="*/ 106 h 212"/>
              <a:gd name="T72" fmla="*/ 6 w 208"/>
              <a:gd name="T73" fmla="*/ 110 h 212"/>
              <a:gd name="T74" fmla="*/ 0 w 208"/>
              <a:gd name="T75" fmla="*/ 124 h 212"/>
              <a:gd name="T76" fmla="*/ 6 w 208"/>
              <a:gd name="T77" fmla="*/ 138 h 212"/>
              <a:gd name="T78" fmla="*/ 60 w 208"/>
              <a:gd name="T79" fmla="*/ 194 h 212"/>
              <a:gd name="T80" fmla="*/ 66 w 208"/>
              <a:gd name="T81" fmla="*/ 200 h 212"/>
              <a:gd name="T82" fmla="*/ 70 w 208"/>
              <a:gd name="T83" fmla="*/ 204 h 212"/>
              <a:gd name="T84" fmla="*/ 84 w 208"/>
              <a:gd name="T85" fmla="*/ 210 h 212"/>
              <a:gd name="T86" fmla="*/ 100 w 208"/>
              <a:gd name="T87" fmla="*/ 212 h 212"/>
              <a:gd name="T88" fmla="*/ 154 w 208"/>
              <a:gd name="T89" fmla="*/ 212 h 212"/>
              <a:gd name="T90" fmla="*/ 176 w 208"/>
              <a:gd name="T91" fmla="*/ 208 h 212"/>
              <a:gd name="T92" fmla="*/ 192 w 208"/>
              <a:gd name="T93" fmla="*/ 192 h 212"/>
              <a:gd name="T94" fmla="*/ 204 w 208"/>
              <a:gd name="T95" fmla="*/ 172 h 212"/>
              <a:gd name="T96" fmla="*/ 208 w 208"/>
              <a:gd name="T97" fmla="*/ 148 h 212"/>
              <a:gd name="T98" fmla="*/ 208 w 208"/>
              <a:gd name="T99" fmla="*/ 132 h 212"/>
              <a:gd name="T100" fmla="*/ 208 w 208"/>
              <a:gd name="T101" fmla="*/ 116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08" h="212">
                <a:moveTo>
                  <a:pt x="208" y="116"/>
                </a:moveTo>
                <a:lnTo>
                  <a:pt x="208" y="100"/>
                </a:lnTo>
                <a:lnTo>
                  <a:pt x="208" y="100"/>
                </a:lnTo>
                <a:lnTo>
                  <a:pt x="208" y="96"/>
                </a:lnTo>
                <a:lnTo>
                  <a:pt x="208" y="90"/>
                </a:lnTo>
                <a:lnTo>
                  <a:pt x="208" y="90"/>
                </a:lnTo>
                <a:lnTo>
                  <a:pt x="206" y="82"/>
                </a:lnTo>
                <a:lnTo>
                  <a:pt x="202" y="76"/>
                </a:lnTo>
                <a:lnTo>
                  <a:pt x="196" y="72"/>
                </a:lnTo>
                <a:lnTo>
                  <a:pt x="188" y="70"/>
                </a:lnTo>
                <a:lnTo>
                  <a:pt x="188" y="70"/>
                </a:lnTo>
                <a:lnTo>
                  <a:pt x="182" y="72"/>
                </a:lnTo>
                <a:lnTo>
                  <a:pt x="174" y="76"/>
                </a:lnTo>
                <a:lnTo>
                  <a:pt x="170" y="82"/>
                </a:lnTo>
                <a:lnTo>
                  <a:pt x="170" y="90"/>
                </a:lnTo>
                <a:lnTo>
                  <a:pt x="170" y="96"/>
                </a:lnTo>
                <a:lnTo>
                  <a:pt x="168" y="96"/>
                </a:lnTo>
                <a:lnTo>
                  <a:pt x="168" y="94"/>
                </a:lnTo>
                <a:lnTo>
                  <a:pt x="168" y="92"/>
                </a:lnTo>
                <a:lnTo>
                  <a:pt x="168" y="78"/>
                </a:lnTo>
                <a:lnTo>
                  <a:pt x="168" y="78"/>
                </a:lnTo>
                <a:lnTo>
                  <a:pt x="168" y="70"/>
                </a:lnTo>
                <a:lnTo>
                  <a:pt x="162" y="64"/>
                </a:lnTo>
                <a:lnTo>
                  <a:pt x="156" y="60"/>
                </a:lnTo>
                <a:lnTo>
                  <a:pt x="150" y="58"/>
                </a:lnTo>
                <a:lnTo>
                  <a:pt x="150" y="58"/>
                </a:lnTo>
                <a:lnTo>
                  <a:pt x="142" y="60"/>
                </a:lnTo>
                <a:lnTo>
                  <a:pt x="136" y="64"/>
                </a:lnTo>
                <a:lnTo>
                  <a:pt x="132" y="70"/>
                </a:lnTo>
                <a:lnTo>
                  <a:pt x="130" y="78"/>
                </a:lnTo>
                <a:lnTo>
                  <a:pt x="130" y="86"/>
                </a:lnTo>
                <a:lnTo>
                  <a:pt x="130" y="88"/>
                </a:lnTo>
                <a:lnTo>
                  <a:pt x="130" y="90"/>
                </a:lnTo>
                <a:lnTo>
                  <a:pt x="128" y="90"/>
                </a:lnTo>
                <a:lnTo>
                  <a:pt x="128" y="88"/>
                </a:lnTo>
                <a:lnTo>
                  <a:pt x="128" y="86"/>
                </a:lnTo>
                <a:lnTo>
                  <a:pt x="128" y="72"/>
                </a:lnTo>
                <a:lnTo>
                  <a:pt x="128" y="72"/>
                </a:lnTo>
                <a:lnTo>
                  <a:pt x="128" y="64"/>
                </a:lnTo>
                <a:lnTo>
                  <a:pt x="124" y="58"/>
                </a:lnTo>
                <a:lnTo>
                  <a:pt x="116" y="54"/>
                </a:lnTo>
                <a:lnTo>
                  <a:pt x="110" y="52"/>
                </a:lnTo>
                <a:lnTo>
                  <a:pt x="110" y="52"/>
                </a:lnTo>
                <a:lnTo>
                  <a:pt x="102" y="54"/>
                </a:lnTo>
                <a:lnTo>
                  <a:pt x="96" y="58"/>
                </a:lnTo>
                <a:lnTo>
                  <a:pt x="92" y="64"/>
                </a:lnTo>
                <a:lnTo>
                  <a:pt x="90" y="72"/>
                </a:lnTo>
                <a:lnTo>
                  <a:pt x="90" y="86"/>
                </a:lnTo>
                <a:lnTo>
                  <a:pt x="90" y="88"/>
                </a:lnTo>
                <a:lnTo>
                  <a:pt x="90" y="90"/>
                </a:lnTo>
                <a:lnTo>
                  <a:pt x="90" y="90"/>
                </a:lnTo>
                <a:lnTo>
                  <a:pt x="90" y="52"/>
                </a:lnTo>
                <a:lnTo>
                  <a:pt x="90" y="20"/>
                </a:lnTo>
                <a:lnTo>
                  <a:pt x="90" y="20"/>
                </a:lnTo>
                <a:lnTo>
                  <a:pt x="88" y="12"/>
                </a:lnTo>
                <a:lnTo>
                  <a:pt x="84" y="6"/>
                </a:lnTo>
                <a:lnTo>
                  <a:pt x="78" y="2"/>
                </a:lnTo>
                <a:lnTo>
                  <a:pt x="70" y="0"/>
                </a:lnTo>
                <a:lnTo>
                  <a:pt x="70" y="0"/>
                </a:lnTo>
                <a:lnTo>
                  <a:pt x="62" y="2"/>
                </a:lnTo>
                <a:lnTo>
                  <a:pt x="56" y="6"/>
                </a:lnTo>
                <a:lnTo>
                  <a:pt x="52" y="12"/>
                </a:lnTo>
                <a:lnTo>
                  <a:pt x="50" y="20"/>
                </a:lnTo>
                <a:lnTo>
                  <a:pt x="50" y="52"/>
                </a:lnTo>
                <a:lnTo>
                  <a:pt x="50" y="90"/>
                </a:lnTo>
                <a:lnTo>
                  <a:pt x="50" y="108"/>
                </a:lnTo>
                <a:lnTo>
                  <a:pt x="50" y="126"/>
                </a:lnTo>
                <a:lnTo>
                  <a:pt x="34" y="110"/>
                </a:lnTo>
                <a:lnTo>
                  <a:pt x="34" y="110"/>
                </a:lnTo>
                <a:lnTo>
                  <a:pt x="26" y="106"/>
                </a:lnTo>
                <a:lnTo>
                  <a:pt x="20" y="104"/>
                </a:lnTo>
                <a:lnTo>
                  <a:pt x="12" y="106"/>
                </a:lnTo>
                <a:lnTo>
                  <a:pt x="6" y="110"/>
                </a:lnTo>
                <a:lnTo>
                  <a:pt x="6" y="110"/>
                </a:lnTo>
                <a:lnTo>
                  <a:pt x="2" y="116"/>
                </a:lnTo>
                <a:lnTo>
                  <a:pt x="0" y="124"/>
                </a:lnTo>
                <a:lnTo>
                  <a:pt x="2" y="132"/>
                </a:lnTo>
                <a:lnTo>
                  <a:pt x="6" y="138"/>
                </a:lnTo>
                <a:lnTo>
                  <a:pt x="60" y="194"/>
                </a:lnTo>
                <a:lnTo>
                  <a:pt x="60" y="194"/>
                </a:lnTo>
                <a:lnTo>
                  <a:pt x="66" y="200"/>
                </a:lnTo>
                <a:lnTo>
                  <a:pt x="66" y="200"/>
                </a:lnTo>
                <a:lnTo>
                  <a:pt x="66" y="200"/>
                </a:lnTo>
                <a:lnTo>
                  <a:pt x="70" y="204"/>
                </a:lnTo>
                <a:lnTo>
                  <a:pt x="70" y="204"/>
                </a:lnTo>
                <a:lnTo>
                  <a:pt x="84" y="210"/>
                </a:lnTo>
                <a:lnTo>
                  <a:pt x="100" y="212"/>
                </a:lnTo>
                <a:lnTo>
                  <a:pt x="100" y="212"/>
                </a:lnTo>
                <a:lnTo>
                  <a:pt x="154" y="212"/>
                </a:lnTo>
                <a:lnTo>
                  <a:pt x="154" y="212"/>
                </a:lnTo>
                <a:lnTo>
                  <a:pt x="166" y="212"/>
                </a:lnTo>
                <a:lnTo>
                  <a:pt x="176" y="208"/>
                </a:lnTo>
                <a:lnTo>
                  <a:pt x="186" y="200"/>
                </a:lnTo>
                <a:lnTo>
                  <a:pt x="192" y="192"/>
                </a:lnTo>
                <a:lnTo>
                  <a:pt x="198" y="182"/>
                </a:lnTo>
                <a:lnTo>
                  <a:pt x="204" y="172"/>
                </a:lnTo>
                <a:lnTo>
                  <a:pt x="206" y="160"/>
                </a:lnTo>
                <a:lnTo>
                  <a:pt x="208" y="148"/>
                </a:lnTo>
                <a:lnTo>
                  <a:pt x="208" y="148"/>
                </a:lnTo>
                <a:lnTo>
                  <a:pt x="208" y="132"/>
                </a:lnTo>
                <a:lnTo>
                  <a:pt x="208" y="116"/>
                </a:lnTo>
                <a:lnTo>
                  <a:pt x="208" y="11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054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3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4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4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1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6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33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467544" y="1401712"/>
            <a:ext cx="453062" cy="453063"/>
            <a:chOff x="1482725" y="4162425"/>
            <a:chExt cx="530225" cy="530225"/>
          </a:xfrm>
        </p:grpSpPr>
        <p:sp>
          <p:nvSpPr>
            <p:cNvPr id="6" name="Freeform 103"/>
            <p:cNvSpPr>
              <a:spLocks/>
            </p:cNvSpPr>
            <p:nvPr/>
          </p:nvSpPr>
          <p:spPr bwMode="auto">
            <a:xfrm>
              <a:off x="1482725" y="4162425"/>
              <a:ext cx="530225" cy="530225"/>
            </a:xfrm>
            <a:custGeom>
              <a:avLst/>
              <a:gdLst>
                <a:gd name="T0" fmla="*/ 334 w 334"/>
                <a:gd name="T1" fmla="*/ 166 h 334"/>
                <a:gd name="T2" fmla="*/ 330 w 334"/>
                <a:gd name="T3" fmla="*/ 200 h 334"/>
                <a:gd name="T4" fmla="*/ 320 w 334"/>
                <a:gd name="T5" fmla="*/ 232 h 334"/>
                <a:gd name="T6" fmla="*/ 306 w 334"/>
                <a:gd name="T7" fmla="*/ 260 h 334"/>
                <a:gd name="T8" fmla="*/ 284 w 334"/>
                <a:gd name="T9" fmla="*/ 284 h 334"/>
                <a:gd name="T10" fmla="*/ 260 w 334"/>
                <a:gd name="T11" fmla="*/ 304 h 334"/>
                <a:gd name="T12" fmla="*/ 232 w 334"/>
                <a:gd name="T13" fmla="*/ 320 h 334"/>
                <a:gd name="T14" fmla="*/ 200 w 334"/>
                <a:gd name="T15" fmla="*/ 330 h 334"/>
                <a:gd name="T16" fmla="*/ 166 w 334"/>
                <a:gd name="T17" fmla="*/ 334 h 334"/>
                <a:gd name="T18" fmla="*/ 150 w 334"/>
                <a:gd name="T19" fmla="*/ 332 h 334"/>
                <a:gd name="T20" fmla="*/ 118 w 334"/>
                <a:gd name="T21" fmla="*/ 326 h 334"/>
                <a:gd name="T22" fmla="*/ 88 w 334"/>
                <a:gd name="T23" fmla="*/ 312 h 334"/>
                <a:gd name="T24" fmla="*/ 60 w 334"/>
                <a:gd name="T25" fmla="*/ 296 h 334"/>
                <a:gd name="T26" fmla="*/ 38 w 334"/>
                <a:gd name="T27" fmla="*/ 272 h 334"/>
                <a:gd name="T28" fmla="*/ 20 w 334"/>
                <a:gd name="T29" fmla="*/ 246 h 334"/>
                <a:gd name="T30" fmla="*/ 8 w 334"/>
                <a:gd name="T31" fmla="*/ 216 h 334"/>
                <a:gd name="T32" fmla="*/ 2 w 334"/>
                <a:gd name="T33" fmla="*/ 184 h 334"/>
                <a:gd name="T34" fmla="*/ 0 w 334"/>
                <a:gd name="T35" fmla="*/ 166 h 334"/>
                <a:gd name="T36" fmla="*/ 4 w 334"/>
                <a:gd name="T37" fmla="*/ 132 h 334"/>
                <a:gd name="T38" fmla="*/ 14 w 334"/>
                <a:gd name="T39" fmla="*/ 102 h 334"/>
                <a:gd name="T40" fmla="*/ 28 w 334"/>
                <a:gd name="T41" fmla="*/ 74 h 334"/>
                <a:gd name="T42" fmla="*/ 50 w 334"/>
                <a:gd name="T43" fmla="*/ 48 h 334"/>
                <a:gd name="T44" fmla="*/ 74 w 334"/>
                <a:gd name="T45" fmla="*/ 28 h 334"/>
                <a:gd name="T46" fmla="*/ 102 w 334"/>
                <a:gd name="T47" fmla="*/ 12 h 334"/>
                <a:gd name="T48" fmla="*/ 134 w 334"/>
                <a:gd name="T49" fmla="*/ 4 h 334"/>
                <a:gd name="T50" fmla="*/ 166 w 334"/>
                <a:gd name="T51" fmla="*/ 0 h 334"/>
                <a:gd name="T52" fmla="*/ 184 w 334"/>
                <a:gd name="T53" fmla="*/ 0 h 334"/>
                <a:gd name="T54" fmla="*/ 216 w 334"/>
                <a:gd name="T55" fmla="*/ 8 h 334"/>
                <a:gd name="T56" fmla="*/ 246 w 334"/>
                <a:gd name="T57" fmla="*/ 20 h 334"/>
                <a:gd name="T58" fmla="*/ 274 w 334"/>
                <a:gd name="T59" fmla="*/ 38 h 334"/>
                <a:gd name="T60" fmla="*/ 296 w 334"/>
                <a:gd name="T61" fmla="*/ 60 h 334"/>
                <a:gd name="T62" fmla="*/ 314 w 334"/>
                <a:gd name="T63" fmla="*/ 86 h 334"/>
                <a:gd name="T64" fmla="*/ 326 w 334"/>
                <a:gd name="T65" fmla="*/ 116 h 334"/>
                <a:gd name="T66" fmla="*/ 332 w 334"/>
                <a:gd name="T67" fmla="*/ 150 h 334"/>
                <a:gd name="T68" fmla="*/ 334 w 334"/>
                <a:gd name="T69" fmla="*/ 166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34" h="334">
                  <a:moveTo>
                    <a:pt x="334" y="166"/>
                  </a:moveTo>
                  <a:lnTo>
                    <a:pt x="334" y="166"/>
                  </a:lnTo>
                  <a:lnTo>
                    <a:pt x="332" y="184"/>
                  </a:lnTo>
                  <a:lnTo>
                    <a:pt x="330" y="200"/>
                  </a:lnTo>
                  <a:lnTo>
                    <a:pt x="326" y="216"/>
                  </a:lnTo>
                  <a:lnTo>
                    <a:pt x="320" y="232"/>
                  </a:lnTo>
                  <a:lnTo>
                    <a:pt x="314" y="246"/>
                  </a:lnTo>
                  <a:lnTo>
                    <a:pt x="306" y="260"/>
                  </a:lnTo>
                  <a:lnTo>
                    <a:pt x="296" y="272"/>
                  </a:lnTo>
                  <a:lnTo>
                    <a:pt x="284" y="284"/>
                  </a:lnTo>
                  <a:lnTo>
                    <a:pt x="274" y="296"/>
                  </a:lnTo>
                  <a:lnTo>
                    <a:pt x="260" y="304"/>
                  </a:lnTo>
                  <a:lnTo>
                    <a:pt x="246" y="312"/>
                  </a:lnTo>
                  <a:lnTo>
                    <a:pt x="232" y="320"/>
                  </a:lnTo>
                  <a:lnTo>
                    <a:pt x="216" y="326"/>
                  </a:lnTo>
                  <a:lnTo>
                    <a:pt x="200" y="330"/>
                  </a:lnTo>
                  <a:lnTo>
                    <a:pt x="184" y="332"/>
                  </a:lnTo>
                  <a:lnTo>
                    <a:pt x="166" y="334"/>
                  </a:lnTo>
                  <a:lnTo>
                    <a:pt x="166" y="334"/>
                  </a:lnTo>
                  <a:lnTo>
                    <a:pt x="150" y="332"/>
                  </a:lnTo>
                  <a:lnTo>
                    <a:pt x="134" y="330"/>
                  </a:lnTo>
                  <a:lnTo>
                    <a:pt x="118" y="326"/>
                  </a:lnTo>
                  <a:lnTo>
                    <a:pt x="102" y="320"/>
                  </a:lnTo>
                  <a:lnTo>
                    <a:pt x="88" y="312"/>
                  </a:lnTo>
                  <a:lnTo>
                    <a:pt x="74" y="304"/>
                  </a:lnTo>
                  <a:lnTo>
                    <a:pt x="60" y="296"/>
                  </a:lnTo>
                  <a:lnTo>
                    <a:pt x="50" y="284"/>
                  </a:lnTo>
                  <a:lnTo>
                    <a:pt x="38" y="272"/>
                  </a:lnTo>
                  <a:lnTo>
                    <a:pt x="28" y="260"/>
                  </a:lnTo>
                  <a:lnTo>
                    <a:pt x="20" y="246"/>
                  </a:lnTo>
                  <a:lnTo>
                    <a:pt x="14" y="232"/>
                  </a:lnTo>
                  <a:lnTo>
                    <a:pt x="8" y="216"/>
                  </a:lnTo>
                  <a:lnTo>
                    <a:pt x="4" y="200"/>
                  </a:lnTo>
                  <a:lnTo>
                    <a:pt x="2" y="184"/>
                  </a:lnTo>
                  <a:lnTo>
                    <a:pt x="0" y="166"/>
                  </a:lnTo>
                  <a:lnTo>
                    <a:pt x="0" y="166"/>
                  </a:lnTo>
                  <a:lnTo>
                    <a:pt x="2" y="150"/>
                  </a:lnTo>
                  <a:lnTo>
                    <a:pt x="4" y="132"/>
                  </a:lnTo>
                  <a:lnTo>
                    <a:pt x="8" y="116"/>
                  </a:lnTo>
                  <a:lnTo>
                    <a:pt x="14" y="102"/>
                  </a:lnTo>
                  <a:lnTo>
                    <a:pt x="20" y="86"/>
                  </a:lnTo>
                  <a:lnTo>
                    <a:pt x="28" y="74"/>
                  </a:lnTo>
                  <a:lnTo>
                    <a:pt x="38" y="60"/>
                  </a:lnTo>
                  <a:lnTo>
                    <a:pt x="50" y="48"/>
                  </a:lnTo>
                  <a:lnTo>
                    <a:pt x="60" y="38"/>
                  </a:lnTo>
                  <a:lnTo>
                    <a:pt x="74" y="28"/>
                  </a:lnTo>
                  <a:lnTo>
                    <a:pt x="88" y="20"/>
                  </a:lnTo>
                  <a:lnTo>
                    <a:pt x="102" y="12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0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184" y="0"/>
                  </a:lnTo>
                  <a:lnTo>
                    <a:pt x="200" y="4"/>
                  </a:lnTo>
                  <a:lnTo>
                    <a:pt x="216" y="8"/>
                  </a:lnTo>
                  <a:lnTo>
                    <a:pt x="232" y="12"/>
                  </a:lnTo>
                  <a:lnTo>
                    <a:pt x="246" y="20"/>
                  </a:lnTo>
                  <a:lnTo>
                    <a:pt x="260" y="28"/>
                  </a:lnTo>
                  <a:lnTo>
                    <a:pt x="274" y="38"/>
                  </a:lnTo>
                  <a:lnTo>
                    <a:pt x="284" y="48"/>
                  </a:lnTo>
                  <a:lnTo>
                    <a:pt x="296" y="60"/>
                  </a:lnTo>
                  <a:lnTo>
                    <a:pt x="306" y="74"/>
                  </a:lnTo>
                  <a:lnTo>
                    <a:pt x="314" y="86"/>
                  </a:lnTo>
                  <a:lnTo>
                    <a:pt x="320" y="102"/>
                  </a:lnTo>
                  <a:lnTo>
                    <a:pt x="326" y="116"/>
                  </a:lnTo>
                  <a:lnTo>
                    <a:pt x="330" y="132"/>
                  </a:lnTo>
                  <a:lnTo>
                    <a:pt x="332" y="150"/>
                  </a:lnTo>
                  <a:lnTo>
                    <a:pt x="334" y="166"/>
                  </a:lnTo>
                  <a:lnTo>
                    <a:pt x="334" y="166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7" name="Freeform 104"/>
            <p:cNvSpPr>
              <a:spLocks/>
            </p:cNvSpPr>
            <p:nvPr/>
          </p:nvSpPr>
          <p:spPr bwMode="auto">
            <a:xfrm>
              <a:off x="1660525" y="4283075"/>
              <a:ext cx="238125" cy="285750"/>
            </a:xfrm>
            <a:custGeom>
              <a:avLst/>
              <a:gdLst>
                <a:gd name="T0" fmla="*/ 142 w 150"/>
                <a:gd name="T1" fmla="*/ 104 h 180"/>
                <a:gd name="T2" fmla="*/ 26 w 150"/>
                <a:gd name="T3" fmla="*/ 178 h 180"/>
                <a:gd name="T4" fmla="*/ 26 w 150"/>
                <a:gd name="T5" fmla="*/ 178 h 180"/>
                <a:gd name="T6" fmla="*/ 22 w 150"/>
                <a:gd name="T7" fmla="*/ 180 h 180"/>
                <a:gd name="T8" fmla="*/ 16 w 150"/>
                <a:gd name="T9" fmla="*/ 180 h 180"/>
                <a:gd name="T10" fmla="*/ 8 w 150"/>
                <a:gd name="T11" fmla="*/ 178 h 180"/>
                <a:gd name="T12" fmla="*/ 2 w 150"/>
                <a:gd name="T13" fmla="*/ 172 h 180"/>
                <a:gd name="T14" fmla="*/ 0 w 150"/>
                <a:gd name="T15" fmla="*/ 168 h 180"/>
                <a:gd name="T16" fmla="*/ 0 w 150"/>
                <a:gd name="T17" fmla="*/ 164 h 180"/>
                <a:gd name="T18" fmla="*/ 0 w 150"/>
                <a:gd name="T19" fmla="*/ 18 h 180"/>
                <a:gd name="T20" fmla="*/ 0 w 150"/>
                <a:gd name="T21" fmla="*/ 18 h 180"/>
                <a:gd name="T22" fmla="*/ 0 w 150"/>
                <a:gd name="T23" fmla="*/ 12 h 180"/>
                <a:gd name="T24" fmla="*/ 2 w 150"/>
                <a:gd name="T25" fmla="*/ 8 h 180"/>
                <a:gd name="T26" fmla="*/ 8 w 150"/>
                <a:gd name="T27" fmla="*/ 2 h 180"/>
                <a:gd name="T28" fmla="*/ 16 w 150"/>
                <a:gd name="T29" fmla="*/ 0 h 180"/>
                <a:gd name="T30" fmla="*/ 22 w 150"/>
                <a:gd name="T31" fmla="*/ 0 h 180"/>
                <a:gd name="T32" fmla="*/ 26 w 150"/>
                <a:gd name="T33" fmla="*/ 2 h 180"/>
                <a:gd name="T34" fmla="*/ 142 w 150"/>
                <a:gd name="T35" fmla="*/ 76 h 180"/>
                <a:gd name="T36" fmla="*/ 142 w 150"/>
                <a:gd name="T37" fmla="*/ 76 h 180"/>
                <a:gd name="T38" fmla="*/ 148 w 150"/>
                <a:gd name="T39" fmla="*/ 82 h 180"/>
                <a:gd name="T40" fmla="*/ 150 w 150"/>
                <a:gd name="T41" fmla="*/ 90 h 180"/>
                <a:gd name="T42" fmla="*/ 148 w 150"/>
                <a:gd name="T43" fmla="*/ 98 h 180"/>
                <a:gd name="T44" fmla="*/ 142 w 150"/>
                <a:gd name="T45" fmla="*/ 104 h 180"/>
                <a:gd name="T46" fmla="*/ 142 w 150"/>
                <a:gd name="T47" fmla="*/ 10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50" h="180">
                  <a:moveTo>
                    <a:pt x="142" y="104"/>
                  </a:moveTo>
                  <a:lnTo>
                    <a:pt x="26" y="178"/>
                  </a:lnTo>
                  <a:lnTo>
                    <a:pt x="26" y="178"/>
                  </a:lnTo>
                  <a:lnTo>
                    <a:pt x="22" y="180"/>
                  </a:lnTo>
                  <a:lnTo>
                    <a:pt x="16" y="180"/>
                  </a:lnTo>
                  <a:lnTo>
                    <a:pt x="8" y="178"/>
                  </a:lnTo>
                  <a:lnTo>
                    <a:pt x="2" y="172"/>
                  </a:lnTo>
                  <a:lnTo>
                    <a:pt x="0" y="168"/>
                  </a:lnTo>
                  <a:lnTo>
                    <a:pt x="0" y="164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2" y="8"/>
                  </a:lnTo>
                  <a:lnTo>
                    <a:pt x="8" y="2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6" y="2"/>
                  </a:lnTo>
                  <a:lnTo>
                    <a:pt x="142" y="76"/>
                  </a:lnTo>
                  <a:lnTo>
                    <a:pt x="142" y="76"/>
                  </a:lnTo>
                  <a:lnTo>
                    <a:pt x="148" y="82"/>
                  </a:lnTo>
                  <a:lnTo>
                    <a:pt x="150" y="90"/>
                  </a:lnTo>
                  <a:lnTo>
                    <a:pt x="148" y="98"/>
                  </a:lnTo>
                  <a:lnTo>
                    <a:pt x="142" y="104"/>
                  </a:lnTo>
                  <a:lnTo>
                    <a:pt x="142" y="1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8" name="내용 개체 틀 2"/>
          <p:cNvSpPr>
            <a:spLocks noGrp="1"/>
          </p:cNvSpPr>
          <p:nvPr>
            <p:ph idx="12"/>
          </p:nvPr>
        </p:nvSpPr>
        <p:spPr>
          <a:xfrm>
            <a:off x="1005455" y="1220159"/>
            <a:ext cx="7848872" cy="583340"/>
          </a:xfrm>
        </p:spPr>
        <p:txBody>
          <a:bodyPr/>
          <a:lstStyle/>
          <a:p>
            <a:r>
              <a:rPr lang="ko-KR" altLang="en-US" sz="3600" dirty="0" err="1" smtClean="0">
                <a:solidFill>
                  <a:schemeClr val="accent3">
                    <a:lumMod val="50000"/>
                  </a:schemeClr>
                </a:solidFill>
              </a:rPr>
              <a:t>생생</a:t>
            </a:r>
            <a:r>
              <a:rPr lang="ko-KR" altLang="en-US" sz="3600" dirty="0" smtClean="0">
                <a:solidFill>
                  <a:schemeClr val="accent3">
                    <a:lumMod val="50000"/>
                  </a:schemeClr>
                </a:solidFill>
              </a:rPr>
              <a:t> 개념 영상</a:t>
            </a:r>
            <a:endParaRPr lang="ko-KR" altLang="en-US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9" name="내용 개체 틀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408" y="1988840"/>
            <a:ext cx="7168796" cy="4032448"/>
          </a:xfrm>
        </p:spPr>
      </p:pic>
      <p:sp>
        <p:nvSpPr>
          <p:cNvPr id="10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r>
              <a:rPr lang="en-US" altLang="ko-KR" dirty="0">
                <a:solidFill>
                  <a:schemeClr val="bg1">
                    <a:lumMod val="50000"/>
                  </a:schemeClr>
                </a:solidFill>
              </a:rPr>
              <a:t>4</a:t>
            </a:r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1" name="그룹 10"/>
          <p:cNvGrpSpPr/>
          <p:nvPr/>
        </p:nvGrpSpPr>
        <p:grpSpPr>
          <a:xfrm>
            <a:off x="4351469" y="4365104"/>
            <a:ext cx="669086" cy="669087"/>
            <a:chOff x="1482725" y="4162425"/>
            <a:chExt cx="530225" cy="530225"/>
          </a:xfrm>
        </p:grpSpPr>
        <p:sp>
          <p:nvSpPr>
            <p:cNvPr id="12" name="Freeform 103">
              <a:hlinkClick r:id="rId3" action="ppaction://hlinkfile"/>
            </p:cNvPr>
            <p:cNvSpPr>
              <a:spLocks/>
            </p:cNvSpPr>
            <p:nvPr/>
          </p:nvSpPr>
          <p:spPr bwMode="auto">
            <a:xfrm>
              <a:off x="1482725" y="4162425"/>
              <a:ext cx="530225" cy="530225"/>
            </a:xfrm>
            <a:custGeom>
              <a:avLst/>
              <a:gdLst>
                <a:gd name="T0" fmla="*/ 334 w 334"/>
                <a:gd name="T1" fmla="*/ 166 h 334"/>
                <a:gd name="T2" fmla="*/ 330 w 334"/>
                <a:gd name="T3" fmla="*/ 200 h 334"/>
                <a:gd name="T4" fmla="*/ 320 w 334"/>
                <a:gd name="T5" fmla="*/ 232 h 334"/>
                <a:gd name="T6" fmla="*/ 306 w 334"/>
                <a:gd name="T7" fmla="*/ 260 h 334"/>
                <a:gd name="T8" fmla="*/ 284 w 334"/>
                <a:gd name="T9" fmla="*/ 284 h 334"/>
                <a:gd name="T10" fmla="*/ 260 w 334"/>
                <a:gd name="T11" fmla="*/ 304 h 334"/>
                <a:gd name="T12" fmla="*/ 232 w 334"/>
                <a:gd name="T13" fmla="*/ 320 h 334"/>
                <a:gd name="T14" fmla="*/ 200 w 334"/>
                <a:gd name="T15" fmla="*/ 330 h 334"/>
                <a:gd name="T16" fmla="*/ 166 w 334"/>
                <a:gd name="T17" fmla="*/ 334 h 334"/>
                <a:gd name="T18" fmla="*/ 150 w 334"/>
                <a:gd name="T19" fmla="*/ 332 h 334"/>
                <a:gd name="T20" fmla="*/ 118 w 334"/>
                <a:gd name="T21" fmla="*/ 326 h 334"/>
                <a:gd name="T22" fmla="*/ 88 w 334"/>
                <a:gd name="T23" fmla="*/ 312 h 334"/>
                <a:gd name="T24" fmla="*/ 60 w 334"/>
                <a:gd name="T25" fmla="*/ 296 h 334"/>
                <a:gd name="T26" fmla="*/ 38 w 334"/>
                <a:gd name="T27" fmla="*/ 272 h 334"/>
                <a:gd name="T28" fmla="*/ 20 w 334"/>
                <a:gd name="T29" fmla="*/ 246 h 334"/>
                <a:gd name="T30" fmla="*/ 8 w 334"/>
                <a:gd name="T31" fmla="*/ 216 h 334"/>
                <a:gd name="T32" fmla="*/ 2 w 334"/>
                <a:gd name="T33" fmla="*/ 184 h 334"/>
                <a:gd name="T34" fmla="*/ 0 w 334"/>
                <a:gd name="T35" fmla="*/ 166 h 334"/>
                <a:gd name="T36" fmla="*/ 4 w 334"/>
                <a:gd name="T37" fmla="*/ 132 h 334"/>
                <a:gd name="T38" fmla="*/ 14 w 334"/>
                <a:gd name="T39" fmla="*/ 102 h 334"/>
                <a:gd name="T40" fmla="*/ 28 w 334"/>
                <a:gd name="T41" fmla="*/ 74 h 334"/>
                <a:gd name="T42" fmla="*/ 50 w 334"/>
                <a:gd name="T43" fmla="*/ 48 h 334"/>
                <a:gd name="T44" fmla="*/ 74 w 334"/>
                <a:gd name="T45" fmla="*/ 28 h 334"/>
                <a:gd name="T46" fmla="*/ 102 w 334"/>
                <a:gd name="T47" fmla="*/ 12 h 334"/>
                <a:gd name="T48" fmla="*/ 134 w 334"/>
                <a:gd name="T49" fmla="*/ 4 h 334"/>
                <a:gd name="T50" fmla="*/ 166 w 334"/>
                <a:gd name="T51" fmla="*/ 0 h 334"/>
                <a:gd name="T52" fmla="*/ 184 w 334"/>
                <a:gd name="T53" fmla="*/ 0 h 334"/>
                <a:gd name="T54" fmla="*/ 216 w 334"/>
                <a:gd name="T55" fmla="*/ 8 h 334"/>
                <a:gd name="T56" fmla="*/ 246 w 334"/>
                <a:gd name="T57" fmla="*/ 20 h 334"/>
                <a:gd name="T58" fmla="*/ 274 w 334"/>
                <a:gd name="T59" fmla="*/ 38 h 334"/>
                <a:gd name="T60" fmla="*/ 296 w 334"/>
                <a:gd name="T61" fmla="*/ 60 h 334"/>
                <a:gd name="T62" fmla="*/ 314 w 334"/>
                <a:gd name="T63" fmla="*/ 86 h 334"/>
                <a:gd name="T64" fmla="*/ 326 w 334"/>
                <a:gd name="T65" fmla="*/ 116 h 334"/>
                <a:gd name="T66" fmla="*/ 332 w 334"/>
                <a:gd name="T67" fmla="*/ 150 h 334"/>
                <a:gd name="T68" fmla="*/ 334 w 334"/>
                <a:gd name="T69" fmla="*/ 166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34" h="334">
                  <a:moveTo>
                    <a:pt x="334" y="166"/>
                  </a:moveTo>
                  <a:lnTo>
                    <a:pt x="334" y="166"/>
                  </a:lnTo>
                  <a:lnTo>
                    <a:pt x="332" y="184"/>
                  </a:lnTo>
                  <a:lnTo>
                    <a:pt x="330" y="200"/>
                  </a:lnTo>
                  <a:lnTo>
                    <a:pt x="326" y="216"/>
                  </a:lnTo>
                  <a:lnTo>
                    <a:pt x="320" y="232"/>
                  </a:lnTo>
                  <a:lnTo>
                    <a:pt x="314" y="246"/>
                  </a:lnTo>
                  <a:lnTo>
                    <a:pt x="306" y="260"/>
                  </a:lnTo>
                  <a:lnTo>
                    <a:pt x="296" y="272"/>
                  </a:lnTo>
                  <a:lnTo>
                    <a:pt x="284" y="284"/>
                  </a:lnTo>
                  <a:lnTo>
                    <a:pt x="274" y="296"/>
                  </a:lnTo>
                  <a:lnTo>
                    <a:pt x="260" y="304"/>
                  </a:lnTo>
                  <a:lnTo>
                    <a:pt x="246" y="312"/>
                  </a:lnTo>
                  <a:lnTo>
                    <a:pt x="232" y="320"/>
                  </a:lnTo>
                  <a:lnTo>
                    <a:pt x="216" y="326"/>
                  </a:lnTo>
                  <a:lnTo>
                    <a:pt x="200" y="330"/>
                  </a:lnTo>
                  <a:lnTo>
                    <a:pt x="184" y="332"/>
                  </a:lnTo>
                  <a:lnTo>
                    <a:pt x="166" y="334"/>
                  </a:lnTo>
                  <a:lnTo>
                    <a:pt x="166" y="334"/>
                  </a:lnTo>
                  <a:lnTo>
                    <a:pt x="150" y="332"/>
                  </a:lnTo>
                  <a:lnTo>
                    <a:pt x="134" y="330"/>
                  </a:lnTo>
                  <a:lnTo>
                    <a:pt x="118" y="326"/>
                  </a:lnTo>
                  <a:lnTo>
                    <a:pt x="102" y="320"/>
                  </a:lnTo>
                  <a:lnTo>
                    <a:pt x="88" y="312"/>
                  </a:lnTo>
                  <a:lnTo>
                    <a:pt x="74" y="304"/>
                  </a:lnTo>
                  <a:lnTo>
                    <a:pt x="60" y="296"/>
                  </a:lnTo>
                  <a:lnTo>
                    <a:pt x="50" y="284"/>
                  </a:lnTo>
                  <a:lnTo>
                    <a:pt x="38" y="272"/>
                  </a:lnTo>
                  <a:lnTo>
                    <a:pt x="28" y="260"/>
                  </a:lnTo>
                  <a:lnTo>
                    <a:pt x="20" y="246"/>
                  </a:lnTo>
                  <a:lnTo>
                    <a:pt x="14" y="232"/>
                  </a:lnTo>
                  <a:lnTo>
                    <a:pt x="8" y="216"/>
                  </a:lnTo>
                  <a:lnTo>
                    <a:pt x="4" y="200"/>
                  </a:lnTo>
                  <a:lnTo>
                    <a:pt x="2" y="184"/>
                  </a:lnTo>
                  <a:lnTo>
                    <a:pt x="0" y="166"/>
                  </a:lnTo>
                  <a:lnTo>
                    <a:pt x="0" y="166"/>
                  </a:lnTo>
                  <a:lnTo>
                    <a:pt x="2" y="150"/>
                  </a:lnTo>
                  <a:lnTo>
                    <a:pt x="4" y="132"/>
                  </a:lnTo>
                  <a:lnTo>
                    <a:pt x="8" y="116"/>
                  </a:lnTo>
                  <a:lnTo>
                    <a:pt x="14" y="102"/>
                  </a:lnTo>
                  <a:lnTo>
                    <a:pt x="20" y="86"/>
                  </a:lnTo>
                  <a:lnTo>
                    <a:pt x="28" y="74"/>
                  </a:lnTo>
                  <a:lnTo>
                    <a:pt x="38" y="60"/>
                  </a:lnTo>
                  <a:lnTo>
                    <a:pt x="50" y="48"/>
                  </a:lnTo>
                  <a:lnTo>
                    <a:pt x="60" y="38"/>
                  </a:lnTo>
                  <a:lnTo>
                    <a:pt x="74" y="28"/>
                  </a:lnTo>
                  <a:lnTo>
                    <a:pt x="88" y="20"/>
                  </a:lnTo>
                  <a:lnTo>
                    <a:pt x="102" y="12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0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184" y="0"/>
                  </a:lnTo>
                  <a:lnTo>
                    <a:pt x="200" y="4"/>
                  </a:lnTo>
                  <a:lnTo>
                    <a:pt x="216" y="8"/>
                  </a:lnTo>
                  <a:lnTo>
                    <a:pt x="232" y="12"/>
                  </a:lnTo>
                  <a:lnTo>
                    <a:pt x="246" y="20"/>
                  </a:lnTo>
                  <a:lnTo>
                    <a:pt x="260" y="28"/>
                  </a:lnTo>
                  <a:lnTo>
                    <a:pt x="274" y="38"/>
                  </a:lnTo>
                  <a:lnTo>
                    <a:pt x="284" y="48"/>
                  </a:lnTo>
                  <a:lnTo>
                    <a:pt x="296" y="60"/>
                  </a:lnTo>
                  <a:lnTo>
                    <a:pt x="306" y="74"/>
                  </a:lnTo>
                  <a:lnTo>
                    <a:pt x="314" y="86"/>
                  </a:lnTo>
                  <a:lnTo>
                    <a:pt x="320" y="102"/>
                  </a:lnTo>
                  <a:lnTo>
                    <a:pt x="326" y="116"/>
                  </a:lnTo>
                  <a:lnTo>
                    <a:pt x="330" y="132"/>
                  </a:lnTo>
                  <a:lnTo>
                    <a:pt x="332" y="150"/>
                  </a:lnTo>
                  <a:lnTo>
                    <a:pt x="334" y="166"/>
                  </a:lnTo>
                  <a:lnTo>
                    <a:pt x="334" y="166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3" name="Freeform 104">
              <a:hlinkClick r:id="rId3" action="ppaction://hlinkfile"/>
            </p:cNvPr>
            <p:cNvSpPr>
              <a:spLocks/>
            </p:cNvSpPr>
            <p:nvPr/>
          </p:nvSpPr>
          <p:spPr bwMode="auto">
            <a:xfrm>
              <a:off x="1660525" y="4283075"/>
              <a:ext cx="238125" cy="285750"/>
            </a:xfrm>
            <a:custGeom>
              <a:avLst/>
              <a:gdLst>
                <a:gd name="T0" fmla="*/ 142 w 150"/>
                <a:gd name="T1" fmla="*/ 104 h 180"/>
                <a:gd name="T2" fmla="*/ 26 w 150"/>
                <a:gd name="T3" fmla="*/ 178 h 180"/>
                <a:gd name="T4" fmla="*/ 26 w 150"/>
                <a:gd name="T5" fmla="*/ 178 h 180"/>
                <a:gd name="T6" fmla="*/ 22 w 150"/>
                <a:gd name="T7" fmla="*/ 180 h 180"/>
                <a:gd name="T8" fmla="*/ 16 w 150"/>
                <a:gd name="T9" fmla="*/ 180 h 180"/>
                <a:gd name="T10" fmla="*/ 8 w 150"/>
                <a:gd name="T11" fmla="*/ 178 h 180"/>
                <a:gd name="T12" fmla="*/ 2 w 150"/>
                <a:gd name="T13" fmla="*/ 172 h 180"/>
                <a:gd name="T14" fmla="*/ 0 w 150"/>
                <a:gd name="T15" fmla="*/ 168 h 180"/>
                <a:gd name="T16" fmla="*/ 0 w 150"/>
                <a:gd name="T17" fmla="*/ 164 h 180"/>
                <a:gd name="T18" fmla="*/ 0 w 150"/>
                <a:gd name="T19" fmla="*/ 18 h 180"/>
                <a:gd name="T20" fmla="*/ 0 w 150"/>
                <a:gd name="T21" fmla="*/ 18 h 180"/>
                <a:gd name="T22" fmla="*/ 0 w 150"/>
                <a:gd name="T23" fmla="*/ 12 h 180"/>
                <a:gd name="T24" fmla="*/ 2 w 150"/>
                <a:gd name="T25" fmla="*/ 8 h 180"/>
                <a:gd name="T26" fmla="*/ 8 w 150"/>
                <a:gd name="T27" fmla="*/ 2 h 180"/>
                <a:gd name="T28" fmla="*/ 16 w 150"/>
                <a:gd name="T29" fmla="*/ 0 h 180"/>
                <a:gd name="T30" fmla="*/ 22 w 150"/>
                <a:gd name="T31" fmla="*/ 0 h 180"/>
                <a:gd name="T32" fmla="*/ 26 w 150"/>
                <a:gd name="T33" fmla="*/ 2 h 180"/>
                <a:gd name="T34" fmla="*/ 142 w 150"/>
                <a:gd name="T35" fmla="*/ 76 h 180"/>
                <a:gd name="T36" fmla="*/ 142 w 150"/>
                <a:gd name="T37" fmla="*/ 76 h 180"/>
                <a:gd name="T38" fmla="*/ 148 w 150"/>
                <a:gd name="T39" fmla="*/ 82 h 180"/>
                <a:gd name="T40" fmla="*/ 150 w 150"/>
                <a:gd name="T41" fmla="*/ 90 h 180"/>
                <a:gd name="T42" fmla="*/ 148 w 150"/>
                <a:gd name="T43" fmla="*/ 98 h 180"/>
                <a:gd name="T44" fmla="*/ 142 w 150"/>
                <a:gd name="T45" fmla="*/ 104 h 180"/>
                <a:gd name="T46" fmla="*/ 142 w 150"/>
                <a:gd name="T47" fmla="*/ 10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50" h="180">
                  <a:moveTo>
                    <a:pt x="142" y="104"/>
                  </a:moveTo>
                  <a:lnTo>
                    <a:pt x="26" y="178"/>
                  </a:lnTo>
                  <a:lnTo>
                    <a:pt x="26" y="178"/>
                  </a:lnTo>
                  <a:lnTo>
                    <a:pt x="22" y="180"/>
                  </a:lnTo>
                  <a:lnTo>
                    <a:pt x="16" y="180"/>
                  </a:lnTo>
                  <a:lnTo>
                    <a:pt x="8" y="178"/>
                  </a:lnTo>
                  <a:lnTo>
                    <a:pt x="2" y="172"/>
                  </a:lnTo>
                  <a:lnTo>
                    <a:pt x="0" y="168"/>
                  </a:lnTo>
                  <a:lnTo>
                    <a:pt x="0" y="164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2" y="8"/>
                  </a:lnTo>
                  <a:lnTo>
                    <a:pt x="8" y="2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6" y="2"/>
                  </a:lnTo>
                  <a:lnTo>
                    <a:pt x="142" y="76"/>
                  </a:lnTo>
                  <a:lnTo>
                    <a:pt x="142" y="76"/>
                  </a:lnTo>
                  <a:lnTo>
                    <a:pt x="148" y="82"/>
                  </a:lnTo>
                  <a:lnTo>
                    <a:pt x="150" y="90"/>
                  </a:lnTo>
                  <a:lnTo>
                    <a:pt x="148" y="98"/>
                  </a:lnTo>
                  <a:lnTo>
                    <a:pt x="142" y="104"/>
                  </a:lnTo>
                  <a:lnTo>
                    <a:pt x="142" y="1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460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515835" y="2564904"/>
            <a:ext cx="6216405" cy="4293095"/>
            <a:chOff x="-300" y="2696502"/>
            <a:chExt cx="6072389" cy="4161497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00" y="2696502"/>
              <a:ext cx="6072389" cy="4161497"/>
            </a:xfrm>
            <a:prstGeom prst="rect">
              <a:avLst/>
            </a:prstGeom>
          </p:spPr>
        </p:pic>
        <p:sp>
          <p:nvSpPr>
            <p:cNvPr id="6" name="모서리가 둥근 직사각형 5"/>
            <p:cNvSpPr/>
            <p:nvPr/>
          </p:nvSpPr>
          <p:spPr>
            <a:xfrm rot="10260000">
              <a:off x="2604702" y="5516465"/>
              <a:ext cx="3243922" cy="321743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" name="내용 개체 틀 4"/>
          <p:cNvSpPr>
            <a:spLocks noGrp="1"/>
          </p:cNvSpPr>
          <p:nvPr>
            <p:ph idx="12"/>
          </p:nvPr>
        </p:nvSpPr>
        <p:spPr>
          <a:xfrm>
            <a:off x="395536" y="1321075"/>
            <a:ext cx="8229600" cy="1375428"/>
          </a:xfrm>
        </p:spPr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 큰 고무공에 힘을 주었을 때 나타나는 공의 변화를 아래 예시와 같은 형태로 </a:t>
            </a:r>
            <a:r>
              <a:rPr lang="ko-KR" altLang="en-US" dirty="0" err="1" smtClean="0"/>
              <a:t>붙임쪽지에</a:t>
            </a:r>
            <a:r>
              <a:rPr lang="ko-KR" altLang="en-US" dirty="0"/>
              <a:t> </a:t>
            </a:r>
            <a:r>
              <a:rPr lang="ko-KR" altLang="en-US" dirty="0" smtClean="0"/>
              <a:t>   </a:t>
            </a:r>
            <a:r>
              <a:rPr lang="en-US" altLang="ko-KR" dirty="0" smtClean="0"/>
              <a:t>3 </a:t>
            </a:r>
            <a:r>
              <a:rPr lang="ko-KR" altLang="en-US" dirty="0" smtClean="0"/>
              <a:t>개씩 </a:t>
            </a:r>
            <a:r>
              <a:rPr lang="ko-KR" altLang="en-US" dirty="0"/>
              <a:t>쓴다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en-US" altLang="ko-KR" dirty="0" smtClean="0"/>
          </a:p>
        </p:txBody>
      </p:sp>
      <p:sp>
        <p:nvSpPr>
          <p:cNvPr id="7" name="TextBox 18"/>
          <p:cNvSpPr txBox="1">
            <a:spLocks noChangeArrowheads="1"/>
          </p:cNvSpPr>
          <p:nvPr/>
        </p:nvSpPr>
        <p:spPr bwMode="auto">
          <a:xfrm>
            <a:off x="2339752" y="404664"/>
            <a:ext cx="518457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defRPr/>
            </a:pPr>
            <a:r>
              <a:rPr kumimoji="0" lang="ko-KR" altLang="en-US" sz="3000" spc="-150" dirty="0" smtClean="0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힘을 받은 물체 표현하기</a:t>
            </a:r>
          </a:p>
        </p:txBody>
      </p:sp>
      <p:sp>
        <p:nvSpPr>
          <p:cNvPr id="9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r>
              <a:rPr lang="en-US" altLang="ko-KR" dirty="0" smtClean="0">
                <a:solidFill>
                  <a:schemeClr val="bg1">
                    <a:lumMod val="50000"/>
                  </a:schemeClr>
                </a:solidFill>
              </a:rPr>
              <a:t>5</a:t>
            </a:r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65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8"/>
          <p:cNvSpPr txBox="1">
            <a:spLocks noChangeArrowheads="1"/>
          </p:cNvSpPr>
          <p:nvPr/>
        </p:nvSpPr>
        <p:spPr bwMode="auto">
          <a:xfrm>
            <a:off x="2339752" y="404664"/>
            <a:ext cx="518457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defRPr/>
            </a:pPr>
            <a:r>
              <a:rPr kumimoji="0" lang="ko-KR" altLang="en-US" sz="3000" spc="-150" dirty="0" smtClean="0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힘을 받은 물체 표현하기</a:t>
            </a:r>
          </a:p>
        </p:txBody>
      </p:sp>
      <p:sp>
        <p:nvSpPr>
          <p:cNvPr id="14" name="내용 개체 틀 4"/>
          <p:cNvSpPr>
            <a:spLocks noGrp="1"/>
          </p:cNvSpPr>
          <p:nvPr>
            <p:ph idx="12"/>
          </p:nvPr>
        </p:nvSpPr>
        <p:spPr>
          <a:xfrm>
            <a:off x="323528" y="1196752"/>
            <a:ext cx="8568952" cy="429799"/>
          </a:xfrm>
        </p:spPr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err="1" smtClean="0"/>
              <a:t>모둠</a:t>
            </a:r>
            <a:r>
              <a:rPr lang="ko-KR" altLang="en-US" dirty="0" smtClean="0"/>
              <a:t> 내에서 쓴 </a:t>
            </a:r>
            <a:r>
              <a:rPr lang="ko-KR" altLang="en-US" dirty="0" err="1" smtClean="0"/>
              <a:t>붙임쪽지를</a:t>
            </a:r>
            <a:r>
              <a:rPr lang="ko-KR" altLang="en-US" dirty="0" smtClean="0"/>
              <a:t> 모아 기준을 정하여 분류한다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3. </a:t>
            </a:r>
            <a:r>
              <a:rPr lang="ko-KR" altLang="en-US" dirty="0" err="1" smtClean="0"/>
              <a:t>모둠별로</a:t>
            </a:r>
            <a:r>
              <a:rPr lang="ko-KR" altLang="en-US" dirty="0" smtClean="0"/>
              <a:t> 정리한 분류 기준과 예를 발표한다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001017"/>
            <a:ext cx="7056784" cy="3713192"/>
          </a:xfrm>
          <a:prstGeom prst="rect">
            <a:avLst/>
          </a:prstGeom>
        </p:spPr>
      </p:pic>
      <p:sp>
        <p:nvSpPr>
          <p:cNvPr id="5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r>
              <a:rPr lang="en-US" altLang="ko-KR" dirty="0" smtClean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70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83" r="97"/>
          <a:stretch/>
        </p:blipFill>
        <p:spPr>
          <a:xfrm>
            <a:off x="4603178" y="2573051"/>
            <a:ext cx="4032448" cy="2989233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308"/>
          <a:stretch/>
        </p:blipFill>
        <p:spPr>
          <a:xfrm>
            <a:off x="489313" y="2659495"/>
            <a:ext cx="4145642" cy="2989233"/>
          </a:xfrm>
          <a:prstGeom prst="rect">
            <a:avLst/>
          </a:prstGeom>
        </p:spPr>
      </p:pic>
      <p:sp>
        <p:nvSpPr>
          <p:cNvPr id="7" name="TextBox 18"/>
          <p:cNvSpPr txBox="1">
            <a:spLocks noChangeArrowheads="1"/>
          </p:cNvSpPr>
          <p:nvPr/>
        </p:nvSpPr>
        <p:spPr bwMode="auto">
          <a:xfrm>
            <a:off x="2339752" y="404664"/>
            <a:ext cx="518457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defRPr/>
            </a:pPr>
            <a:r>
              <a:rPr kumimoji="0" lang="ko-KR" altLang="en-US" sz="3000" spc="-150" dirty="0" smtClean="0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힘을 받은 물체 표현하기</a:t>
            </a:r>
          </a:p>
        </p:txBody>
      </p:sp>
      <p:sp>
        <p:nvSpPr>
          <p:cNvPr id="8" name="모서리가 둥근 직사각형 7"/>
          <p:cNvSpPr/>
          <p:nvPr/>
        </p:nvSpPr>
        <p:spPr>
          <a:xfrm>
            <a:off x="462154" y="1916832"/>
            <a:ext cx="8267787" cy="3960440"/>
          </a:xfrm>
          <a:prstGeom prst="roundRect">
            <a:avLst>
              <a:gd name="adj" fmla="val 6862"/>
            </a:avLst>
          </a:prstGeom>
          <a:noFill/>
          <a:ln w="1905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defRPr/>
            </a:pPr>
            <a:endParaRPr lang="en-US" altLang="ko-KR" sz="3500" spc="-150" dirty="0">
              <a:solidFill>
                <a:srgbClr val="0D0D0D"/>
              </a:solidFill>
              <a:ea typeface="맑은 고딕" panose="020B0503020000020004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139026" y="3233247"/>
            <a:ext cx="2912037" cy="1699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20000"/>
              </a:lnSpc>
            </a:pPr>
            <a:r>
              <a:rPr lang="ko-KR" altLang="en-US" sz="30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고무공을 힘을 주어 눌렀더니 찌그러졌다</a:t>
            </a:r>
            <a:r>
              <a:rPr lang="en-US" altLang="ko-KR" sz="30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.</a:t>
            </a:r>
            <a:endParaRPr lang="ko-KR" altLang="en-US" sz="3000" spc="-300" dirty="0">
              <a:solidFill>
                <a:schemeClr val="accent6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756535" y="2132856"/>
            <a:ext cx="391544" cy="422089"/>
            <a:chOff x="4933329" y="3026554"/>
            <a:chExt cx="223838" cy="241300"/>
          </a:xfrm>
          <a:solidFill>
            <a:schemeClr val="accent6"/>
          </a:solidFill>
        </p:grpSpPr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5012704" y="3026554"/>
              <a:ext cx="144463" cy="241300"/>
            </a:xfrm>
            <a:custGeom>
              <a:avLst/>
              <a:gdLst>
                <a:gd name="T0" fmla="*/ 16 w 91"/>
                <a:gd name="T1" fmla="*/ 152 h 152"/>
                <a:gd name="T2" fmla="*/ 16 w 91"/>
                <a:gd name="T3" fmla="*/ 152 h 152"/>
                <a:gd name="T4" fmla="*/ 10 w 91"/>
                <a:gd name="T5" fmla="*/ 151 h 152"/>
                <a:gd name="T6" fmla="*/ 5 w 91"/>
                <a:gd name="T7" fmla="*/ 147 h 152"/>
                <a:gd name="T8" fmla="*/ 5 w 91"/>
                <a:gd name="T9" fmla="*/ 147 h 152"/>
                <a:gd name="T10" fmla="*/ 1 w 91"/>
                <a:gd name="T11" fmla="*/ 141 h 152"/>
                <a:gd name="T12" fmla="*/ 0 w 91"/>
                <a:gd name="T13" fmla="*/ 136 h 152"/>
                <a:gd name="T14" fmla="*/ 1 w 91"/>
                <a:gd name="T15" fmla="*/ 130 h 152"/>
                <a:gd name="T16" fmla="*/ 5 w 91"/>
                <a:gd name="T17" fmla="*/ 124 h 152"/>
                <a:gd name="T18" fmla="*/ 53 w 91"/>
                <a:gd name="T19" fmla="*/ 75 h 152"/>
                <a:gd name="T20" fmla="*/ 5 w 91"/>
                <a:gd name="T21" fmla="*/ 28 h 152"/>
                <a:gd name="T22" fmla="*/ 5 w 91"/>
                <a:gd name="T23" fmla="*/ 28 h 152"/>
                <a:gd name="T24" fmla="*/ 1 w 91"/>
                <a:gd name="T25" fmla="*/ 22 h 152"/>
                <a:gd name="T26" fmla="*/ 0 w 91"/>
                <a:gd name="T27" fmla="*/ 16 h 152"/>
                <a:gd name="T28" fmla="*/ 1 w 91"/>
                <a:gd name="T29" fmla="*/ 9 h 152"/>
                <a:gd name="T30" fmla="*/ 5 w 91"/>
                <a:gd name="T31" fmla="*/ 5 h 152"/>
                <a:gd name="T32" fmla="*/ 5 w 91"/>
                <a:gd name="T33" fmla="*/ 5 h 152"/>
                <a:gd name="T34" fmla="*/ 10 w 91"/>
                <a:gd name="T35" fmla="*/ 1 h 152"/>
                <a:gd name="T36" fmla="*/ 16 w 91"/>
                <a:gd name="T37" fmla="*/ 0 h 152"/>
                <a:gd name="T38" fmla="*/ 22 w 91"/>
                <a:gd name="T39" fmla="*/ 1 h 152"/>
                <a:gd name="T40" fmla="*/ 27 w 91"/>
                <a:gd name="T41" fmla="*/ 5 h 152"/>
                <a:gd name="T42" fmla="*/ 86 w 91"/>
                <a:gd name="T43" fmla="*/ 64 h 152"/>
                <a:gd name="T44" fmla="*/ 86 w 91"/>
                <a:gd name="T45" fmla="*/ 64 h 152"/>
                <a:gd name="T46" fmla="*/ 90 w 91"/>
                <a:gd name="T47" fmla="*/ 70 h 152"/>
                <a:gd name="T48" fmla="*/ 91 w 91"/>
                <a:gd name="T49" fmla="*/ 75 h 152"/>
                <a:gd name="T50" fmla="*/ 90 w 91"/>
                <a:gd name="T51" fmla="*/ 82 h 152"/>
                <a:gd name="T52" fmla="*/ 86 w 91"/>
                <a:gd name="T53" fmla="*/ 87 h 152"/>
                <a:gd name="T54" fmla="*/ 27 w 91"/>
                <a:gd name="T55" fmla="*/ 147 h 152"/>
                <a:gd name="T56" fmla="*/ 27 w 91"/>
                <a:gd name="T57" fmla="*/ 147 h 152"/>
                <a:gd name="T58" fmla="*/ 22 w 91"/>
                <a:gd name="T59" fmla="*/ 151 h 152"/>
                <a:gd name="T60" fmla="*/ 16 w 91"/>
                <a:gd name="T61" fmla="*/ 152 h 152"/>
                <a:gd name="T62" fmla="*/ 16 w 91"/>
                <a:gd name="T63" fmla="*/ 15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" h="152">
                  <a:moveTo>
                    <a:pt x="16" y="152"/>
                  </a:moveTo>
                  <a:lnTo>
                    <a:pt x="16" y="152"/>
                  </a:lnTo>
                  <a:lnTo>
                    <a:pt x="10" y="151"/>
                  </a:lnTo>
                  <a:lnTo>
                    <a:pt x="5" y="147"/>
                  </a:lnTo>
                  <a:lnTo>
                    <a:pt x="5" y="147"/>
                  </a:lnTo>
                  <a:lnTo>
                    <a:pt x="1" y="141"/>
                  </a:lnTo>
                  <a:lnTo>
                    <a:pt x="0" y="136"/>
                  </a:lnTo>
                  <a:lnTo>
                    <a:pt x="1" y="130"/>
                  </a:lnTo>
                  <a:lnTo>
                    <a:pt x="5" y="124"/>
                  </a:lnTo>
                  <a:lnTo>
                    <a:pt x="53" y="75"/>
                  </a:lnTo>
                  <a:lnTo>
                    <a:pt x="5" y="28"/>
                  </a:lnTo>
                  <a:lnTo>
                    <a:pt x="5" y="28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9"/>
                  </a:lnTo>
                  <a:lnTo>
                    <a:pt x="5" y="5"/>
                  </a:lnTo>
                  <a:lnTo>
                    <a:pt x="5" y="5"/>
                  </a:lnTo>
                  <a:lnTo>
                    <a:pt x="10" y="1"/>
                  </a:lnTo>
                  <a:lnTo>
                    <a:pt x="16" y="0"/>
                  </a:lnTo>
                  <a:lnTo>
                    <a:pt x="22" y="1"/>
                  </a:lnTo>
                  <a:lnTo>
                    <a:pt x="27" y="5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90" y="70"/>
                  </a:lnTo>
                  <a:lnTo>
                    <a:pt x="91" y="75"/>
                  </a:lnTo>
                  <a:lnTo>
                    <a:pt x="90" y="82"/>
                  </a:lnTo>
                  <a:lnTo>
                    <a:pt x="86" y="87"/>
                  </a:lnTo>
                  <a:lnTo>
                    <a:pt x="27" y="147"/>
                  </a:lnTo>
                  <a:lnTo>
                    <a:pt x="27" y="147"/>
                  </a:lnTo>
                  <a:lnTo>
                    <a:pt x="22" y="151"/>
                  </a:lnTo>
                  <a:lnTo>
                    <a:pt x="16" y="152"/>
                  </a:lnTo>
                  <a:lnTo>
                    <a:pt x="16" y="152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4933329" y="3123391"/>
              <a:ext cx="214313" cy="46038"/>
            </a:xfrm>
            <a:custGeom>
              <a:avLst/>
              <a:gdLst>
                <a:gd name="T0" fmla="*/ 121 w 135"/>
                <a:gd name="T1" fmla="*/ 29 h 29"/>
                <a:gd name="T2" fmla="*/ 15 w 135"/>
                <a:gd name="T3" fmla="*/ 29 h 29"/>
                <a:gd name="T4" fmla="*/ 15 w 135"/>
                <a:gd name="T5" fmla="*/ 29 h 29"/>
                <a:gd name="T6" fmla="*/ 9 w 135"/>
                <a:gd name="T7" fmla="*/ 28 h 29"/>
                <a:gd name="T8" fmla="*/ 4 w 135"/>
                <a:gd name="T9" fmla="*/ 26 h 29"/>
                <a:gd name="T10" fmla="*/ 1 w 135"/>
                <a:gd name="T11" fmla="*/ 20 h 29"/>
                <a:gd name="T12" fmla="*/ 0 w 135"/>
                <a:gd name="T13" fmla="*/ 14 h 29"/>
                <a:gd name="T14" fmla="*/ 0 w 135"/>
                <a:gd name="T15" fmla="*/ 14 h 29"/>
                <a:gd name="T16" fmla="*/ 1 w 135"/>
                <a:gd name="T17" fmla="*/ 9 h 29"/>
                <a:gd name="T18" fmla="*/ 4 w 135"/>
                <a:gd name="T19" fmla="*/ 4 h 29"/>
                <a:gd name="T20" fmla="*/ 9 w 135"/>
                <a:gd name="T21" fmla="*/ 1 h 29"/>
                <a:gd name="T22" fmla="*/ 15 w 135"/>
                <a:gd name="T23" fmla="*/ 0 h 29"/>
                <a:gd name="T24" fmla="*/ 121 w 135"/>
                <a:gd name="T25" fmla="*/ 0 h 29"/>
                <a:gd name="T26" fmla="*/ 121 w 135"/>
                <a:gd name="T27" fmla="*/ 0 h 29"/>
                <a:gd name="T28" fmla="*/ 126 w 135"/>
                <a:gd name="T29" fmla="*/ 1 h 29"/>
                <a:gd name="T30" fmla="*/ 131 w 135"/>
                <a:gd name="T31" fmla="*/ 4 h 29"/>
                <a:gd name="T32" fmla="*/ 134 w 135"/>
                <a:gd name="T33" fmla="*/ 9 h 29"/>
                <a:gd name="T34" fmla="*/ 135 w 135"/>
                <a:gd name="T35" fmla="*/ 14 h 29"/>
                <a:gd name="T36" fmla="*/ 135 w 135"/>
                <a:gd name="T37" fmla="*/ 14 h 29"/>
                <a:gd name="T38" fmla="*/ 134 w 135"/>
                <a:gd name="T39" fmla="*/ 20 h 29"/>
                <a:gd name="T40" fmla="*/ 131 w 135"/>
                <a:gd name="T41" fmla="*/ 26 h 29"/>
                <a:gd name="T42" fmla="*/ 126 w 135"/>
                <a:gd name="T43" fmla="*/ 28 h 29"/>
                <a:gd name="T44" fmla="*/ 121 w 135"/>
                <a:gd name="T45" fmla="*/ 29 h 29"/>
                <a:gd name="T46" fmla="*/ 121 w 135"/>
                <a:gd name="T47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35" h="29">
                  <a:moveTo>
                    <a:pt x="121" y="29"/>
                  </a:moveTo>
                  <a:lnTo>
                    <a:pt x="15" y="29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4" y="26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" y="9"/>
                  </a:lnTo>
                  <a:lnTo>
                    <a:pt x="4" y="4"/>
                  </a:lnTo>
                  <a:lnTo>
                    <a:pt x="9" y="1"/>
                  </a:lnTo>
                  <a:lnTo>
                    <a:pt x="15" y="0"/>
                  </a:lnTo>
                  <a:lnTo>
                    <a:pt x="121" y="0"/>
                  </a:lnTo>
                  <a:lnTo>
                    <a:pt x="121" y="0"/>
                  </a:lnTo>
                  <a:lnTo>
                    <a:pt x="126" y="1"/>
                  </a:lnTo>
                  <a:lnTo>
                    <a:pt x="131" y="4"/>
                  </a:lnTo>
                  <a:lnTo>
                    <a:pt x="134" y="9"/>
                  </a:lnTo>
                  <a:lnTo>
                    <a:pt x="135" y="14"/>
                  </a:lnTo>
                  <a:lnTo>
                    <a:pt x="135" y="14"/>
                  </a:lnTo>
                  <a:lnTo>
                    <a:pt x="134" y="20"/>
                  </a:lnTo>
                  <a:lnTo>
                    <a:pt x="131" y="26"/>
                  </a:lnTo>
                  <a:lnTo>
                    <a:pt x="126" y="28"/>
                  </a:lnTo>
                  <a:lnTo>
                    <a:pt x="121" y="29"/>
                  </a:lnTo>
                  <a:lnTo>
                    <a:pt x="121" y="29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 rot="21252764">
            <a:off x="5003476" y="3190503"/>
            <a:ext cx="312350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20000"/>
              </a:lnSpc>
            </a:pPr>
            <a:r>
              <a:rPr lang="ko-KR" altLang="en-US" sz="30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고무공을 깔고 앉았더니 납작하게 찌그러졌다</a:t>
            </a:r>
            <a:r>
              <a:rPr lang="en-US" altLang="ko-KR" sz="30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.</a:t>
            </a:r>
            <a:endParaRPr lang="ko-KR" altLang="en-US" sz="3000" spc="-300" dirty="0">
              <a:solidFill>
                <a:schemeClr val="accent6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259632" y="1973179"/>
            <a:ext cx="6246440" cy="674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500" spc="-150" dirty="0">
                <a:solidFill>
                  <a:srgbClr val="E46C0A"/>
                </a:solidFill>
                <a:latin typeface="맑은 고딕"/>
                <a:ea typeface="맑은 고딕" panose="020B0503020000020004" pitchFamily="50" charset="-127"/>
              </a:rPr>
              <a:t>기준</a:t>
            </a:r>
            <a:r>
              <a:rPr lang="en-US" altLang="ko-KR" sz="3500" spc="-150" dirty="0">
                <a:solidFill>
                  <a:srgbClr val="E46C0A"/>
                </a:solidFill>
                <a:latin typeface="맑은 고딕"/>
                <a:ea typeface="맑은 고딕" panose="020B0503020000020004" pitchFamily="50" charset="-127"/>
              </a:rPr>
              <a:t>: </a:t>
            </a:r>
            <a:r>
              <a:rPr lang="ko-KR" altLang="en-US" sz="3500" spc="-150" dirty="0">
                <a:solidFill>
                  <a:srgbClr val="E46C0A"/>
                </a:solidFill>
                <a:latin typeface="맑은 고딕"/>
                <a:ea typeface="맑은 고딕" panose="020B0503020000020004" pitchFamily="50" charset="-127"/>
              </a:rPr>
              <a:t>공의 모양이 변한 경우</a:t>
            </a:r>
            <a:endParaRPr lang="en-US" altLang="ko-KR" sz="3500" spc="-150" dirty="0">
              <a:solidFill>
                <a:srgbClr val="E46C0A"/>
              </a:solidFill>
              <a:latin typeface="맑은 고딕"/>
              <a:ea typeface="맑은 고딕" panose="020B0503020000020004" pitchFamily="50" charset="-127"/>
            </a:endParaRPr>
          </a:p>
        </p:txBody>
      </p:sp>
      <p:sp>
        <p:nvSpPr>
          <p:cNvPr id="14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r>
              <a:rPr lang="en-US" altLang="ko-KR" dirty="0" smtClean="0">
                <a:solidFill>
                  <a:schemeClr val="bg1">
                    <a:lumMod val="50000"/>
                  </a:schemeClr>
                </a:solidFill>
              </a:rPr>
              <a:t>7</a:t>
            </a:r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3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83" r="97"/>
          <a:stretch/>
        </p:blipFill>
        <p:spPr>
          <a:xfrm>
            <a:off x="4603178" y="2573051"/>
            <a:ext cx="4032448" cy="2989233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308"/>
          <a:stretch/>
        </p:blipFill>
        <p:spPr>
          <a:xfrm>
            <a:off x="489313" y="2659495"/>
            <a:ext cx="4145642" cy="2989233"/>
          </a:xfrm>
          <a:prstGeom prst="rect">
            <a:avLst/>
          </a:prstGeom>
        </p:spPr>
      </p:pic>
      <p:sp>
        <p:nvSpPr>
          <p:cNvPr id="7" name="TextBox 18"/>
          <p:cNvSpPr txBox="1">
            <a:spLocks noChangeArrowheads="1"/>
          </p:cNvSpPr>
          <p:nvPr/>
        </p:nvSpPr>
        <p:spPr bwMode="auto">
          <a:xfrm>
            <a:off x="2339752" y="404664"/>
            <a:ext cx="518457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defRPr/>
            </a:pPr>
            <a:r>
              <a:rPr kumimoji="0" lang="ko-KR" altLang="en-US" sz="3000" spc="-150" dirty="0" smtClean="0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힘을 받은 물체 표현하기</a:t>
            </a:r>
          </a:p>
        </p:txBody>
      </p:sp>
      <p:sp>
        <p:nvSpPr>
          <p:cNvPr id="8" name="모서리가 둥근 직사각형 7"/>
          <p:cNvSpPr/>
          <p:nvPr/>
        </p:nvSpPr>
        <p:spPr>
          <a:xfrm>
            <a:off x="462154" y="1916832"/>
            <a:ext cx="8267787" cy="3960440"/>
          </a:xfrm>
          <a:prstGeom prst="roundRect">
            <a:avLst>
              <a:gd name="adj" fmla="val 6862"/>
            </a:avLst>
          </a:prstGeom>
          <a:noFill/>
          <a:ln w="1905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defRPr/>
            </a:pPr>
            <a:endParaRPr lang="en-US" altLang="ko-KR" sz="3500" spc="-150" dirty="0">
              <a:solidFill>
                <a:srgbClr val="0D0D0D"/>
              </a:solidFill>
              <a:ea typeface="맑은 고딕" panose="020B0503020000020004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139026" y="3233247"/>
            <a:ext cx="2912037" cy="1699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ko-KR" altLang="en-US" sz="30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굴러가는 </a:t>
            </a:r>
            <a:r>
              <a:rPr lang="ko-KR" altLang="en-US" sz="3000" spc="-300" dirty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고무공을 쳤더니 다른 방향으로 굴러갔다</a:t>
            </a:r>
            <a:r>
              <a:rPr lang="en-US" altLang="ko-KR" sz="30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.</a:t>
            </a:r>
            <a:r>
              <a:rPr lang="ko-KR" altLang="en-US" sz="30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 </a:t>
            </a:r>
            <a:endParaRPr lang="ko-KR" altLang="en-US" sz="3000" spc="-300" dirty="0">
              <a:solidFill>
                <a:schemeClr val="accent6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756535" y="2132856"/>
            <a:ext cx="391544" cy="422089"/>
            <a:chOff x="4933329" y="3026554"/>
            <a:chExt cx="223838" cy="241300"/>
          </a:xfrm>
          <a:solidFill>
            <a:schemeClr val="accent6"/>
          </a:solidFill>
        </p:grpSpPr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5012704" y="3026554"/>
              <a:ext cx="144463" cy="241300"/>
            </a:xfrm>
            <a:custGeom>
              <a:avLst/>
              <a:gdLst>
                <a:gd name="T0" fmla="*/ 16 w 91"/>
                <a:gd name="T1" fmla="*/ 152 h 152"/>
                <a:gd name="T2" fmla="*/ 16 w 91"/>
                <a:gd name="T3" fmla="*/ 152 h 152"/>
                <a:gd name="T4" fmla="*/ 10 w 91"/>
                <a:gd name="T5" fmla="*/ 151 h 152"/>
                <a:gd name="T6" fmla="*/ 5 w 91"/>
                <a:gd name="T7" fmla="*/ 147 h 152"/>
                <a:gd name="T8" fmla="*/ 5 w 91"/>
                <a:gd name="T9" fmla="*/ 147 h 152"/>
                <a:gd name="T10" fmla="*/ 1 w 91"/>
                <a:gd name="T11" fmla="*/ 141 h 152"/>
                <a:gd name="T12" fmla="*/ 0 w 91"/>
                <a:gd name="T13" fmla="*/ 136 h 152"/>
                <a:gd name="T14" fmla="*/ 1 w 91"/>
                <a:gd name="T15" fmla="*/ 130 h 152"/>
                <a:gd name="T16" fmla="*/ 5 w 91"/>
                <a:gd name="T17" fmla="*/ 124 h 152"/>
                <a:gd name="T18" fmla="*/ 53 w 91"/>
                <a:gd name="T19" fmla="*/ 75 h 152"/>
                <a:gd name="T20" fmla="*/ 5 w 91"/>
                <a:gd name="T21" fmla="*/ 28 h 152"/>
                <a:gd name="T22" fmla="*/ 5 w 91"/>
                <a:gd name="T23" fmla="*/ 28 h 152"/>
                <a:gd name="T24" fmla="*/ 1 w 91"/>
                <a:gd name="T25" fmla="*/ 22 h 152"/>
                <a:gd name="T26" fmla="*/ 0 w 91"/>
                <a:gd name="T27" fmla="*/ 16 h 152"/>
                <a:gd name="T28" fmla="*/ 1 w 91"/>
                <a:gd name="T29" fmla="*/ 9 h 152"/>
                <a:gd name="T30" fmla="*/ 5 w 91"/>
                <a:gd name="T31" fmla="*/ 5 h 152"/>
                <a:gd name="T32" fmla="*/ 5 w 91"/>
                <a:gd name="T33" fmla="*/ 5 h 152"/>
                <a:gd name="T34" fmla="*/ 10 w 91"/>
                <a:gd name="T35" fmla="*/ 1 h 152"/>
                <a:gd name="T36" fmla="*/ 16 w 91"/>
                <a:gd name="T37" fmla="*/ 0 h 152"/>
                <a:gd name="T38" fmla="*/ 22 w 91"/>
                <a:gd name="T39" fmla="*/ 1 h 152"/>
                <a:gd name="T40" fmla="*/ 27 w 91"/>
                <a:gd name="T41" fmla="*/ 5 h 152"/>
                <a:gd name="T42" fmla="*/ 86 w 91"/>
                <a:gd name="T43" fmla="*/ 64 h 152"/>
                <a:gd name="T44" fmla="*/ 86 w 91"/>
                <a:gd name="T45" fmla="*/ 64 h 152"/>
                <a:gd name="T46" fmla="*/ 90 w 91"/>
                <a:gd name="T47" fmla="*/ 70 h 152"/>
                <a:gd name="T48" fmla="*/ 91 w 91"/>
                <a:gd name="T49" fmla="*/ 75 h 152"/>
                <a:gd name="T50" fmla="*/ 90 w 91"/>
                <a:gd name="T51" fmla="*/ 82 h 152"/>
                <a:gd name="T52" fmla="*/ 86 w 91"/>
                <a:gd name="T53" fmla="*/ 87 h 152"/>
                <a:gd name="T54" fmla="*/ 27 w 91"/>
                <a:gd name="T55" fmla="*/ 147 h 152"/>
                <a:gd name="T56" fmla="*/ 27 w 91"/>
                <a:gd name="T57" fmla="*/ 147 h 152"/>
                <a:gd name="T58" fmla="*/ 22 w 91"/>
                <a:gd name="T59" fmla="*/ 151 h 152"/>
                <a:gd name="T60" fmla="*/ 16 w 91"/>
                <a:gd name="T61" fmla="*/ 152 h 152"/>
                <a:gd name="T62" fmla="*/ 16 w 91"/>
                <a:gd name="T63" fmla="*/ 15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" h="152">
                  <a:moveTo>
                    <a:pt x="16" y="152"/>
                  </a:moveTo>
                  <a:lnTo>
                    <a:pt x="16" y="152"/>
                  </a:lnTo>
                  <a:lnTo>
                    <a:pt x="10" y="151"/>
                  </a:lnTo>
                  <a:lnTo>
                    <a:pt x="5" y="147"/>
                  </a:lnTo>
                  <a:lnTo>
                    <a:pt x="5" y="147"/>
                  </a:lnTo>
                  <a:lnTo>
                    <a:pt x="1" y="141"/>
                  </a:lnTo>
                  <a:lnTo>
                    <a:pt x="0" y="136"/>
                  </a:lnTo>
                  <a:lnTo>
                    <a:pt x="1" y="130"/>
                  </a:lnTo>
                  <a:lnTo>
                    <a:pt x="5" y="124"/>
                  </a:lnTo>
                  <a:lnTo>
                    <a:pt x="53" y="75"/>
                  </a:lnTo>
                  <a:lnTo>
                    <a:pt x="5" y="28"/>
                  </a:lnTo>
                  <a:lnTo>
                    <a:pt x="5" y="28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9"/>
                  </a:lnTo>
                  <a:lnTo>
                    <a:pt x="5" y="5"/>
                  </a:lnTo>
                  <a:lnTo>
                    <a:pt x="5" y="5"/>
                  </a:lnTo>
                  <a:lnTo>
                    <a:pt x="10" y="1"/>
                  </a:lnTo>
                  <a:lnTo>
                    <a:pt x="16" y="0"/>
                  </a:lnTo>
                  <a:lnTo>
                    <a:pt x="22" y="1"/>
                  </a:lnTo>
                  <a:lnTo>
                    <a:pt x="27" y="5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90" y="70"/>
                  </a:lnTo>
                  <a:lnTo>
                    <a:pt x="91" y="75"/>
                  </a:lnTo>
                  <a:lnTo>
                    <a:pt x="90" y="82"/>
                  </a:lnTo>
                  <a:lnTo>
                    <a:pt x="86" y="87"/>
                  </a:lnTo>
                  <a:lnTo>
                    <a:pt x="27" y="147"/>
                  </a:lnTo>
                  <a:lnTo>
                    <a:pt x="27" y="147"/>
                  </a:lnTo>
                  <a:lnTo>
                    <a:pt x="22" y="151"/>
                  </a:lnTo>
                  <a:lnTo>
                    <a:pt x="16" y="152"/>
                  </a:lnTo>
                  <a:lnTo>
                    <a:pt x="16" y="152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4933329" y="3123391"/>
              <a:ext cx="214313" cy="46038"/>
            </a:xfrm>
            <a:custGeom>
              <a:avLst/>
              <a:gdLst>
                <a:gd name="T0" fmla="*/ 121 w 135"/>
                <a:gd name="T1" fmla="*/ 29 h 29"/>
                <a:gd name="T2" fmla="*/ 15 w 135"/>
                <a:gd name="T3" fmla="*/ 29 h 29"/>
                <a:gd name="T4" fmla="*/ 15 w 135"/>
                <a:gd name="T5" fmla="*/ 29 h 29"/>
                <a:gd name="T6" fmla="*/ 9 w 135"/>
                <a:gd name="T7" fmla="*/ 28 h 29"/>
                <a:gd name="T8" fmla="*/ 4 w 135"/>
                <a:gd name="T9" fmla="*/ 26 h 29"/>
                <a:gd name="T10" fmla="*/ 1 w 135"/>
                <a:gd name="T11" fmla="*/ 20 h 29"/>
                <a:gd name="T12" fmla="*/ 0 w 135"/>
                <a:gd name="T13" fmla="*/ 14 h 29"/>
                <a:gd name="T14" fmla="*/ 0 w 135"/>
                <a:gd name="T15" fmla="*/ 14 h 29"/>
                <a:gd name="T16" fmla="*/ 1 w 135"/>
                <a:gd name="T17" fmla="*/ 9 h 29"/>
                <a:gd name="T18" fmla="*/ 4 w 135"/>
                <a:gd name="T19" fmla="*/ 4 h 29"/>
                <a:gd name="T20" fmla="*/ 9 w 135"/>
                <a:gd name="T21" fmla="*/ 1 h 29"/>
                <a:gd name="T22" fmla="*/ 15 w 135"/>
                <a:gd name="T23" fmla="*/ 0 h 29"/>
                <a:gd name="T24" fmla="*/ 121 w 135"/>
                <a:gd name="T25" fmla="*/ 0 h 29"/>
                <a:gd name="T26" fmla="*/ 121 w 135"/>
                <a:gd name="T27" fmla="*/ 0 h 29"/>
                <a:gd name="T28" fmla="*/ 126 w 135"/>
                <a:gd name="T29" fmla="*/ 1 h 29"/>
                <a:gd name="T30" fmla="*/ 131 w 135"/>
                <a:gd name="T31" fmla="*/ 4 h 29"/>
                <a:gd name="T32" fmla="*/ 134 w 135"/>
                <a:gd name="T33" fmla="*/ 9 h 29"/>
                <a:gd name="T34" fmla="*/ 135 w 135"/>
                <a:gd name="T35" fmla="*/ 14 h 29"/>
                <a:gd name="T36" fmla="*/ 135 w 135"/>
                <a:gd name="T37" fmla="*/ 14 h 29"/>
                <a:gd name="T38" fmla="*/ 134 w 135"/>
                <a:gd name="T39" fmla="*/ 20 h 29"/>
                <a:gd name="T40" fmla="*/ 131 w 135"/>
                <a:gd name="T41" fmla="*/ 26 h 29"/>
                <a:gd name="T42" fmla="*/ 126 w 135"/>
                <a:gd name="T43" fmla="*/ 28 h 29"/>
                <a:gd name="T44" fmla="*/ 121 w 135"/>
                <a:gd name="T45" fmla="*/ 29 h 29"/>
                <a:gd name="T46" fmla="*/ 121 w 135"/>
                <a:gd name="T47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35" h="29">
                  <a:moveTo>
                    <a:pt x="121" y="29"/>
                  </a:moveTo>
                  <a:lnTo>
                    <a:pt x="15" y="29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4" y="26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" y="9"/>
                  </a:lnTo>
                  <a:lnTo>
                    <a:pt x="4" y="4"/>
                  </a:lnTo>
                  <a:lnTo>
                    <a:pt x="9" y="1"/>
                  </a:lnTo>
                  <a:lnTo>
                    <a:pt x="15" y="0"/>
                  </a:lnTo>
                  <a:lnTo>
                    <a:pt x="121" y="0"/>
                  </a:lnTo>
                  <a:lnTo>
                    <a:pt x="121" y="0"/>
                  </a:lnTo>
                  <a:lnTo>
                    <a:pt x="126" y="1"/>
                  </a:lnTo>
                  <a:lnTo>
                    <a:pt x="131" y="4"/>
                  </a:lnTo>
                  <a:lnTo>
                    <a:pt x="134" y="9"/>
                  </a:lnTo>
                  <a:lnTo>
                    <a:pt x="135" y="14"/>
                  </a:lnTo>
                  <a:lnTo>
                    <a:pt x="135" y="14"/>
                  </a:lnTo>
                  <a:lnTo>
                    <a:pt x="134" y="20"/>
                  </a:lnTo>
                  <a:lnTo>
                    <a:pt x="131" y="26"/>
                  </a:lnTo>
                  <a:lnTo>
                    <a:pt x="126" y="28"/>
                  </a:lnTo>
                  <a:lnTo>
                    <a:pt x="121" y="29"/>
                  </a:lnTo>
                  <a:lnTo>
                    <a:pt x="121" y="29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 rot="21198913">
            <a:off x="4985039" y="3183964"/>
            <a:ext cx="325320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ko-KR" altLang="en-US" sz="30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날아오는 </a:t>
            </a:r>
            <a:r>
              <a:rPr lang="ko-KR" altLang="en-US" sz="3000" spc="-300" dirty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고무공을 쳤더니 다시 오던 방향으로 튕겨서 갔다</a:t>
            </a:r>
            <a:r>
              <a:rPr lang="en-US" altLang="ko-KR" sz="30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.</a:t>
            </a:r>
            <a:endParaRPr lang="ko-KR" altLang="en-US" sz="3000" spc="-300" dirty="0">
              <a:solidFill>
                <a:schemeClr val="accent6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259632" y="1973179"/>
            <a:ext cx="669674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500" spc="-150" dirty="0">
                <a:solidFill>
                  <a:srgbClr val="E46C0A"/>
                </a:solidFill>
                <a:latin typeface="맑은 고딕"/>
                <a:ea typeface="맑은 고딕" panose="020B0503020000020004" pitchFamily="50" charset="-127"/>
              </a:rPr>
              <a:t>기준</a:t>
            </a:r>
            <a:r>
              <a:rPr lang="en-US" altLang="ko-KR" sz="3500" spc="-150" dirty="0">
                <a:solidFill>
                  <a:srgbClr val="E46C0A"/>
                </a:solidFill>
                <a:latin typeface="맑은 고딕"/>
                <a:ea typeface="맑은 고딕" panose="020B0503020000020004" pitchFamily="50" charset="-127"/>
              </a:rPr>
              <a:t>: </a:t>
            </a:r>
            <a:r>
              <a:rPr lang="ko-KR" altLang="en-US" sz="3500" spc="-150" dirty="0">
                <a:solidFill>
                  <a:srgbClr val="E46C0A"/>
                </a:solidFill>
                <a:latin typeface="맑은 고딕"/>
                <a:ea typeface="맑은 고딕" panose="020B0503020000020004" pitchFamily="50" charset="-127"/>
              </a:rPr>
              <a:t>공의 </a:t>
            </a:r>
            <a:r>
              <a:rPr lang="ko-KR" altLang="en-US" sz="3500" spc="-150" dirty="0" smtClean="0">
                <a:solidFill>
                  <a:srgbClr val="E46C0A"/>
                </a:solidFill>
                <a:latin typeface="맑은 고딕"/>
                <a:ea typeface="맑은 고딕" panose="020B0503020000020004" pitchFamily="50" charset="-127"/>
              </a:rPr>
              <a:t>운동 방향이 </a:t>
            </a:r>
            <a:r>
              <a:rPr lang="ko-KR" altLang="en-US" sz="3500" spc="-150" dirty="0">
                <a:solidFill>
                  <a:srgbClr val="E46C0A"/>
                </a:solidFill>
                <a:latin typeface="맑은 고딕"/>
                <a:ea typeface="맑은 고딕" panose="020B0503020000020004" pitchFamily="50" charset="-127"/>
              </a:rPr>
              <a:t>변한 경우</a:t>
            </a:r>
            <a:endParaRPr lang="en-US" altLang="ko-KR" sz="3500" spc="-150" dirty="0">
              <a:solidFill>
                <a:srgbClr val="E46C0A"/>
              </a:solidFill>
              <a:latin typeface="맑은 고딕"/>
              <a:ea typeface="맑은 고딕" panose="020B0503020000020004" pitchFamily="50" charset="-127"/>
            </a:endParaRPr>
          </a:p>
        </p:txBody>
      </p:sp>
      <p:sp>
        <p:nvSpPr>
          <p:cNvPr id="14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r>
              <a:rPr lang="en-US" altLang="ko-KR" dirty="0" smtClean="0">
                <a:solidFill>
                  <a:schemeClr val="bg1">
                    <a:lumMod val="50000"/>
                  </a:schemeClr>
                </a:solidFill>
              </a:rPr>
              <a:t>8</a:t>
            </a:r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41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3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83" r="97"/>
          <a:stretch/>
        </p:blipFill>
        <p:spPr>
          <a:xfrm>
            <a:off x="4603178" y="2573051"/>
            <a:ext cx="4032448" cy="2989233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308"/>
          <a:stretch/>
        </p:blipFill>
        <p:spPr>
          <a:xfrm>
            <a:off x="489313" y="2659495"/>
            <a:ext cx="4145642" cy="2989233"/>
          </a:xfrm>
          <a:prstGeom prst="rect">
            <a:avLst/>
          </a:prstGeom>
        </p:spPr>
      </p:pic>
      <p:sp>
        <p:nvSpPr>
          <p:cNvPr id="7" name="TextBox 18"/>
          <p:cNvSpPr txBox="1">
            <a:spLocks noChangeArrowheads="1"/>
          </p:cNvSpPr>
          <p:nvPr/>
        </p:nvSpPr>
        <p:spPr bwMode="auto">
          <a:xfrm>
            <a:off x="2339752" y="404664"/>
            <a:ext cx="518457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맑은 고딕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defRPr/>
            </a:pPr>
            <a:r>
              <a:rPr kumimoji="0" lang="ko-KR" altLang="en-US" sz="3000" spc="-150" dirty="0" smtClean="0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힘을 받은 물체 표현하기</a:t>
            </a:r>
          </a:p>
        </p:txBody>
      </p:sp>
      <p:sp>
        <p:nvSpPr>
          <p:cNvPr id="8" name="모서리가 둥근 직사각형 7"/>
          <p:cNvSpPr/>
          <p:nvPr/>
        </p:nvSpPr>
        <p:spPr>
          <a:xfrm>
            <a:off x="462154" y="1916832"/>
            <a:ext cx="8267787" cy="3960440"/>
          </a:xfrm>
          <a:prstGeom prst="roundRect">
            <a:avLst>
              <a:gd name="adj" fmla="val 6862"/>
            </a:avLst>
          </a:prstGeom>
          <a:noFill/>
          <a:ln w="1905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defRPr/>
            </a:pPr>
            <a:endParaRPr lang="en-US" altLang="ko-KR" sz="3500" spc="-150" dirty="0">
              <a:solidFill>
                <a:srgbClr val="0D0D0D"/>
              </a:solidFill>
              <a:ea typeface="맑은 고딕" panose="020B0503020000020004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115616" y="3233247"/>
            <a:ext cx="317612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ko-KR" altLang="en-US" sz="30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바닥에 </a:t>
            </a:r>
            <a:r>
              <a:rPr lang="ko-KR" altLang="en-US" sz="3000" spc="-300" dirty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놓인 고무공을 굴렸더니 굴러갔다</a:t>
            </a:r>
            <a:r>
              <a:rPr lang="en-US" altLang="ko-KR" sz="30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.</a:t>
            </a:r>
            <a:endParaRPr lang="ko-KR" altLang="en-US" sz="3000" spc="-300" dirty="0">
              <a:solidFill>
                <a:schemeClr val="accent6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756535" y="2132856"/>
            <a:ext cx="391544" cy="422089"/>
            <a:chOff x="4933329" y="3026554"/>
            <a:chExt cx="223838" cy="241300"/>
          </a:xfrm>
          <a:solidFill>
            <a:schemeClr val="accent6"/>
          </a:solidFill>
        </p:grpSpPr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5012704" y="3026554"/>
              <a:ext cx="144463" cy="241300"/>
            </a:xfrm>
            <a:custGeom>
              <a:avLst/>
              <a:gdLst>
                <a:gd name="T0" fmla="*/ 16 w 91"/>
                <a:gd name="T1" fmla="*/ 152 h 152"/>
                <a:gd name="T2" fmla="*/ 16 w 91"/>
                <a:gd name="T3" fmla="*/ 152 h 152"/>
                <a:gd name="T4" fmla="*/ 10 w 91"/>
                <a:gd name="T5" fmla="*/ 151 h 152"/>
                <a:gd name="T6" fmla="*/ 5 w 91"/>
                <a:gd name="T7" fmla="*/ 147 h 152"/>
                <a:gd name="T8" fmla="*/ 5 w 91"/>
                <a:gd name="T9" fmla="*/ 147 h 152"/>
                <a:gd name="T10" fmla="*/ 1 w 91"/>
                <a:gd name="T11" fmla="*/ 141 h 152"/>
                <a:gd name="T12" fmla="*/ 0 w 91"/>
                <a:gd name="T13" fmla="*/ 136 h 152"/>
                <a:gd name="T14" fmla="*/ 1 w 91"/>
                <a:gd name="T15" fmla="*/ 130 h 152"/>
                <a:gd name="T16" fmla="*/ 5 w 91"/>
                <a:gd name="T17" fmla="*/ 124 h 152"/>
                <a:gd name="T18" fmla="*/ 53 w 91"/>
                <a:gd name="T19" fmla="*/ 75 h 152"/>
                <a:gd name="T20" fmla="*/ 5 w 91"/>
                <a:gd name="T21" fmla="*/ 28 h 152"/>
                <a:gd name="T22" fmla="*/ 5 w 91"/>
                <a:gd name="T23" fmla="*/ 28 h 152"/>
                <a:gd name="T24" fmla="*/ 1 w 91"/>
                <a:gd name="T25" fmla="*/ 22 h 152"/>
                <a:gd name="T26" fmla="*/ 0 w 91"/>
                <a:gd name="T27" fmla="*/ 16 h 152"/>
                <a:gd name="T28" fmla="*/ 1 w 91"/>
                <a:gd name="T29" fmla="*/ 9 h 152"/>
                <a:gd name="T30" fmla="*/ 5 w 91"/>
                <a:gd name="T31" fmla="*/ 5 h 152"/>
                <a:gd name="T32" fmla="*/ 5 w 91"/>
                <a:gd name="T33" fmla="*/ 5 h 152"/>
                <a:gd name="T34" fmla="*/ 10 w 91"/>
                <a:gd name="T35" fmla="*/ 1 h 152"/>
                <a:gd name="T36" fmla="*/ 16 w 91"/>
                <a:gd name="T37" fmla="*/ 0 h 152"/>
                <a:gd name="T38" fmla="*/ 22 w 91"/>
                <a:gd name="T39" fmla="*/ 1 h 152"/>
                <a:gd name="T40" fmla="*/ 27 w 91"/>
                <a:gd name="T41" fmla="*/ 5 h 152"/>
                <a:gd name="T42" fmla="*/ 86 w 91"/>
                <a:gd name="T43" fmla="*/ 64 h 152"/>
                <a:gd name="T44" fmla="*/ 86 w 91"/>
                <a:gd name="T45" fmla="*/ 64 h 152"/>
                <a:gd name="T46" fmla="*/ 90 w 91"/>
                <a:gd name="T47" fmla="*/ 70 h 152"/>
                <a:gd name="T48" fmla="*/ 91 w 91"/>
                <a:gd name="T49" fmla="*/ 75 h 152"/>
                <a:gd name="T50" fmla="*/ 90 w 91"/>
                <a:gd name="T51" fmla="*/ 82 h 152"/>
                <a:gd name="T52" fmla="*/ 86 w 91"/>
                <a:gd name="T53" fmla="*/ 87 h 152"/>
                <a:gd name="T54" fmla="*/ 27 w 91"/>
                <a:gd name="T55" fmla="*/ 147 h 152"/>
                <a:gd name="T56" fmla="*/ 27 w 91"/>
                <a:gd name="T57" fmla="*/ 147 h 152"/>
                <a:gd name="T58" fmla="*/ 22 w 91"/>
                <a:gd name="T59" fmla="*/ 151 h 152"/>
                <a:gd name="T60" fmla="*/ 16 w 91"/>
                <a:gd name="T61" fmla="*/ 152 h 152"/>
                <a:gd name="T62" fmla="*/ 16 w 91"/>
                <a:gd name="T63" fmla="*/ 15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" h="152">
                  <a:moveTo>
                    <a:pt x="16" y="152"/>
                  </a:moveTo>
                  <a:lnTo>
                    <a:pt x="16" y="152"/>
                  </a:lnTo>
                  <a:lnTo>
                    <a:pt x="10" y="151"/>
                  </a:lnTo>
                  <a:lnTo>
                    <a:pt x="5" y="147"/>
                  </a:lnTo>
                  <a:lnTo>
                    <a:pt x="5" y="147"/>
                  </a:lnTo>
                  <a:lnTo>
                    <a:pt x="1" y="141"/>
                  </a:lnTo>
                  <a:lnTo>
                    <a:pt x="0" y="136"/>
                  </a:lnTo>
                  <a:lnTo>
                    <a:pt x="1" y="130"/>
                  </a:lnTo>
                  <a:lnTo>
                    <a:pt x="5" y="124"/>
                  </a:lnTo>
                  <a:lnTo>
                    <a:pt x="53" y="75"/>
                  </a:lnTo>
                  <a:lnTo>
                    <a:pt x="5" y="28"/>
                  </a:lnTo>
                  <a:lnTo>
                    <a:pt x="5" y="28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9"/>
                  </a:lnTo>
                  <a:lnTo>
                    <a:pt x="5" y="5"/>
                  </a:lnTo>
                  <a:lnTo>
                    <a:pt x="5" y="5"/>
                  </a:lnTo>
                  <a:lnTo>
                    <a:pt x="10" y="1"/>
                  </a:lnTo>
                  <a:lnTo>
                    <a:pt x="16" y="0"/>
                  </a:lnTo>
                  <a:lnTo>
                    <a:pt x="22" y="1"/>
                  </a:lnTo>
                  <a:lnTo>
                    <a:pt x="27" y="5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90" y="70"/>
                  </a:lnTo>
                  <a:lnTo>
                    <a:pt x="91" y="75"/>
                  </a:lnTo>
                  <a:lnTo>
                    <a:pt x="90" y="82"/>
                  </a:lnTo>
                  <a:lnTo>
                    <a:pt x="86" y="87"/>
                  </a:lnTo>
                  <a:lnTo>
                    <a:pt x="27" y="147"/>
                  </a:lnTo>
                  <a:lnTo>
                    <a:pt x="27" y="147"/>
                  </a:lnTo>
                  <a:lnTo>
                    <a:pt x="22" y="151"/>
                  </a:lnTo>
                  <a:lnTo>
                    <a:pt x="16" y="152"/>
                  </a:lnTo>
                  <a:lnTo>
                    <a:pt x="16" y="152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4933329" y="3123391"/>
              <a:ext cx="214313" cy="46038"/>
            </a:xfrm>
            <a:custGeom>
              <a:avLst/>
              <a:gdLst>
                <a:gd name="T0" fmla="*/ 121 w 135"/>
                <a:gd name="T1" fmla="*/ 29 h 29"/>
                <a:gd name="T2" fmla="*/ 15 w 135"/>
                <a:gd name="T3" fmla="*/ 29 h 29"/>
                <a:gd name="T4" fmla="*/ 15 w 135"/>
                <a:gd name="T5" fmla="*/ 29 h 29"/>
                <a:gd name="T6" fmla="*/ 9 w 135"/>
                <a:gd name="T7" fmla="*/ 28 h 29"/>
                <a:gd name="T8" fmla="*/ 4 w 135"/>
                <a:gd name="T9" fmla="*/ 26 h 29"/>
                <a:gd name="T10" fmla="*/ 1 w 135"/>
                <a:gd name="T11" fmla="*/ 20 h 29"/>
                <a:gd name="T12" fmla="*/ 0 w 135"/>
                <a:gd name="T13" fmla="*/ 14 h 29"/>
                <a:gd name="T14" fmla="*/ 0 w 135"/>
                <a:gd name="T15" fmla="*/ 14 h 29"/>
                <a:gd name="T16" fmla="*/ 1 w 135"/>
                <a:gd name="T17" fmla="*/ 9 h 29"/>
                <a:gd name="T18" fmla="*/ 4 w 135"/>
                <a:gd name="T19" fmla="*/ 4 h 29"/>
                <a:gd name="T20" fmla="*/ 9 w 135"/>
                <a:gd name="T21" fmla="*/ 1 h 29"/>
                <a:gd name="T22" fmla="*/ 15 w 135"/>
                <a:gd name="T23" fmla="*/ 0 h 29"/>
                <a:gd name="T24" fmla="*/ 121 w 135"/>
                <a:gd name="T25" fmla="*/ 0 h 29"/>
                <a:gd name="T26" fmla="*/ 121 w 135"/>
                <a:gd name="T27" fmla="*/ 0 h 29"/>
                <a:gd name="T28" fmla="*/ 126 w 135"/>
                <a:gd name="T29" fmla="*/ 1 h 29"/>
                <a:gd name="T30" fmla="*/ 131 w 135"/>
                <a:gd name="T31" fmla="*/ 4 h 29"/>
                <a:gd name="T32" fmla="*/ 134 w 135"/>
                <a:gd name="T33" fmla="*/ 9 h 29"/>
                <a:gd name="T34" fmla="*/ 135 w 135"/>
                <a:gd name="T35" fmla="*/ 14 h 29"/>
                <a:gd name="T36" fmla="*/ 135 w 135"/>
                <a:gd name="T37" fmla="*/ 14 h 29"/>
                <a:gd name="T38" fmla="*/ 134 w 135"/>
                <a:gd name="T39" fmla="*/ 20 h 29"/>
                <a:gd name="T40" fmla="*/ 131 w 135"/>
                <a:gd name="T41" fmla="*/ 26 h 29"/>
                <a:gd name="T42" fmla="*/ 126 w 135"/>
                <a:gd name="T43" fmla="*/ 28 h 29"/>
                <a:gd name="T44" fmla="*/ 121 w 135"/>
                <a:gd name="T45" fmla="*/ 29 h 29"/>
                <a:gd name="T46" fmla="*/ 121 w 135"/>
                <a:gd name="T47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35" h="29">
                  <a:moveTo>
                    <a:pt x="121" y="29"/>
                  </a:moveTo>
                  <a:lnTo>
                    <a:pt x="15" y="29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4" y="26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" y="9"/>
                  </a:lnTo>
                  <a:lnTo>
                    <a:pt x="4" y="4"/>
                  </a:lnTo>
                  <a:lnTo>
                    <a:pt x="9" y="1"/>
                  </a:lnTo>
                  <a:lnTo>
                    <a:pt x="15" y="0"/>
                  </a:lnTo>
                  <a:lnTo>
                    <a:pt x="121" y="0"/>
                  </a:lnTo>
                  <a:lnTo>
                    <a:pt x="121" y="0"/>
                  </a:lnTo>
                  <a:lnTo>
                    <a:pt x="126" y="1"/>
                  </a:lnTo>
                  <a:lnTo>
                    <a:pt x="131" y="4"/>
                  </a:lnTo>
                  <a:lnTo>
                    <a:pt x="134" y="9"/>
                  </a:lnTo>
                  <a:lnTo>
                    <a:pt x="135" y="14"/>
                  </a:lnTo>
                  <a:lnTo>
                    <a:pt x="135" y="14"/>
                  </a:lnTo>
                  <a:lnTo>
                    <a:pt x="134" y="20"/>
                  </a:lnTo>
                  <a:lnTo>
                    <a:pt x="131" y="26"/>
                  </a:lnTo>
                  <a:lnTo>
                    <a:pt x="126" y="28"/>
                  </a:lnTo>
                  <a:lnTo>
                    <a:pt x="121" y="29"/>
                  </a:lnTo>
                  <a:lnTo>
                    <a:pt x="121" y="29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 rot="21252764">
            <a:off x="5003476" y="3208765"/>
            <a:ext cx="3123502" cy="1699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ko-KR" altLang="en-US" sz="30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굴러가던 </a:t>
            </a:r>
            <a:r>
              <a:rPr lang="ko-KR" altLang="en-US" sz="3000" spc="-300" dirty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고무공을 그 방향으로 밀었더니 빨라졌다</a:t>
            </a:r>
            <a:r>
              <a:rPr lang="en-US" altLang="ko-KR" sz="3000" spc="-300" dirty="0" smtClean="0">
                <a:solidFill>
                  <a:schemeClr val="accent6">
                    <a:lumMod val="75000"/>
                  </a:schemeClr>
                </a:solidFill>
                <a:ea typeface="맑은 고딕" panose="020B0503020000020004" pitchFamily="50" charset="-127"/>
              </a:rPr>
              <a:t>.</a:t>
            </a:r>
            <a:endParaRPr lang="ko-KR" altLang="en-US" sz="3000" spc="-300" dirty="0">
              <a:solidFill>
                <a:schemeClr val="accent6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259632" y="1973179"/>
            <a:ext cx="624644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500" spc="-150" dirty="0">
                <a:solidFill>
                  <a:srgbClr val="E46C0A"/>
                </a:solidFill>
                <a:latin typeface="맑은 고딕"/>
                <a:ea typeface="맑은 고딕" panose="020B0503020000020004" pitchFamily="50" charset="-127"/>
              </a:rPr>
              <a:t>기준</a:t>
            </a:r>
            <a:r>
              <a:rPr lang="en-US" altLang="ko-KR" sz="3500" spc="-150" dirty="0">
                <a:solidFill>
                  <a:srgbClr val="E46C0A"/>
                </a:solidFill>
                <a:latin typeface="맑은 고딕"/>
                <a:ea typeface="맑은 고딕" panose="020B0503020000020004" pitchFamily="50" charset="-127"/>
              </a:rPr>
              <a:t>: </a:t>
            </a:r>
            <a:r>
              <a:rPr lang="ko-KR" altLang="en-US" sz="3500" spc="-150" dirty="0">
                <a:solidFill>
                  <a:srgbClr val="E46C0A"/>
                </a:solidFill>
                <a:latin typeface="맑은 고딕"/>
                <a:ea typeface="맑은 고딕" panose="020B0503020000020004" pitchFamily="50" charset="-127"/>
              </a:rPr>
              <a:t>공의 </a:t>
            </a:r>
            <a:r>
              <a:rPr lang="ko-KR" altLang="en-US" sz="3500" spc="-150" dirty="0" smtClean="0">
                <a:solidFill>
                  <a:srgbClr val="E46C0A"/>
                </a:solidFill>
                <a:latin typeface="맑은 고딕"/>
                <a:ea typeface="맑은 고딕" panose="020B0503020000020004" pitchFamily="50" charset="-127"/>
              </a:rPr>
              <a:t>빠르기가 </a:t>
            </a:r>
            <a:r>
              <a:rPr lang="ko-KR" altLang="en-US" sz="3500" spc="-150" dirty="0">
                <a:solidFill>
                  <a:srgbClr val="E46C0A"/>
                </a:solidFill>
                <a:latin typeface="맑은 고딕"/>
                <a:ea typeface="맑은 고딕" panose="020B0503020000020004" pitchFamily="50" charset="-127"/>
              </a:rPr>
              <a:t>변한 경우</a:t>
            </a:r>
            <a:endParaRPr lang="en-US" altLang="ko-KR" sz="3500" spc="-150" dirty="0">
              <a:solidFill>
                <a:srgbClr val="E46C0A"/>
              </a:solidFill>
              <a:latin typeface="맑은 고딕"/>
              <a:ea typeface="맑은 고딕" panose="020B0503020000020004" pitchFamily="50" charset="-127"/>
            </a:endParaRPr>
          </a:p>
        </p:txBody>
      </p:sp>
      <p:sp>
        <p:nvSpPr>
          <p:cNvPr id="14" name="슬라이드 번호 개체 틀 3"/>
          <p:cNvSpPr txBox="1">
            <a:spLocks/>
          </p:cNvSpPr>
          <p:nvPr/>
        </p:nvSpPr>
        <p:spPr>
          <a:xfrm>
            <a:off x="8532440" y="6319438"/>
            <a:ext cx="61156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sz="1400" b="1" kern="1200">
                <a:solidFill>
                  <a:schemeClr val="tx1"/>
                </a:solidFill>
                <a:latin typeface="맑은 고딕" pitchFamily="50" charset="-127"/>
                <a:ea typeface="굴림" charset="-127"/>
                <a:cs typeface="+mn-cs"/>
              </a:defRPr>
            </a:lvl9pPr>
          </a:lstStyle>
          <a:p>
            <a:r>
              <a:rPr lang="en-US" altLang="ko-KR" dirty="0">
                <a:solidFill>
                  <a:schemeClr val="bg1">
                    <a:lumMod val="50000"/>
                  </a:schemeClr>
                </a:solidFill>
              </a:rPr>
              <a:t>9</a:t>
            </a:r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40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3" grpId="0"/>
      <p:bldP spid="3" grpId="0"/>
    </p:bldLst>
  </p:timing>
</p:sld>
</file>

<file path=ppt/theme/theme1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2">
      <a:majorFont>
        <a:latin typeface="나눔고딕 ExtraBold"/>
        <a:ea typeface="나눔고딕 ExtraBold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1">
      <a:majorFont>
        <a:latin typeface="맑은 고딕"/>
        <a:ea typeface="맑은 고딕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5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2">
      <a:majorFont>
        <a:latin typeface="나눔고딕 ExtraBold"/>
        <a:ea typeface="나눔고딕 ExtraBold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8570</TotalTime>
  <Words>396</Words>
  <Application>Microsoft Office PowerPoint</Application>
  <PresentationFormat>화면 슬라이드 쇼(4:3)</PresentationFormat>
  <Paragraphs>82</Paragraphs>
  <Slides>20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3</vt:i4>
      </vt:variant>
      <vt:variant>
        <vt:lpstr>슬라이드 제목</vt:lpstr>
      </vt:variant>
      <vt:variant>
        <vt:i4>20</vt:i4>
      </vt:variant>
    </vt:vector>
  </HeadingPairs>
  <TitlesOfParts>
    <vt:vector size="27" baseType="lpstr">
      <vt:lpstr>굴림</vt:lpstr>
      <vt:lpstr>나눔고딕 ExtraBold</vt:lpstr>
      <vt:lpstr>맑은 고딕</vt:lpstr>
      <vt:lpstr>Arial</vt:lpstr>
      <vt:lpstr>2_디자인 사용자 지정</vt:lpstr>
      <vt:lpstr>테마1</vt:lpstr>
      <vt:lpstr>3_디자인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Shake.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이서진</dc:creator>
  <cp:lastModifiedBy>Registered User</cp:lastModifiedBy>
  <cp:revision>227</cp:revision>
  <cp:lastPrinted>2016-05-17T05:47:31Z</cp:lastPrinted>
  <dcterms:created xsi:type="dcterms:W3CDTF">2010-06-11T03:37:03Z</dcterms:created>
  <dcterms:modified xsi:type="dcterms:W3CDTF">2018-11-05T00:49:54Z</dcterms:modified>
</cp:coreProperties>
</file>