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86" r:id="rId1"/>
    <p:sldMasterId id="2147483787" r:id="rId2"/>
  </p:sldMasterIdLst>
  <p:notesMasterIdLst>
    <p:notesMasterId r:id="rId3"/>
  </p:notesMasterIdLst>
  <p:handoutMasterIdLst>
    <p:handoutMasterId r:id="rId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9869488" cy="6735763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맑은 고딕"/>
        <a:ea typeface="굴림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맑은 고딕"/>
        <a:ea typeface="굴림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맑은 고딕"/>
        <a:ea typeface="굴림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맑은 고딕"/>
        <a:ea typeface="굴림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맑은 고딕"/>
        <a:ea typeface="굴림"/>
        <a:cs typeface="+mn-cs"/>
      </a:defRPr>
    </a:lvl5pPr>
    <a:lvl6pPr marL="2286000" algn="l" defTabSz="914400" rtl="0" eaLnBrk="1" latinLnBrk="1" hangingPunct="1">
      <a:defRPr sz="1400" b="1" kern="1200">
        <a:solidFill>
          <a:schemeClr val="tx1"/>
        </a:solidFill>
        <a:latin typeface="맑은 고딕"/>
        <a:ea typeface="굴림"/>
        <a:cs typeface="+mn-cs"/>
      </a:defRPr>
    </a:lvl6pPr>
    <a:lvl7pPr marL="2743200" algn="l" defTabSz="914400" rtl="0" eaLnBrk="1" latinLnBrk="1" hangingPunct="1">
      <a:defRPr sz="1400" b="1" kern="1200">
        <a:solidFill>
          <a:schemeClr val="tx1"/>
        </a:solidFill>
        <a:latin typeface="맑은 고딕"/>
        <a:ea typeface="굴림"/>
        <a:cs typeface="+mn-cs"/>
      </a:defRPr>
    </a:lvl7pPr>
    <a:lvl8pPr marL="3200400" algn="l" defTabSz="914400" rtl="0" eaLnBrk="1" latinLnBrk="1" hangingPunct="1">
      <a:defRPr sz="1400" b="1" kern="1200">
        <a:solidFill>
          <a:schemeClr val="tx1"/>
        </a:solidFill>
        <a:latin typeface="맑은 고딕"/>
        <a:ea typeface="굴림"/>
        <a:cs typeface="+mn-cs"/>
      </a:defRPr>
    </a:lvl8pPr>
    <a:lvl9pPr marL="3657600" algn="l" defTabSz="914400" rtl="0" eaLnBrk="1" latinLnBrk="1" hangingPunct="1">
      <a:defRPr sz="1400" b="1" kern="1200">
        <a:solidFill>
          <a:schemeClr val="tx1"/>
        </a:solidFill>
        <a:latin typeface="맑은 고딕"/>
        <a:ea typeface="굴림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658" autoAdjust="0"/>
    <p:restoredTop sz="94699" autoAdjust="0"/>
  </p:normalViewPr>
  <p:slideViewPr>
    <p:cSldViewPr>
      <p:cViewPr varScale="1">
        <p:scale>
          <a:sx n="100" d="100"/>
          <a:sy n="100" d="100"/>
        </p:scale>
        <p:origin x="1518" y="108"/>
      </p:cViewPr>
      <p:guideLst>
        <p:guide orient="horz" pos="6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864" y="96"/>
      </p:cViewPr>
      <p:guideLst>
        <p:guide orient="horz" pos="2122"/>
        <p:guide pos="3109"/>
      </p:guideLst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6.xml"  /><Relationship Id="rId11" Type="http://schemas.openxmlformats.org/officeDocument/2006/relationships/slide" Target="slides/slide7.xml"  /><Relationship Id="rId12" Type="http://schemas.openxmlformats.org/officeDocument/2006/relationships/slide" Target="slides/slide8.xml"  /><Relationship Id="rId13" Type="http://schemas.openxmlformats.org/officeDocument/2006/relationships/slide" Target="slides/slide9.xml"  /><Relationship Id="rId14" Type="http://schemas.openxmlformats.org/officeDocument/2006/relationships/slide" Target="slides/slide10.xml"  /><Relationship Id="rId15" Type="http://schemas.openxmlformats.org/officeDocument/2006/relationships/slide" Target="slides/slide11.xml"  /><Relationship Id="rId16" Type="http://schemas.openxmlformats.org/officeDocument/2006/relationships/slide" Target="slides/slide12.xml"  /><Relationship Id="rId17" Type="http://schemas.openxmlformats.org/officeDocument/2006/relationships/slide" Target="slides/slide13.xml"  /><Relationship Id="rId18" Type="http://schemas.openxmlformats.org/officeDocument/2006/relationships/slide" Target="slides/slide14.xml"  /><Relationship Id="rId19" Type="http://schemas.openxmlformats.org/officeDocument/2006/relationships/slide" Target="slides/slide15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6.xml"  /><Relationship Id="rId21" Type="http://schemas.openxmlformats.org/officeDocument/2006/relationships/presProps" Target="presProps.xml"  /><Relationship Id="rId22" Type="http://schemas.openxmlformats.org/officeDocument/2006/relationships/viewProps" Target="viewProps.xml"  /><Relationship Id="rId23" Type="http://schemas.openxmlformats.org/officeDocument/2006/relationships/theme" Target="theme/theme1.xml"  /><Relationship Id="rId24" Type="http://schemas.openxmlformats.org/officeDocument/2006/relationships/tableStyles" Target="tableStyles.xml"  /><Relationship Id="rId3" Type="http://schemas.openxmlformats.org/officeDocument/2006/relationships/notesMaster" Target="notesMasters/notesMaster1.xml"  /><Relationship Id="rId4" Type="http://schemas.openxmlformats.org/officeDocument/2006/relationships/handoutMaster" Target="handoutMasters/handoutMaster1.xml"  /><Relationship Id="rId5" Type="http://schemas.openxmlformats.org/officeDocument/2006/relationships/slide" Target="slides/slide1.xml"  /><Relationship Id="rId6" Type="http://schemas.openxmlformats.org/officeDocument/2006/relationships/slide" Target="slides/slide2.xml"  /><Relationship Id="rId7" Type="http://schemas.openxmlformats.org/officeDocument/2006/relationships/slide" Target="slides/slide3.xml"  /><Relationship Id="rId8" Type="http://schemas.openxmlformats.org/officeDocument/2006/relationships/slide" Target="slides/slide4.xml"  /><Relationship Id="rId9" Type="http://schemas.openxmlformats.org/officeDocument/2006/relationships/slide" Target="slides/slide5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4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 idx="0"/>
          </p:nvPr>
        </p:nvSpPr>
        <p:spPr>
          <a:xfrm>
            <a:off x="0" y="0"/>
            <a:ext cx="4276725" cy="3365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36" tIns="45719" rIns="91436" bIns="45719" anchor="t" anchorCtr="0">
            <a:prstTxWarp prst="textNoShape">
              <a:avLst/>
            </a:prstTxWarp>
          </a:bodyPr>
          <a:lstStyle>
            <a:lvl1pPr algn="l" eaLnBrk="0" latinLnBrk="1" hangingPunct="0">
              <a:defRPr kumimoji="1" sz="1200" b="0" dirty="0">
                <a:latin typeface="맑은 고딕"/>
                <a:ea typeface="맑은 고딕"/>
              </a:defRPr>
            </a:lvl1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5591175" y="0"/>
            <a:ext cx="4276725" cy="3365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36" tIns="45719" rIns="91436" bIns="45719" anchor="t" anchorCtr="0">
            <a:prstTxWarp prst="textNoShape">
              <a:avLst/>
            </a:prstTxWarp>
          </a:bodyPr>
          <a:lstStyle>
            <a:lvl1pPr algn="r" eaLnBrk="0" latinLnBrk="1" hangingPunct="0">
              <a:defRPr kumimoji="1" sz="1200" b="0" smtClean="0">
                <a:latin typeface="맑은 고딕"/>
                <a:ea typeface="맑은 고딕"/>
              </a:defRPr>
            </a:lvl1pPr>
          </a:lstStyle>
          <a:p>
            <a:pPr>
              <a:defRPr/>
            </a:pPr>
            <a:fld id="{A9936DD2-517A-4C11-B96D-57604176AEF0}" type="datetime1">
              <a:rPr lang="ko-KR" altLang="en-US"/>
              <a:pPr>
                <a:defRPr/>
              </a:pPr>
              <a:t>2022-04-21</a:t>
            </a:fld>
            <a:endParaRPr lang="en-US" altLang="ko-KR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>
          <a:xfrm>
            <a:off x="0" y="6397625"/>
            <a:ext cx="4276725" cy="3365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36" tIns="45719" rIns="91436" bIns="45719" anchor="b" anchorCtr="0">
            <a:prstTxWarp prst="textNoShape">
              <a:avLst/>
            </a:prstTxWarp>
          </a:bodyPr>
          <a:lstStyle>
            <a:lvl1pPr algn="l" eaLnBrk="0" latinLnBrk="1" hangingPunct="0">
              <a:defRPr kumimoji="1" sz="1200" b="0" dirty="0">
                <a:latin typeface="맑은 고딕"/>
                <a:ea typeface="맑은 고딕"/>
              </a:defRPr>
            </a:lvl1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>
          <a:xfrm>
            <a:off x="5591175" y="6397625"/>
            <a:ext cx="4276725" cy="3365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36" tIns="45719" rIns="91436" bIns="45719" anchor="b" anchorCtr="0">
            <a:prstTxWarp prst="textNoShape">
              <a:avLst/>
            </a:prstTxWarp>
          </a:bodyPr>
          <a:lstStyle>
            <a:lvl1pPr algn="r" eaLnBrk="0" latinLnBrk="1" hangingPunct="0">
              <a:defRPr kumimoji="1" sz="1200" b="0">
                <a:latin typeface="맑은 고딕"/>
                <a:ea typeface="맑은 고딕"/>
              </a:defRPr>
            </a:lvl1pPr>
          </a:lstStyle>
          <a:p>
            <a:pPr>
              <a:defRPr/>
            </a:pPr>
            <a:fld id="{D06BDCD4-088F-4B25-A801-D34C8598794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4276725" cy="336550"/>
          </a:xfrm>
          <a:prstGeom prst="rect">
            <a:avLst/>
          </a:prstGeom>
        </p:spPr>
        <p:txBody>
          <a:bodyPr vert="horz" lIns="91436" tIns="45719" rIns="91436" bIns="45719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 b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591175" y="0"/>
            <a:ext cx="4276725" cy="336550"/>
          </a:xfrm>
          <a:prstGeom prst="rect">
            <a:avLst/>
          </a:prstGeom>
        </p:spPr>
        <p:txBody>
          <a:bodyPr vert="horz" lIns="91436" tIns="45719" rIns="91436" bIns="45719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 b="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4C52757-01F6-450D-8A76-A8A392510242}" type="datetime1">
              <a:rPr lang="ko-KR" altLang="en-US"/>
              <a:pPr>
                <a:defRPr/>
              </a:pPr>
              <a:t>2022-04-21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251200" y="504825"/>
            <a:ext cx="3367088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9" rIns="91436" bIns="45719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87425" y="3198813"/>
            <a:ext cx="7894638" cy="3032125"/>
          </a:xfrm>
          <a:prstGeom prst="rect">
            <a:avLst/>
          </a:prstGeom>
        </p:spPr>
        <p:txBody>
          <a:bodyPr vert="horz" lIns="91436" tIns="45719" rIns="91436" bIns="45719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6725" cy="336550"/>
          </a:xfrm>
          <a:prstGeom prst="rect">
            <a:avLst/>
          </a:prstGeom>
        </p:spPr>
        <p:txBody>
          <a:bodyPr vert="horz" lIns="91436" tIns="45719" rIns="91436" bIns="45719" anchor="b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 b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591175" y="6397625"/>
            <a:ext cx="4276725" cy="336550"/>
          </a:xfrm>
          <a:prstGeom prst="rect">
            <a:avLst/>
          </a:prstGeom>
        </p:spPr>
        <p:txBody>
          <a:bodyPr vert="horz" lIns="91436" tIns="45719" rIns="91436" bIns="45719" anchor="b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3280C6E4-42C2-4291-8256-B4DC24A7E9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6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8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9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0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6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noFill/>
          <a:ln>
            <a:solidFill>
              <a:srgbClr val="000000"/>
            </a:solidFill>
            <a:miter/>
          </a:ln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noFill/>
          <a:ln>
            <a:solidFill>
              <a:srgbClr val="000000"/>
            </a:solidFill>
            <a:miter/>
          </a:ln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noFill/>
          <a:ln>
            <a:solidFill>
              <a:srgbClr val="000000"/>
            </a:solidFill>
            <a:miter/>
          </a:ln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7166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3065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27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9385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886910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2.png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86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생각을 여는 활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 bwMode="auto">
          <a:xfrm>
            <a:off x="360363" y="392113"/>
            <a:ext cx="8783637" cy="34925"/>
          </a:xfrm>
          <a:prstGeom prst="rect">
            <a:avLst/>
          </a:prstGeom>
          <a:solidFill>
            <a:srgbClr val="B2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sz="1000">
              <a:solidFill>
                <a:schemeClr val="bg1"/>
              </a:solidFill>
            </a:endParaRPr>
          </a:p>
        </p:txBody>
      </p:sp>
      <p:sp>
        <p:nvSpPr>
          <p:cNvPr id="21" name="자유형 20"/>
          <p:cNvSpPr/>
          <p:nvPr userDrawn="1"/>
        </p:nvSpPr>
        <p:spPr bwMode="auto">
          <a:xfrm>
            <a:off x="487363" y="176213"/>
            <a:ext cx="1939925" cy="527050"/>
          </a:xfrm>
          <a:custGeom>
            <a:avLst/>
            <a:gdLst>
              <a:gd name="connsiteX0" fmla="*/ 0 w 1939925"/>
              <a:gd name="connsiteY0" fmla="*/ 0 h 527050"/>
              <a:gd name="connsiteX1" fmla="*/ 1757362 w 1939925"/>
              <a:gd name="connsiteY1" fmla="*/ 0 h 527050"/>
              <a:gd name="connsiteX2" fmla="*/ 1939925 w 1939925"/>
              <a:gd name="connsiteY2" fmla="*/ 0 h 527050"/>
              <a:gd name="connsiteX3" fmla="*/ 1757362 w 1939925"/>
              <a:gd name="connsiteY3" fmla="*/ 527050 h 527050"/>
              <a:gd name="connsiteX4" fmla="*/ 0 w 1939925"/>
              <a:gd name="connsiteY4" fmla="*/ 5270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925" h="527050">
                <a:moveTo>
                  <a:pt x="0" y="0"/>
                </a:moveTo>
                <a:lnTo>
                  <a:pt x="1757362" y="0"/>
                </a:lnTo>
                <a:lnTo>
                  <a:pt x="1939925" y="0"/>
                </a:lnTo>
                <a:lnTo>
                  <a:pt x="1757362" y="527050"/>
                </a:lnTo>
                <a:lnTo>
                  <a:pt x="0" y="527050"/>
                </a:lnTo>
                <a:close/>
              </a:path>
            </a:pathLst>
          </a:custGeom>
          <a:solidFill>
            <a:srgbClr val="00A2D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lvl="0" algn="ctr" eaLnBrk="1" latinLnBrk="1" hangingPunct="1"/>
            <a:endParaRPr lang="ko-KR" altLang="en-US"/>
          </a:p>
        </p:txBody>
      </p:sp>
      <p:sp>
        <p:nvSpPr>
          <p:cNvPr id="22" name="자유형 21"/>
          <p:cNvSpPr>
            <a:spLocks noChangeAspect="1"/>
          </p:cNvSpPr>
          <p:nvPr userDrawn="1"/>
        </p:nvSpPr>
        <p:spPr bwMode="auto">
          <a:xfrm>
            <a:off x="487363" y="666750"/>
            <a:ext cx="1770062" cy="36513"/>
          </a:xfrm>
          <a:custGeom>
            <a:avLst/>
            <a:gdLst>
              <a:gd name="connsiteX0" fmla="*/ 0 w 1770062"/>
              <a:gd name="connsiteY0" fmla="*/ 0 h 36513"/>
              <a:gd name="connsiteX1" fmla="*/ 1757362 w 1770062"/>
              <a:gd name="connsiteY1" fmla="*/ 0 h 36513"/>
              <a:gd name="connsiteX2" fmla="*/ 1770062 w 1770062"/>
              <a:gd name="connsiteY2" fmla="*/ 0 h 36513"/>
              <a:gd name="connsiteX3" fmla="*/ 1757362 w 1770062"/>
              <a:gd name="connsiteY3" fmla="*/ 36513 h 36513"/>
              <a:gd name="connsiteX4" fmla="*/ 0 w 1770062"/>
              <a:gd name="connsiteY4" fmla="*/ 36513 h 3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0062" h="36513">
                <a:moveTo>
                  <a:pt x="0" y="0"/>
                </a:moveTo>
                <a:lnTo>
                  <a:pt x="1757362" y="0"/>
                </a:lnTo>
                <a:lnTo>
                  <a:pt x="1770062" y="0"/>
                </a:lnTo>
                <a:lnTo>
                  <a:pt x="1757362" y="36513"/>
                </a:lnTo>
                <a:lnTo>
                  <a:pt x="0" y="36513"/>
                </a:lnTo>
                <a:close/>
              </a:path>
            </a:pathLst>
          </a:custGeom>
          <a:solidFill>
            <a:srgbClr val="003B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lvl="0" algn="ctr" eaLnBrk="1" latinLnBrk="1" hangingPunct="1"/>
            <a:endParaRPr lang="ko-KR" altLang="en-US"/>
          </a:p>
        </p:txBody>
      </p:sp>
      <p:sp>
        <p:nvSpPr>
          <p:cNvPr id="23" name="자유형 22"/>
          <p:cNvSpPr>
            <a:spLocks noChangeAspect="1"/>
          </p:cNvSpPr>
          <p:nvPr userDrawn="1"/>
        </p:nvSpPr>
        <p:spPr bwMode="auto">
          <a:xfrm rot="10800000" flipH="1">
            <a:off x="2352675" y="176213"/>
            <a:ext cx="149225" cy="217487"/>
          </a:xfrm>
          <a:custGeom>
            <a:avLst/>
            <a:gdLst>
              <a:gd name="connsiteX0" fmla="*/ 100560 w 201120"/>
              <a:gd name="connsiteY0" fmla="*/ 290789 h 290789"/>
              <a:gd name="connsiteX1" fmla="*/ 201120 w 201120"/>
              <a:gd name="connsiteY1" fmla="*/ 1 h 290789"/>
              <a:gd name="connsiteX2" fmla="*/ 100560 w 201120"/>
              <a:gd name="connsiteY2" fmla="*/ 1 h 290789"/>
              <a:gd name="connsiteX3" fmla="*/ 100560 w 201120"/>
              <a:gd name="connsiteY3" fmla="*/ 0 h 290789"/>
              <a:gd name="connsiteX4" fmla="*/ 0 w 201120"/>
              <a:gd name="connsiteY4" fmla="*/ 0 h 290789"/>
              <a:gd name="connsiteX5" fmla="*/ 100560 w 201120"/>
              <a:gd name="connsiteY5" fmla="*/ 290788 h 2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120" h="290789">
                <a:moveTo>
                  <a:pt x="100560" y="290789"/>
                </a:moveTo>
                <a:lnTo>
                  <a:pt x="201120" y="1"/>
                </a:lnTo>
                <a:lnTo>
                  <a:pt x="100560" y="1"/>
                </a:lnTo>
                <a:lnTo>
                  <a:pt x="100560" y="0"/>
                </a:lnTo>
                <a:lnTo>
                  <a:pt x="0" y="0"/>
                </a:lnTo>
                <a:lnTo>
                  <a:pt x="100560" y="290788"/>
                </a:lnTo>
                <a:close/>
              </a:path>
            </a:pathLst>
          </a:custGeom>
          <a:solidFill>
            <a:srgbClr val="003B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lvl="0" algn="ctr" eaLnBrk="1" latinLnBrk="1" hangingPunct="1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33350" y="146050"/>
            <a:ext cx="587375" cy="587375"/>
          </a:xfrm>
          <a:prstGeom prst="ellipse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2" name="그룹 11"/>
          <p:cNvGrpSpPr>
            <a:grpSpLocks/>
          </p:cNvGrpSpPr>
          <p:nvPr userDrawn="1"/>
        </p:nvGrpSpPr>
        <p:grpSpPr bwMode="auto">
          <a:xfrm>
            <a:off x="265113" y="242888"/>
            <a:ext cx="185737" cy="182562"/>
            <a:chOff x="7159616" y="4232279"/>
            <a:chExt cx="187325" cy="184150"/>
          </a:xfrm>
        </p:grpSpPr>
        <p:sp>
          <p:nvSpPr>
            <p:cNvPr id="13" name="Freeform 79"/>
            <p:cNvSpPr>
              <a:spLocks noEditPoints="1"/>
            </p:cNvSpPr>
            <p:nvPr/>
          </p:nvSpPr>
          <p:spPr bwMode="auto">
            <a:xfrm>
              <a:off x="7159616" y="4232279"/>
              <a:ext cx="187325" cy="184150"/>
            </a:xfrm>
            <a:custGeom>
              <a:avLst/>
              <a:gdLst>
                <a:gd name="T0" fmla="*/ 95250 w 118"/>
                <a:gd name="T1" fmla="*/ 184150 h 116"/>
                <a:gd name="T2" fmla="*/ 57150 w 118"/>
                <a:gd name="T3" fmla="*/ 177800 h 116"/>
                <a:gd name="T4" fmla="*/ 28575 w 118"/>
                <a:gd name="T5" fmla="*/ 158750 h 116"/>
                <a:gd name="T6" fmla="*/ 9525 w 118"/>
                <a:gd name="T7" fmla="*/ 127000 h 116"/>
                <a:gd name="T8" fmla="*/ 0 w 118"/>
                <a:gd name="T9" fmla="*/ 92075 h 116"/>
                <a:gd name="T10" fmla="*/ 3175 w 118"/>
                <a:gd name="T11" fmla="*/ 73025 h 116"/>
                <a:gd name="T12" fmla="*/ 15875 w 118"/>
                <a:gd name="T13" fmla="*/ 41275 h 116"/>
                <a:gd name="T14" fmla="*/ 41275 w 118"/>
                <a:gd name="T15" fmla="*/ 15875 h 116"/>
                <a:gd name="T16" fmla="*/ 76200 w 118"/>
                <a:gd name="T17" fmla="*/ 3175 h 116"/>
                <a:gd name="T18" fmla="*/ 95250 w 118"/>
                <a:gd name="T19" fmla="*/ 0 h 116"/>
                <a:gd name="T20" fmla="*/ 130175 w 118"/>
                <a:gd name="T21" fmla="*/ 6350 h 116"/>
                <a:gd name="T22" fmla="*/ 158750 w 118"/>
                <a:gd name="T23" fmla="*/ 25400 h 116"/>
                <a:gd name="T24" fmla="*/ 177800 w 118"/>
                <a:gd name="T25" fmla="*/ 57150 h 116"/>
                <a:gd name="T26" fmla="*/ 187325 w 118"/>
                <a:gd name="T27" fmla="*/ 92075 h 116"/>
                <a:gd name="T28" fmla="*/ 184150 w 118"/>
                <a:gd name="T29" fmla="*/ 111125 h 116"/>
                <a:gd name="T30" fmla="*/ 171450 w 118"/>
                <a:gd name="T31" fmla="*/ 142875 h 116"/>
                <a:gd name="T32" fmla="*/ 146050 w 118"/>
                <a:gd name="T33" fmla="*/ 168275 h 116"/>
                <a:gd name="T34" fmla="*/ 111125 w 118"/>
                <a:gd name="T35" fmla="*/ 184150 h 116"/>
                <a:gd name="T36" fmla="*/ 95250 w 118"/>
                <a:gd name="T37" fmla="*/ 184150 h 116"/>
                <a:gd name="T38" fmla="*/ 95250 w 118"/>
                <a:gd name="T39" fmla="*/ 22225 h 116"/>
                <a:gd name="T40" fmla="*/ 66675 w 118"/>
                <a:gd name="T41" fmla="*/ 28575 h 116"/>
                <a:gd name="T42" fmla="*/ 44450 w 118"/>
                <a:gd name="T43" fmla="*/ 44450 h 116"/>
                <a:gd name="T44" fmla="*/ 28575 w 118"/>
                <a:gd name="T45" fmla="*/ 66675 h 116"/>
                <a:gd name="T46" fmla="*/ 25400 w 118"/>
                <a:gd name="T47" fmla="*/ 92075 h 116"/>
                <a:gd name="T48" fmla="*/ 25400 w 118"/>
                <a:gd name="T49" fmla="*/ 104775 h 116"/>
                <a:gd name="T50" fmla="*/ 34925 w 118"/>
                <a:gd name="T51" fmla="*/ 130175 h 116"/>
                <a:gd name="T52" fmla="*/ 53975 w 118"/>
                <a:gd name="T53" fmla="*/ 149225 h 116"/>
                <a:gd name="T54" fmla="*/ 79375 w 118"/>
                <a:gd name="T55" fmla="*/ 161925 h 116"/>
                <a:gd name="T56" fmla="*/ 95250 w 118"/>
                <a:gd name="T57" fmla="*/ 161925 h 116"/>
                <a:gd name="T58" fmla="*/ 120650 w 118"/>
                <a:gd name="T59" fmla="*/ 155575 h 116"/>
                <a:gd name="T60" fmla="*/ 142875 w 118"/>
                <a:gd name="T61" fmla="*/ 142875 h 116"/>
                <a:gd name="T62" fmla="*/ 158750 w 118"/>
                <a:gd name="T63" fmla="*/ 120650 h 116"/>
                <a:gd name="T64" fmla="*/ 165100 w 118"/>
                <a:gd name="T65" fmla="*/ 92075 h 116"/>
                <a:gd name="T66" fmla="*/ 161925 w 118"/>
                <a:gd name="T67" fmla="*/ 79375 h 116"/>
                <a:gd name="T68" fmla="*/ 152400 w 118"/>
                <a:gd name="T69" fmla="*/ 53975 h 116"/>
                <a:gd name="T70" fmla="*/ 133350 w 118"/>
                <a:gd name="T71" fmla="*/ 34925 h 116"/>
                <a:gd name="T72" fmla="*/ 107950 w 118"/>
                <a:gd name="T73" fmla="*/ 25400 h 116"/>
                <a:gd name="T74" fmla="*/ 95250 w 118"/>
                <a:gd name="T75" fmla="*/ 22225 h 1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8" h="116">
                  <a:moveTo>
                    <a:pt x="60" y="116"/>
                  </a:moveTo>
                  <a:lnTo>
                    <a:pt x="60" y="116"/>
                  </a:lnTo>
                  <a:lnTo>
                    <a:pt x="48" y="116"/>
                  </a:lnTo>
                  <a:lnTo>
                    <a:pt x="36" y="112"/>
                  </a:lnTo>
                  <a:lnTo>
                    <a:pt x="26" y="106"/>
                  </a:lnTo>
                  <a:lnTo>
                    <a:pt x="18" y="100"/>
                  </a:lnTo>
                  <a:lnTo>
                    <a:pt x="10" y="90"/>
                  </a:lnTo>
                  <a:lnTo>
                    <a:pt x="6" y="80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2" y="46"/>
                  </a:lnTo>
                  <a:lnTo>
                    <a:pt x="6" y="36"/>
                  </a:lnTo>
                  <a:lnTo>
                    <a:pt x="10" y="26"/>
                  </a:lnTo>
                  <a:lnTo>
                    <a:pt x="18" y="16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82" y="4"/>
                  </a:lnTo>
                  <a:lnTo>
                    <a:pt x="92" y="10"/>
                  </a:lnTo>
                  <a:lnTo>
                    <a:pt x="100" y="16"/>
                  </a:lnTo>
                  <a:lnTo>
                    <a:pt x="108" y="26"/>
                  </a:lnTo>
                  <a:lnTo>
                    <a:pt x="112" y="36"/>
                  </a:lnTo>
                  <a:lnTo>
                    <a:pt x="116" y="46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2" y="80"/>
                  </a:lnTo>
                  <a:lnTo>
                    <a:pt x="108" y="90"/>
                  </a:lnTo>
                  <a:lnTo>
                    <a:pt x="100" y="100"/>
                  </a:lnTo>
                  <a:lnTo>
                    <a:pt x="92" y="106"/>
                  </a:lnTo>
                  <a:lnTo>
                    <a:pt x="82" y="112"/>
                  </a:lnTo>
                  <a:lnTo>
                    <a:pt x="70" y="116"/>
                  </a:lnTo>
                  <a:lnTo>
                    <a:pt x="60" y="116"/>
                  </a:lnTo>
                  <a:close/>
                  <a:moveTo>
                    <a:pt x="60" y="14"/>
                  </a:moveTo>
                  <a:lnTo>
                    <a:pt x="60" y="14"/>
                  </a:lnTo>
                  <a:lnTo>
                    <a:pt x="50" y="16"/>
                  </a:lnTo>
                  <a:lnTo>
                    <a:pt x="42" y="18"/>
                  </a:lnTo>
                  <a:lnTo>
                    <a:pt x="34" y="22"/>
                  </a:lnTo>
                  <a:lnTo>
                    <a:pt x="28" y="28"/>
                  </a:lnTo>
                  <a:lnTo>
                    <a:pt x="22" y="34"/>
                  </a:lnTo>
                  <a:lnTo>
                    <a:pt x="18" y="42"/>
                  </a:lnTo>
                  <a:lnTo>
                    <a:pt x="16" y="50"/>
                  </a:lnTo>
                  <a:lnTo>
                    <a:pt x="16" y="58"/>
                  </a:lnTo>
                  <a:lnTo>
                    <a:pt x="16" y="66"/>
                  </a:lnTo>
                  <a:lnTo>
                    <a:pt x="18" y="76"/>
                  </a:lnTo>
                  <a:lnTo>
                    <a:pt x="22" y="82"/>
                  </a:lnTo>
                  <a:lnTo>
                    <a:pt x="28" y="90"/>
                  </a:lnTo>
                  <a:lnTo>
                    <a:pt x="34" y="94"/>
                  </a:lnTo>
                  <a:lnTo>
                    <a:pt x="42" y="98"/>
                  </a:lnTo>
                  <a:lnTo>
                    <a:pt x="50" y="102"/>
                  </a:lnTo>
                  <a:lnTo>
                    <a:pt x="60" y="102"/>
                  </a:lnTo>
                  <a:lnTo>
                    <a:pt x="68" y="102"/>
                  </a:lnTo>
                  <a:lnTo>
                    <a:pt x="76" y="98"/>
                  </a:lnTo>
                  <a:lnTo>
                    <a:pt x="84" y="94"/>
                  </a:lnTo>
                  <a:lnTo>
                    <a:pt x="90" y="90"/>
                  </a:lnTo>
                  <a:lnTo>
                    <a:pt x="96" y="82"/>
                  </a:lnTo>
                  <a:lnTo>
                    <a:pt x="100" y="76"/>
                  </a:lnTo>
                  <a:lnTo>
                    <a:pt x="102" y="66"/>
                  </a:lnTo>
                  <a:lnTo>
                    <a:pt x="104" y="58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96" y="34"/>
                  </a:lnTo>
                  <a:lnTo>
                    <a:pt x="90" y="28"/>
                  </a:lnTo>
                  <a:lnTo>
                    <a:pt x="84" y="22"/>
                  </a:lnTo>
                  <a:lnTo>
                    <a:pt x="76" y="18"/>
                  </a:lnTo>
                  <a:lnTo>
                    <a:pt x="68" y="16"/>
                  </a:lnTo>
                  <a:lnTo>
                    <a:pt x="60" y="1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" name="Freeform 80"/>
            <p:cNvSpPr>
              <a:spLocks/>
            </p:cNvSpPr>
            <p:nvPr/>
          </p:nvSpPr>
          <p:spPr bwMode="auto">
            <a:xfrm>
              <a:off x="7194550" y="4267199"/>
              <a:ext cx="117475" cy="117475"/>
            </a:xfrm>
            <a:custGeom>
              <a:avLst/>
              <a:gdLst>
                <a:gd name="T0" fmla="*/ 117475 w 74"/>
                <a:gd name="T1" fmla="*/ 57150 h 74"/>
                <a:gd name="T2" fmla="*/ 117475 w 74"/>
                <a:gd name="T3" fmla="*/ 57150 h 74"/>
                <a:gd name="T4" fmla="*/ 117475 w 74"/>
                <a:gd name="T5" fmla="*/ 69850 h 74"/>
                <a:gd name="T6" fmla="*/ 114300 w 74"/>
                <a:gd name="T7" fmla="*/ 79375 h 74"/>
                <a:gd name="T8" fmla="*/ 107950 w 74"/>
                <a:gd name="T9" fmla="*/ 88900 h 74"/>
                <a:gd name="T10" fmla="*/ 101600 w 74"/>
                <a:gd name="T11" fmla="*/ 98425 h 74"/>
                <a:gd name="T12" fmla="*/ 92075 w 74"/>
                <a:gd name="T13" fmla="*/ 104775 h 74"/>
                <a:gd name="T14" fmla="*/ 82550 w 74"/>
                <a:gd name="T15" fmla="*/ 111125 h 74"/>
                <a:gd name="T16" fmla="*/ 69850 w 74"/>
                <a:gd name="T17" fmla="*/ 114300 h 74"/>
                <a:gd name="T18" fmla="*/ 60325 w 74"/>
                <a:gd name="T19" fmla="*/ 117475 h 74"/>
                <a:gd name="T20" fmla="*/ 60325 w 74"/>
                <a:gd name="T21" fmla="*/ 117475 h 74"/>
                <a:gd name="T22" fmla="*/ 47625 w 74"/>
                <a:gd name="T23" fmla="*/ 114300 h 74"/>
                <a:gd name="T24" fmla="*/ 34925 w 74"/>
                <a:gd name="T25" fmla="*/ 111125 h 74"/>
                <a:gd name="T26" fmla="*/ 25400 w 74"/>
                <a:gd name="T27" fmla="*/ 104775 h 74"/>
                <a:gd name="T28" fmla="*/ 15875 w 74"/>
                <a:gd name="T29" fmla="*/ 98425 h 74"/>
                <a:gd name="T30" fmla="*/ 9525 w 74"/>
                <a:gd name="T31" fmla="*/ 88900 h 74"/>
                <a:gd name="T32" fmla="*/ 6350 w 74"/>
                <a:gd name="T33" fmla="*/ 79375 h 74"/>
                <a:gd name="T34" fmla="*/ 0 w 74"/>
                <a:gd name="T35" fmla="*/ 69850 h 74"/>
                <a:gd name="T36" fmla="*/ 0 w 74"/>
                <a:gd name="T37" fmla="*/ 57150 h 74"/>
                <a:gd name="T38" fmla="*/ 0 w 74"/>
                <a:gd name="T39" fmla="*/ 57150 h 74"/>
                <a:gd name="T40" fmla="*/ 0 w 74"/>
                <a:gd name="T41" fmla="*/ 44450 h 74"/>
                <a:gd name="T42" fmla="*/ 6350 w 74"/>
                <a:gd name="T43" fmla="*/ 34925 h 74"/>
                <a:gd name="T44" fmla="*/ 9525 w 74"/>
                <a:gd name="T45" fmla="*/ 25400 h 74"/>
                <a:gd name="T46" fmla="*/ 15875 w 74"/>
                <a:gd name="T47" fmla="*/ 15875 h 74"/>
                <a:gd name="T48" fmla="*/ 25400 w 74"/>
                <a:gd name="T49" fmla="*/ 9525 h 74"/>
                <a:gd name="T50" fmla="*/ 34925 w 74"/>
                <a:gd name="T51" fmla="*/ 3175 h 74"/>
                <a:gd name="T52" fmla="*/ 47625 w 74"/>
                <a:gd name="T53" fmla="*/ 0 h 74"/>
                <a:gd name="T54" fmla="*/ 60325 w 74"/>
                <a:gd name="T55" fmla="*/ 0 h 74"/>
                <a:gd name="T56" fmla="*/ 60325 w 74"/>
                <a:gd name="T57" fmla="*/ 0 h 74"/>
                <a:gd name="T58" fmla="*/ 69850 w 74"/>
                <a:gd name="T59" fmla="*/ 0 h 74"/>
                <a:gd name="T60" fmla="*/ 82550 w 74"/>
                <a:gd name="T61" fmla="*/ 3175 h 74"/>
                <a:gd name="T62" fmla="*/ 92075 w 74"/>
                <a:gd name="T63" fmla="*/ 9525 h 74"/>
                <a:gd name="T64" fmla="*/ 101600 w 74"/>
                <a:gd name="T65" fmla="*/ 15875 h 74"/>
                <a:gd name="T66" fmla="*/ 107950 w 74"/>
                <a:gd name="T67" fmla="*/ 25400 h 74"/>
                <a:gd name="T68" fmla="*/ 114300 w 74"/>
                <a:gd name="T69" fmla="*/ 34925 h 74"/>
                <a:gd name="T70" fmla="*/ 117475 w 74"/>
                <a:gd name="T71" fmla="*/ 44450 h 74"/>
                <a:gd name="T72" fmla="*/ 117475 w 74"/>
                <a:gd name="T73" fmla="*/ 57150 h 74"/>
                <a:gd name="T74" fmla="*/ 117475 w 74"/>
                <a:gd name="T75" fmla="*/ 57150 h 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4" h="74">
                  <a:moveTo>
                    <a:pt x="74" y="36"/>
                  </a:moveTo>
                  <a:lnTo>
                    <a:pt x="74" y="36"/>
                  </a:lnTo>
                  <a:lnTo>
                    <a:pt x="74" y="44"/>
                  </a:lnTo>
                  <a:lnTo>
                    <a:pt x="72" y="50"/>
                  </a:lnTo>
                  <a:lnTo>
                    <a:pt x="68" y="56"/>
                  </a:lnTo>
                  <a:lnTo>
                    <a:pt x="64" y="62"/>
                  </a:lnTo>
                  <a:lnTo>
                    <a:pt x="58" y="66"/>
                  </a:lnTo>
                  <a:lnTo>
                    <a:pt x="52" y="70"/>
                  </a:lnTo>
                  <a:lnTo>
                    <a:pt x="44" y="72"/>
                  </a:lnTo>
                  <a:lnTo>
                    <a:pt x="38" y="74"/>
                  </a:lnTo>
                  <a:lnTo>
                    <a:pt x="30" y="72"/>
                  </a:lnTo>
                  <a:lnTo>
                    <a:pt x="22" y="70"/>
                  </a:lnTo>
                  <a:lnTo>
                    <a:pt x="16" y="66"/>
                  </a:lnTo>
                  <a:lnTo>
                    <a:pt x="10" y="62"/>
                  </a:lnTo>
                  <a:lnTo>
                    <a:pt x="6" y="56"/>
                  </a:lnTo>
                  <a:lnTo>
                    <a:pt x="4" y="50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8" y="6"/>
                  </a:lnTo>
                  <a:lnTo>
                    <a:pt x="64" y="10"/>
                  </a:lnTo>
                  <a:lnTo>
                    <a:pt x="68" y="16"/>
                  </a:lnTo>
                  <a:lnTo>
                    <a:pt x="72" y="22"/>
                  </a:lnTo>
                  <a:lnTo>
                    <a:pt x="74" y="28"/>
                  </a:lnTo>
                  <a:lnTo>
                    <a:pt x="74" y="3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5" name="Freeform 81"/>
          <p:cNvSpPr>
            <a:spLocks/>
          </p:cNvSpPr>
          <p:nvPr userDrawn="1"/>
        </p:nvSpPr>
        <p:spPr bwMode="auto">
          <a:xfrm>
            <a:off x="254000" y="315913"/>
            <a:ext cx="325438" cy="331787"/>
          </a:xfrm>
          <a:custGeom>
            <a:avLst/>
            <a:gdLst>
              <a:gd name="T0" fmla="*/ 325553 w 208"/>
              <a:gd name="T1" fmla="*/ 156517 h 212"/>
              <a:gd name="T2" fmla="*/ 325553 w 208"/>
              <a:gd name="T3" fmla="*/ 150256 h 212"/>
              <a:gd name="T4" fmla="*/ 325553 w 208"/>
              <a:gd name="T5" fmla="*/ 140865 h 212"/>
              <a:gd name="T6" fmla="*/ 316162 w 208"/>
              <a:gd name="T7" fmla="*/ 118953 h 212"/>
              <a:gd name="T8" fmla="*/ 294250 w 208"/>
              <a:gd name="T9" fmla="*/ 109562 h 212"/>
              <a:gd name="T10" fmla="*/ 284859 w 208"/>
              <a:gd name="T11" fmla="*/ 112692 h 212"/>
              <a:gd name="T12" fmla="*/ 266077 w 208"/>
              <a:gd name="T13" fmla="*/ 128344 h 212"/>
              <a:gd name="T14" fmla="*/ 266077 w 208"/>
              <a:gd name="T15" fmla="*/ 150256 h 212"/>
              <a:gd name="T16" fmla="*/ 262947 w 208"/>
              <a:gd name="T17" fmla="*/ 147126 h 212"/>
              <a:gd name="T18" fmla="*/ 262947 w 208"/>
              <a:gd name="T19" fmla="*/ 122083 h 212"/>
              <a:gd name="T20" fmla="*/ 262947 w 208"/>
              <a:gd name="T21" fmla="*/ 109562 h 212"/>
              <a:gd name="T22" fmla="*/ 244165 w 208"/>
              <a:gd name="T23" fmla="*/ 93910 h 212"/>
              <a:gd name="T24" fmla="*/ 234774 w 208"/>
              <a:gd name="T25" fmla="*/ 90780 h 212"/>
              <a:gd name="T26" fmla="*/ 212862 w 208"/>
              <a:gd name="T27" fmla="*/ 100171 h 212"/>
              <a:gd name="T28" fmla="*/ 203471 w 208"/>
              <a:gd name="T29" fmla="*/ 122083 h 212"/>
              <a:gd name="T30" fmla="*/ 203471 w 208"/>
              <a:gd name="T31" fmla="*/ 137735 h 212"/>
              <a:gd name="T32" fmla="*/ 200340 w 208"/>
              <a:gd name="T33" fmla="*/ 140865 h 212"/>
              <a:gd name="T34" fmla="*/ 200340 w 208"/>
              <a:gd name="T35" fmla="*/ 134604 h 212"/>
              <a:gd name="T36" fmla="*/ 200340 w 208"/>
              <a:gd name="T37" fmla="*/ 112692 h 212"/>
              <a:gd name="T38" fmla="*/ 194080 w 208"/>
              <a:gd name="T39" fmla="*/ 90780 h 212"/>
              <a:gd name="T40" fmla="*/ 172167 w 208"/>
              <a:gd name="T41" fmla="*/ 81389 h 212"/>
              <a:gd name="T42" fmla="*/ 159646 w 208"/>
              <a:gd name="T43" fmla="*/ 84519 h 212"/>
              <a:gd name="T44" fmla="*/ 143995 w 208"/>
              <a:gd name="T45" fmla="*/ 100171 h 212"/>
              <a:gd name="T46" fmla="*/ 140864 w 208"/>
              <a:gd name="T47" fmla="*/ 134604 h 212"/>
              <a:gd name="T48" fmla="*/ 140864 w 208"/>
              <a:gd name="T49" fmla="*/ 140865 h 212"/>
              <a:gd name="T50" fmla="*/ 140864 w 208"/>
              <a:gd name="T51" fmla="*/ 81389 h 212"/>
              <a:gd name="T52" fmla="*/ 140864 w 208"/>
              <a:gd name="T53" fmla="*/ 31303 h 212"/>
              <a:gd name="T54" fmla="*/ 131473 w 208"/>
              <a:gd name="T55" fmla="*/ 9391 h 212"/>
              <a:gd name="T56" fmla="*/ 109561 w 208"/>
              <a:gd name="T57" fmla="*/ 0 h 212"/>
              <a:gd name="T58" fmla="*/ 97040 w 208"/>
              <a:gd name="T59" fmla="*/ 3130 h 212"/>
              <a:gd name="T60" fmla="*/ 81388 w 208"/>
              <a:gd name="T61" fmla="*/ 18782 h 212"/>
              <a:gd name="T62" fmla="*/ 78258 w 208"/>
              <a:gd name="T63" fmla="*/ 81389 h 212"/>
              <a:gd name="T64" fmla="*/ 78258 w 208"/>
              <a:gd name="T65" fmla="*/ 169038 h 212"/>
              <a:gd name="T66" fmla="*/ 53215 w 208"/>
              <a:gd name="T67" fmla="*/ 172168 h 212"/>
              <a:gd name="T68" fmla="*/ 40694 w 208"/>
              <a:gd name="T69" fmla="*/ 165908 h 212"/>
              <a:gd name="T70" fmla="*/ 18782 w 208"/>
              <a:gd name="T71" fmla="*/ 165908 h 212"/>
              <a:gd name="T72" fmla="*/ 9391 w 208"/>
              <a:gd name="T73" fmla="*/ 172168 h 212"/>
              <a:gd name="T74" fmla="*/ 0 w 208"/>
              <a:gd name="T75" fmla="*/ 194080 h 212"/>
              <a:gd name="T76" fmla="*/ 9391 w 208"/>
              <a:gd name="T77" fmla="*/ 215993 h 212"/>
              <a:gd name="T78" fmla="*/ 93910 w 208"/>
              <a:gd name="T79" fmla="*/ 303642 h 212"/>
              <a:gd name="T80" fmla="*/ 103300 w 208"/>
              <a:gd name="T81" fmla="*/ 313033 h 212"/>
              <a:gd name="T82" fmla="*/ 109561 w 208"/>
              <a:gd name="T83" fmla="*/ 319294 h 212"/>
              <a:gd name="T84" fmla="*/ 131473 w 208"/>
              <a:gd name="T85" fmla="*/ 328685 h 212"/>
              <a:gd name="T86" fmla="*/ 156516 w 208"/>
              <a:gd name="T87" fmla="*/ 331815 h 212"/>
              <a:gd name="T88" fmla="*/ 241034 w 208"/>
              <a:gd name="T89" fmla="*/ 331815 h 212"/>
              <a:gd name="T90" fmla="*/ 275468 w 208"/>
              <a:gd name="T91" fmla="*/ 325554 h 212"/>
              <a:gd name="T92" fmla="*/ 300510 w 208"/>
              <a:gd name="T93" fmla="*/ 300512 h 212"/>
              <a:gd name="T94" fmla="*/ 319292 w 208"/>
              <a:gd name="T95" fmla="*/ 269208 h 212"/>
              <a:gd name="T96" fmla="*/ 325553 w 208"/>
              <a:gd name="T97" fmla="*/ 231644 h 212"/>
              <a:gd name="T98" fmla="*/ 325553 w 208"/>
              <a:gd name="T99" fmla="*/ 206602 h 212"/>
              <a:gd name="T100" fmla="*/ 325553 w 208"/>
              <a:gd name="T101" fmla="*/ 181559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08" h="212">
                <a:moveTo>
                  <a:pt x="208" y="116"/>
                </a:moveTo>
                <a:lnTo>
                  <a:pt x="208" y="100"/>
                </a:lnTo>
                <a:lnTo>
                  <a:pt x="208" y="96"/>
                </a:lnTo>
                <a:lnTo>
                  <a:pt x="208" y="90"/>
                </a:lnTo>
                <a:lnTo>
                  <a:pt x="206" y="82"/>
                </a:lnTo>
                <a:lnTo>
                  <a:pt x="202" y="76"/>
                </a:lnTo>
                <a:lnTo>
                  <a:pt x="196" y="72"/>
                </a:lnTo>
                <a:lnTo>
                  <a:pt x="188" y="70"/>
                </a:lnTo>
                <a:lnTo>
                  <a:pt x="182" y="72"/>
                </a:lnTo>
                <a:lnTo>
                  <a:pt x="174" y="76"/>
                </a:lnTo>
                <a:lnTo>
                  <a:pt x="170" y="82"/>
                </a:lnTo>
                <a:lnTo>
                  <a:pt x="170" y="90"/>
                </a:lnTo>
                <a:lnTo>
                  <a:pt x="170" y="96"/>
                </a:lnTo>
                <a:lnTo>
                  <a:pt x="168" y="96"/>
                </a:lnTo>
                <a:lnTo>
                  <a:pt x="168" y="94"/>
                </a:lnTo>
                <a:lnTo>
                  <a:pt x="168" y="92"/>
                </a:lnTo>
                <a:lnTo>
                  <a:pt x="168" y="78"/>
                </a:lnTo>
                <a:lnTo>
                  <a:pt x="168" y="70"/>
                </a:lnTo>
                <a:lnTo>
                  <a:pt x="162" y="64"/>
                </a:lnTo>
                <a:lnTo>
                  <a:pt x="156" y="60"/>
                </a:lnTo>
                <a:lnTo>
                  <a:pt x="150" y="58"/>
                </a:lnTo>
                <a:lnTo>
                  <a:pt x="142" y="60"/>
                </a:lnTo>
                <a:lnTo>
                  <a:pt x="136" y="64"/>
                </a:lnTo>
                <a:lnTo>
                  <a:pt x="132" y="70"/>
                </a:lnTo>
                <a:lnTo>
                  <a:pt x="130" y="78"/>
                </a:lnTo>
                <a:lnTo>
                  <a:pt x="130" y="86"/>
                </a:lnTo>
                <a:lnTo>
                  <a:pt x="130" y="88"/>
                </a:lnTo>
                <a:lnTo>
                  <a:pt x="130" y="90"/>
                </a:lnTo>
                <a:lnTo>
                  <a:pt x="128" y="90"/>
                </a:lnTo>
                <a:lnTo>
                  <a:pt x="128" y="88"/>
                </a:lnTo>
                <a:lnTo>
                  <a:pt x="128" y="86"/>
                </a:lnTo>
                <a:lnTo>
                  <a:pt x="128" y="72"/>
                </a:lnTo>
                <a:lnTo>
                  <a:pt x="128" y="64"/>
                </a:lnTo>
                <a:lnTo>
                  <a:pt x="124" y="58"/>
                </a:lnTo>
                <a:lnTo>
                  <a:pt x="116" y="54"/>
                </a:lnTo>
                <a:lnTo>
                  <a:pt x="110" y="52"/>
                </a:lnTo>
                <a:lnTo>
                  <a:pt x="102" y="54"/>
                </a:lnTo>
                <a:lnTo>
                  <a:pt x="96" y="58"/>
                </a:lnTo>
                <a:lnTo>
                  <a:pt x="92" y="64"/>
                </a:lnTo>
                <a:lnTo>
                  <a:pt x="90" y="72"/>
                </a:lnTo>
                <a:lnTo>
                  <a:pt x="90" y="86"/>
                </a:lnTo>
                <a:lnTo>
                  <a:pt x="90" y="88"/>
                </a:lnTo>
                <a:lnTo>
                  <a:pt x="90" y="90"/>
                </a:lnTo>
                <a:lnTo>
                  <a:pt x="90" y="52"/>
                </a:lnTo>
                <a:lnTo>
                  <a:pt x="90" y="20"/>
                </a:lnTo>
                <a:lnTo>
                  <a:pt x="88" y="12"/>
                </a:lnTo>
                <a:lnTo>
                  <a:pt x="84" y="6"/>
                </a:lnTo>
                <a:lnTo>
                  <a:pt x="78" y="2"/>
                </a:lnTo>
                <a:lnTo>
                  <a:pt x="70" y="0"/>
                </a:lnTo>
                <a:lnTo>
                  <a:pt x="62" y="2"/>
                </a:lnTo>
                <a:lnTo>
                  <a:pt x="56" y="6"/>
                </a:lnTo>
                <a:lnTo>
                  <a:pt x="52" y="12"/>
                </a:lnTo>
                <a:lnTo>
                  <a:pt x="50" y="20"/>
                </a:lnTo>
                <a:lnTo>
                  <a:pt x="50" y="52"/>
                </a:lnTo>
                <a:lnTo>
                  <a:pt x="50" y="90"/>
                </a:lnTo>
                <a:lnTo>
                  <a:pt x="50" y="108"/>
                </a:lnTo>
                <a:lnTo>
                  <a:pt x="50" y="126"/>
                </a:lnTo>
                <a:lnTo>
                  <a:pt x="34" y="110"/>
                </a:lnTo>
                <a:lnTo>
                  <a:pt x="26" y="106"/>
                </a:lnTo>
                <a:lnTo>
                  <a:pt x="20" y="104"/>
                </a:lnTo>
                <a:lnTo>
                  <a:pt x="12" y="106"/>
                </a:lnTo>
                <a:lnTo>
                  <a:pt x="6" y="110"/>
                </a:lnTo>
                <a:lnTo>
                  <a:pt x="2" y="116"/>
                </a:lnTo>
                <a:lnTo>
                  <a:pt x="0" y="124"/>
                </a:lnTo>
                <a:lnTo>
                  <a:pt x="2" y="132"/>
                </a:lnTo>
                <a:lnTo>
                  <a:pt x="6" y="138"/>
                </a:lnTo>
                <a:lnTo>
                  <a:pt x="60" y="194"/>
                </a:lnTo>
                <a:lnTo>
                  <a:pt x="66" y="200"/>
                </a:lnTo>
                <a:lnTo>
                  <a:pt x="70" y="204"/>
                </a:lnTo>
                <a:lnTo>
                  <a:pt x="84" y="210"/>
                </a:lnTo>
                <a:lnTo>
                  <a:pt x="100" y="212"/>
                </a:lnTo>
                <a:lnTo>
                  <a:pt x="154" y="212"/>
                </a:lnTo>
                <a:lnTo>
                  <a:pt x="166" y="212"/>
                </a:lnTo>
                <a:lnTo>
                  <a:pt x="176" y="208"/>
                </a:lnTo>
                <a:lnTo>
                  <a:pt x="186" y="200"/>
                </a:lnTo>
                <a:lnTo>
                  <a:pt x="192" y="192"/>
                </a:lnTo>
                <a:lnTo>
                  <a:pt x="198" y="182"/>
                </a:lnTo>
                <a:lnTo>
                  <a:pt x="204" y="172"/>
                </a:lnTo>
                <a:lnTo>
                  <a:pt x="206" y="160"/>
                </a:lnTo>
                <a:lnTo>
                  <a:pt x="208" y="148"/>
                </a:lnTo>
                <a:lnTo>
                  <a:pt x="208" y="132"/>
                </a:lnTo>
                <a:lnTo>
                  <a:pt x="208" y="1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9" name="TextBox 18"/>
          <p:cNvSpPr txBox="1"/>
          <p:nvPr userDrawn="1"/>
        </p:nvSpPr>
        <p:spPr bwMode="auto">
          <a:xfrm>
            <a:off x="728663" y="200025"/>
            <a:ext cx="1517650" cy="433388"/>
          </a:xfrm>
          <a:prstGeom prst="rect">
            <a:avLst/>
          </a:prstGeom>
          <a:noFill/>
        </p:spPr>
        <p:txBody>
          <a:bodyPr tIns="0" bIns="0" anchor="ctr"/>
          <a:lstStyle/>
          <a:p>
            <a:pPr eaLnBrk="1" latinLnBrk="1" hangingPunct="1">
              <a:defRPr/>
            </a:pPr>
            <a:r>
              <a:rPr lang="ko-KR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</a:rPr>
              <a:t>도입 활동</a:t>
            </a:r>
            <a:endParaRPr lang="ko-KR" alt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376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학습 목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 bwMode="auto">
          <a:xfrm>
            <a:off x="360363" y="392113"/>
            <a:ext cx="8783637" cy="34925"/>
          </a:xfrm>
          <a:prstGeom prst="rect">
            <a:avLst/>
          </a:prstGeom>
          <a:solidFill>
            <a:srgbClr val="B2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sz="1000">
              <a:solidFill>
                <a:schemeClr val="bg1"/>
              </a:solidFill>
            </a:endParaRPr>
          </a:p>
        </p:txBody>
      </p:sp>
      <p:grpSp>
        <p:nvGrpSpPr>
          <p:cNvPr id="26" name="그룹 25"/>
          <p:cNvGrpSpPr/>
          <p:nvPr userDrawn="1"/>
        </p:nvGrpSpPr>
        <p:grpSpPr>
          <a:xfrm>
            <a:off x="487363" y="176213"/>
            <a:ext cx="2014537" cy="527050"/>
            <a:chOff x="487363" y="176213"/>
            <a:chExt cx="2014537" cy="527050"/>
          </a:xfrm>
        </p:grpSpPr>
        <p:sp>
          <p:nvSpPr>
            <p:cNvPr id="23" name="자유형 22"/>
            <p:cNvSpPr/>
            <p:nvPr userDrawn="1"/>
          </p:nvSpPr>
          <p:spPr bwMode="auto">
            <a:xfrm>
              <a:off x="487363" y="176213"/>
              <a:ext cx="1939925" cy="527050"/>
            </a:xfrm>
            <a:custGeom>
              <a:avLst/>
              <a:gdLst>
                <a:gd name="connsiteX0" fmla="*/ 0 w 1939925"/>
                <a:gd name="connsiteY0" fmla="*/ 0 h 527050"/>
                <a:gd name="connsiteX1" fmla="*/ 1757362 w 1939925"/>
                <a:gd name="connsiteY1" fmla="*/ 0 h 527050"/>
                <a:gd name="connsiteX2" fmla="*/ 1939925 w 1939925"/>
                <a:gd name="connsiteY2" fmla="*/ 0 h 527050"/>
                <a:gd name="connsiteX3" fmla="*/ 1757362 w 1939925"/>
                <a:gd name="connsiteY3" fmla="*/ 527050 h 527050"/>
                <a:gd name="connsiteX4" fmla="*/ 0 w 1939925"/>
                <a:gd name="connsiteY4" fmla="*/ 527050 h 52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9925" h="527050">
                  <a:moveTo>
                    <a:pt x="0" y="0"/>
                  </a:moveTo>
                  <a:lnTo>
                    <a:pt x="1757362" y="0"/>
                  </a:lnTo>
                  <a:lnTo>
                    <a:pt x="1939925" y="0"/>
                  </a:lnTo>
                  <a:lnTo>
                    <a:pt x="1757362" y="527050"/>
                  </a:lnTo>
                  <a:lnTo>
                    <a:pt x="0" y="527050"/>
                  </a:lnTo>
                  <a:close/>
                </a:path>
              </a:pathLst>
            </a:custGeom>
            <a:solidFill>
              <a:srgbClr val="18B5C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24" name="자유형 23"/>
            <p:cNvSpPr>
              <a:spLocks noChangeAspect="1"/>
            </p:cNvSpPr>
            <p:nvPr userDrawn="1"/>
          </p:nvSpPr>
          <p:spPr bwMode="auto">
            <a:xfrm>
              <a:off x="487363" y="666750"/>
              <a:ext cx="1770062" cy="36513"/>
            </a:xfrm>
            <a:custGeom>
              <a:avLst/>
              <a:gdLst>
                <a:gd name="connsiteX0" fmla="*/ 0 w 1770062"/>
                <a:gd name="connsiteY0" fmla="*/ 0 h 36513"/>
                <a:gd name="connsiteX1" fmla="*/ 1757362 w 1770062"/>
                <a:gd name="connsiteY1" fmla="*/ 0 h 36513"/>
                <a:gd name="connsiteX2" fmla="*/ 1770062 w 1770062"/>
                <a:gd name="connsiteY2" fmla="*/ 0 h 36513"/>
                <a:gd name="connsiteX3" fmla="*/ 1757362 w 1770062"/>
                <a:gd name="connsiteY3" fmla="*/ 36513 h 36513"/>
                <a:gd name="connsiteX4" fmla="*/ 0 w 1770062"/>
                <a:gd name="connsiteY4" fmla="*/ 36513 h 3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0062" h="36513">
                  <a:moveTo>
                    <a:pt x="0" y="0"/>
                  </a:moveTo>
                  <a:lnTo>
                    <a:pt x="1757362" y="0"/>
                  </a:lnTo>
                  <a:lnTo>
                    <a:pt x="1770062" y="0"/>
                  </a:lnTo>
                  <a:lnTo>
                    <a:pt x="1757362" y="36513"/>
                  </a:lnTo>
                  <a:lnTo>
                    <a:pt x="0" y="36513"/>
                  </a:lnTo>
                  <a:close/>
                </a:path>
              </a:pathLst>
            </a:custGeom>
            <a:solidFill>
              <a:srgbClr val="094349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8" name="자유형 7"/>
            <p:cNvSpPr>
              <a:spLocks noChangeAspect="1"/>
            </p:cNvSpPr>
            <p:nvPr userDrawn="1"/>
          </p:nvSpPr>
          <p:spPr bwMode="auto">
            <a:xfrm rot="10800000" flipH="1">
              <a:off x="2352675" y="176213"/>
              <a:ext cx="149225" cy="217487"/>
            </a:xfrm>
            <a:custGeom>
              <a:avLst/>
              <a:gdLst>
                <a:gd name="connsiteX0" fmla="*/ 100560 w 201120"/>
                <a:gd name="connsiteY0" fmla="*/ 290789 h 290789"/>
                <a:gd name="connsiteX1" fmla="*/ 201120 w 201120"/>
                <a:gd name="connsiteY1" fmla="*/ 1 h 290789"/>
                <a:gd name="connsiteX2" fmla="*/ 100560 w 201120"/>
                <a:gd name="connsiteY2" fmla="*/ 1 h 290789"/>
                <a:gd name="connsiteX3" fmla="*/ 100560 w 201120"/>
                <a:gd name="connsiteY3" fmla="*/ 0 h 290789"/>
                <a:gd name="connsiteX4" fmla="*/ 0 w 201120"/>
                <a:gd name="connsiteY4" fmla="*/ 0 h 290789"/>
                <a:gd name="connsiteX5" fmla="*/ 100560 w 201120"/>
                <a:gd name="connsiteY5" fmla="*/ 290788 h 29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20" h="290789">
                  <a:moveTo>
                    <a:pt x="100560" y="290789"/>
                  </a:moveTo>
                  <a:lnTo>
                    <a:pt x="201120" y="1"/>
                  </a:lnTo>
                  <a:lnTo>
                    <a:pt x="100560" y="1"/>
                  </a:lnTo>
                  <a:lnTo>
                    <a:pt x="100560" y="0"/>
                  </a:lnTo>
                  <a:lnTo>
                    <a:pt x="0" y="0"/>
                  </a:lnTo>
                  <a:lnTo>
                    <a:pt x="100560" y="290788"/>
                  </a:lnTo>
                  <a:close/>
                </a:path>
              </a:pathLst>
            </a:custGeom>
            <a:solidFill>
              <a:srgbClr val="094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5" name="TextBox 4"/>
            <p:cNvSpPr txBox="1"/>
            <p:nvPr userDrawn="1"/>
          </p:nvSpPr>
          <p:spPr bwMode="auto">
            <a:xfrm>
              <a:off x="728663" y="200025"/>
              <a:ext cx="1517650" cy="433388"/>
            </a:xfrm>
            <a:prstGeom prst="rect">
              <a:avLst/>
            </a:prstGeom>
            <a:noFill/>
          </p:spPr>
          <p:txBody>
            <a:bodyPr tIns="0" bIns="0" anchor="ctr"/>
            <a:lstStyle/>
            <a:p>
              <a:pPr eaLnBrk="1" latinLnBrk="1" hangingPunct="1">
                <a:defRPr/>
              </a:pPr>
              <a:r>
                <a:rPr lang="ko-KR" altLang="en-US" sz="2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anose="020B0503020000020004" pitchFamily="50" charset="-127"/>
                </a:rPr>
                <a:t>학습 목표</a:t>
              </a:r>
            </a:p>
          </p:txBody>
        </p:sp>
      </p:grpSp>
      <p:grpSp>
        <p:nvGrpSpPr>
          <p:cNvPr id="11" name="그룹 10"/>
          <p:cNvGrpSpPr>
            <a:grpSpLocks/>
          </p:cNvGrpSpPr>
          <p:nvPr userDrawn="1"/>
        </p:nvGrpSpPr>
        <p:grpSpPr bwMode="auto">
          <a:xfrm>
            <a:off x="134938" y="146050"/>
            <a:ext cx="587375" cy="587375"/>
            <a:chOff x="351388" y="788188"/>
            <a:chExt cx="586865" cy="586865"/>
          </a:xfrm>
        </p:grpSpPr>
        <p:sp>
          <p:nvSpPr>
            <p:cNvPr id="12" name="타원 11"/>
            <p:cNvSpPr/>
            <p:nvPr userDrawn="1"/>
          </p:nvSpPr>
          <p:spPr>
            <a:xfrm>
              <a:off x="351388" y="788188"/>
              <a:ext cx="586865" cy="586865"/>
            </a:xfrm>
            <a:prstGeom prst="ellipse">
              <a:avLst/>
            </a:prstGeom>
            <a:solidFill>
              <a:srgbClr val="1AC6D8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13" name="Freeform 59"/>
            <p:cNvSpPr>
              <a:spLocks/>
            </p:cNvSpPr>
            <p:nvPr/>
          </p:nvSpPr>
          <p:spPr bwMode="auto">
            <a:xfrm>
              <a:off x="447195" y="868547"/>
              <a:ext cx="410550" cy="410550"/>
            </a:xfrm>
            <a:custGeom>
              <a:avLst/>
              <a:gdLst>
                <a:gd name="T0" fmla="*/ 410550 w 278"/>
                <a:gd name="T1" fmla="*/ 206752 h 278"/>
                <a:gd name="T2" fmla="*/ 407596 w 278"/>
                <a:gd name="T3" fmla="*/ 248102 h 278"/>
                <a:gd name="T4" fmla="*/ 395782 w 278"/>
                <a:gd name="T5" fmla="*/ 286499 h 278"/>
                <a:gd name="T6" fmla="*/ 375107 w 278"/>
                <a:gd name="T7" fmla="*/ 321942 h 278"/>
                <a:gd name="T8" fmla="*/ 351478 w 278"/>
                <a:gd name="T9" fmla="*/ 351478 h 278"/>
                <a:gd name="T10" fmla="*/ 321942 w 278"/>
                <a:gd name="T11" fmla="*/ 375107 h 278"/>
                <a:gd name="T12" fmla="*/ 286499 w 278"/>
                <a:gd name="T13" fmla="*/ 395782 h 278"/>
                <a:gd name="T14" fmla="*/ 248102 w 278"/>
                <a:gd name="T15" fmla="*/ 407596 h 278"/>
                <a:gd name="T16" fmla="*/ 206752 w 278"/>
                <a:gd name="T17" fmla="*/ 410550 h 278"/>
                <a:gd name="T18" fmla="*/ 186077 w 278"/>
                <a:gd name="T19" fmla="*/ 410550 h 278"/>
                <a:gd name="T20" fmla="*/ 144726 w 278"/>
                <a:gd name="T21" fmla="*/ 401689 h 278"/>
                <a:gd name="T22" fmla="*/ 109283 w 278"/>
                <a:gd name="T23" fmla="*/ 386921 h 278"/>
                <a:gd name="T24" fmla="*/ 76794 w 278"/>
                <a:gd name="T25" fmla="*/ 363292 h 278"/>
                <a:gd name="T26" fmla="*/ 47258 w 278"/>
                <a:gd name="T27" fmla="*/ 336710 h 278"/>
                <a:gd name="T28" fmla="*/ 26582 w 278"/>
                <a:gd name="T29" fmla="*/ 304221 h 278"/>
                <a:gd name="T30" fmla="*/ 8861 w 278"/>
                <a:gd name="T31" fmla="*/ 265824 h 278"/>
                <a:gd name="T32" fmla="*/ 2954 w 278"/>
                <a:gd name="T33" fmla="*/ 227427 h 278"/>
                <a:gd name="T34" fmla="*/ 0 w 278"/>
                <a:gd name="T35" fmla="*/ 206752 h 278"/>
                <a:gd name="T36" fmla="*/ 5907 w 278"/>
                <a:gd name="T37" fmla="*/ 165401 h 278"/>
                <a:gd name="T38" fmla="*/ 17722 w 278"/>
                <a:gd name="T39" fmla="*/ 127005 h 278"/>
                <a:gd name="T40" fmla="*/ 35443 w 278"/>
                <a:gd name="T41" fmla="*/ 91562 h 278"/>
                <a:gd name="T42" fmla="*/ 62026 w 278"/>
                <a:gd name="T43" fmla="*/ 62026 h 278"/>
                <a:gd name="T44" fmla="*/ 91562 w 278"/>
                <a:gd name="T45" fmla="*/ 35443 h 278"/>
                <a:gd name="T46" fmla="*/ 127005 w 278"/>
                <a:gd name="T47" fmla="*/ 17722 h 278"/>
                <a:gd name="T48" fmla="*/ 165401 w 278"/>
                <a:gd name="T49" fmla="*/ 5907 h 278"/>
                <a:gd name="T50" fmla="*/ 206752 w 278"/>
                <a:gd name="T51" fmla="*/ 0 h 278"/>
                <a:gd name="T52" fmla="*/ 227427 w 278"/>
                <a:gd name="T53" fmla="*/ 2954 h 278"/>
                <a:gd name="T54" fmla="*/ 265824 w 278"/>
                <a:gd name="T55" fmla="*/ 8861 h 278"/>
                <a:gd name="T56" fmla="*/ 304221 w 278"/>
                <a:gd name="T57" fmla="*/ 26582 h 278"/>
                <a:gd name="T58" fmla="*/ 336710 w 278"/>
                <a:gd name="T59" fmla="*/ 47258 h 278"/>
                <a:gd name="T60" fmla="*/ 363292 w 278"/>
                <a:gd name="T61" fmla="*/ 73840 h 278"/>
                <a:gd name="T62" fmla="*/ 386921 w 278"/>
                <a:gd name="T63" fmla="*/ 109283 h 278"/>
                <a:gd name="T64" fmla="*/ 401689 w 278"/>
                <a:gd name="T65" fmla="*/ 144726 h 278"/>
                <a:gd name="T66" fmla="*/ 410550 w 278"/>
                <a:gd name="T67" fmla="*/ 186077 h 278"/>
                <a:gd name="T68" fmla="*/ 410550 w 278"/>
                <a:gd name="T69" fmla="*/ 206752 h 2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78" h="278">
                  <a:moveTo>
                    <a:pt x="278" y="140"/>
                  </a:moveTo>
                  <a:lnTo>
                    <a:pt x="278" y="140"/>
                  </a:lnTo>
                  <a:lnTo>
                    <a:pt x="278" y="154"/>
                  </a:lnTo>
                  <a:lnTo>
                    <a:pt x="276" y="168"/>
                  </a:lnTo>
                  <a:lnTo>
                    <a:pt x="272" y="180"/>
                  </a:lnTo>
                  <a:lnTo>
                    <a:pt x="268" y="194"/>
                  </a:lnTo>
                  <a:lnTo>
                    <a:pt x="262" y="206"/>
                  </a:lnTo>
                  <a:lnTo>
                    <a:pt x="254" y="218"/>
                  </a:lnTo>
                  <a:lnTo>
                    <a:pt x="246" y="228"/>
                  </a:lnTo>
                  <a:lnTo>
                    <a:pt x="238" y="238"/>
                  </a:lnTo>
                  <a:lnTo>
                    <a:pt x="228" y="246"/>
                  </a:lnTo>
                  <a:lnTo>
                    <a:pt x="218" y="254"/>
                  </a:lnTo>
                  <a:lnTo>
                    <a:pt x="206" y="262"/>
                  </a:lnTo>
                  <a:lnTo>
                    <a:pt x="194" y="268"/>
                  </a:lnTo>
                  <a:lnTo>
                    <a:pt x="180" y="272"/>
                  </a:lnTo>
                  <a:lnTo>
                    <a:pt x="168" y="276"/>
                  </a:lnTo>
                  <a:lnTo>
                    <a:pt x="154" y="278"/>
                  </a:lnTo>
                  <a:lnTo>
                    <a:pt x="140" y="278"/>
                  </a:lnTo>
                  <a:lnTo>
                    <a:pt x="126" y="278"/>
                  </a:lnTo>
                  <a:lnTo>
                    <a:pt x="112" y="276"/>
                  </a:lnTo>
                  <a:lnTo>
                    <a:pt x="98" y="272"/>
                  </a:lnTo>
                  <a:lnTo>
                    <a:pt x="86" y="268"/>
                  </a:lnTo>
                  <a:lnTo>
                    <a:pt x="74" y="262"/>
                  </a:lnTo>
                  <a:lnTo>
                    <a:pt x="62" y="254"/>
                  </a:lnTo>
                  <a:lnTo>
                    <a:pt x="52" y="246"/>
                  </a:lnTo>
                  <a:lnTo>
                    <a:pt x="42" y="238"/>
                  </a:lnTo>
                  <a:lnTo>
                    <a:pt x="32" y="228"/>
                  </a:lnTo>
                  <a:lnTo>
                    <a:pt x="24" y="218"/>
                  </a:lnTo>
                  <a:lnTo>
                    <a:pt x="18" y="206"/>
                  </a:lnTo>
                  <a:lnTo>
                    <a:pt x="12" y="194"/>
                  </a:lnTo>
                  <a:lnTo>
                    <a:pt x="6" y="180"/>
                  </a:lnTo>
                  <a:lnTo>
                    <a:pt x="4" y="168"/>
                  </a:lnTo>
                  <a:lnTo>
                    <a:pt x="2" y="154"/>
                  </a:lnTo>
                  <a:lnTo>
                    <a:pt x="0" y="140"/>
                  </a:lnTo>
                  <a:lnTo>
                    <a:pt x="2" y="126"/>
                  </a:lnTo>
                  <a:lnTo>
                    <a:pt x="4" y="112"/>
                  </a:lnTo>
                  <a:lnTo>
                    <a:pt x="6" y="98"/>
                  </a:lnTo>
                  <a:lnTo>
                    <a:pt x="12" y="86"/>
                  </a:lnTo>
                  <a:lnTo>
                    <a:pt x="18" y="74"/>
                  </a:lnTo>
                  <a:lnTo>
                    <a:pt x="24" y="62"/>
                  </a:lnTo>
                  <a:lnTo>
                    <a:pt x="32" y="50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2" y="24"/>
                  </a:lnTo>
                  <a:lnTo>
                    <a:pt x="74" y="18"/>
                  </a:lnTo>
                  <a:lnTo>
                    <a:pt x="86" y="12"/>
                  </a:lnTo>
                  <a:lnTo>
                    <a:pt x="98" y="6"/>
                  </a:lnTo>
                  <a:lnTo>
                    <a:pt x="112" y="4"/>
                  </a:lnTo>
                  <a:lnTo>
                    <a:pt x="126" y="2"/>
                  </a:lnTo>
                  <a:lnTo>
                    <a:pt x="140" y="0"/>
                  </a:lnTo>
                  <a:lnTo>
                    <a:pt x="154" y="2"/>
                  </a:lnTo>
                  <a:lnTo>
                    <a:pt x="168" y="4"/>
                  </a:lnTo>
                  <a:lnTo>
                    <a:pt x="180" y="6"/>
                  </a:lnTo>
                  <a:lnTo>
                    <a:pt x="194" y="12"/>
                  </a:lnTo>
                  <a:lnTo>
                    <a:pt x="206" y="18"/>
                  </a:lnTo>
                  <a:lnTo>
                    <a:pt x="218" y="24"/>
                  </a:lnTo>
                  <a:lnTo>
                    <a:pt x="228" y="32"/>
                  </a:lnTo>
                  <a:lnTo>
                    <a:pt x="238" y="42"/>
                  </a:lnTo>
                  <a:lnTo>
                    <a:pt x="246" y="50"/>
                  </a:lnTo>
                  <a:lnTo>
                    <a:pt x="254" y="62"/>
                  </a:lnTo>
                  <a:lnTo>
                    <a:pt x="262" y="74"/>
                  </a:lnTo>
                  <a:lnTo>
                    <a:pt x="268" y="86"/>
                  </a:lnTo>
                  <a:lnTo>
                    <a:pt x="272" y="98"/>
                  </a:lnTo>
                  <a:lnTo>
                    <a:pt x="276" y="112"/>
                  </a:lnTo>
                  <a:lnTo>
                    <a:pt x="278" y="126"/>
                  </a:lnTo>
                  <a:lnTo>
                    <a:pt x="278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" name="Freeform 60"/>
            <p:cNvSpPr>
              <a:spLocks/>
            </p:cNvSpPr>
            <p:nvPr/>
          </p:nvSpPr>
          <p:spPr bwMode="auto">
            <a:xfrm>
              <a:off x="470824" y="892175"/>
              <a:ext cx="366245" cy="366246"/>
            </a:xfrm>
            <a:custGeom>
              <a:avLst/>
              <a:gdLst>
                <a:gd name="T0" fmla="*/ 366245 w 248"/>
                <a:gd name="T1" fmla="*/ 183123 h 248"/>
                <a:gd name="T2" fmla="*/ 366245 w 248"/>
                <a:gd name="T3" fmla="*/ 183123 h 248"/>
                <a:gd name="T4" fmla="*/ 366245 w 248"/>
                <a:gd name="T5" fmla="*/ 200845 h 248"/>
                <a:gd name="T6" fmla="*/ 363291 w 248"/>
                <a:gd name="T7" fmla="*/ 218566 h 248"/>
                <a:gd name="T8" fmla="*/ 357384 w 248"/>
                <a:gd name="T9" fmla="*/ 236288 h 248"/>
                <a:gd name="T10" fmla="*/ 351477 w 248"/>
                <a:gd name="T11" fmla="*/ 254009 h 248"/>
                <a:gd name="T12" fmla="*/ 333756 w 248"/>
                <a:gd name="T13" fmla="*/ 283545 h 248"/>
                <a:gd name="T14" fmla="*/ 313080 w 248"/>
                <a:gd name="T15" fmla="*/ 313081 h 248"/>
                <a:gd name="T16" fmla="*/ 283545 w 248"/>
                <a:gd name="T17" fmla="*/ 333756 h 248"/>
                <a:gd name="T18" fmla="*/ 254009 w 248"/>
                <a:gd name="T19" fmla="*/ 351478 h 248"/>
                <a:gd name="T20" fmla="*/ 236287 w 248"/>
                <a:gd name="T21" fmla="*/ 357385 h 248"/>
                <a:gd name="T22" fmla="*/ 218566 w 248"/>
                <a:gd name="T23" fmla="*/ 360339 h 248"/>
                <a:gd name="T24" fmla="*/ 200844 w 248"/>
                <a:gd name="T25" fmla="*/ 363292 h 248"/>
                <a:gd name="T26" fmla="*/ 183123 w 248"/>
                <a:gd name="T27" fmla="*/ 366246 h 248"/>
                <a:gd name="T28" fmla="*/ 183123 w 248"/>
                <a:gd name="T29" fmla="*/ 366246 h 248"/>
                <a:gd name="T30" fmla="*/ 162447 w 248"/>
                <a:gd name="T31" fmla="*/ 363292 h 248"/>
                <a:gd name="T32" fmla="*/ 144726 w 248"/>
                <a:gd name="T33" fmla="*/ 360339 h 248"/>
                <a:gd name="T34" fmla="*/ 127004 w 248"/>
                <a:gd name="T35" fmla="*/ 357385 h 248"/>
                <a:gd name="T36" fmla="*/ 112236 w 248"/>
                <a:gd name="T37" fmla="*/ 351478 h 248"/>
                <a:gd name="T38" fmla="*/ 79747 w 248"/>
                <a:gd name="T39" fmla="*/ 333756 h 248"/>
                <a:gd name="T40" fmla="*/ 53165 w 248"/>
                <a:gd name="T41" fmla="*/ 313081 h 248"/>
                <a:gd name="T42" fmla="*/ 29536 w 248"/>
                <a:gd name="T43" fmla="*/ 283545 h 248"/>
                <a:gd name="T44" fmla="*/ 14768 w 248"/>
                <a:gd name="T45" fmla="*/ 254009 h 248"/>
                <a:gd name="T46" fmla="*/ 8861 w 248"/>
                <a:gd name="T47" fmla="*/ 236288 h 248"/>
                <a:gd name="T48" fmla="*/ 2954 w 248"/>
                <a:gd name="T49" fmla="*/ 218566 h 248"/>
                <a:gd name="T50" fmla="*/ 0 w 248"/>
                <a:gd name="T51" fmla="*/ 200845 h 248"/>
                <a:gd name="T52" fmla="*/ 0 w 248"/>
                <a:gd name="T53" fmla="*/ 183123 h 248"/>
                <a:gd name="T54" fmla="*/ 0 w 248"/>
                <a:gd name="T55" fmla="*/ 183123 h 248"/>
                <a:gd name="T56" fmla="*/ 0 w 248"/>
                <a:gd name="T57" fmla="*/ 162448 h 248"/>
                <a:gd name="T58" fmla="*/ 2954 w 248"/>
                <a:gd name="T59" fmla="*/ 144726 h 248"/>
                <a:gd name="T60" fmla="*/ 8861 w 248"/>
                <a:gd name="T61" fmla="*/ 127005 h 248"/>
                <a:gd name="T62" fmla="*/ 14768 w 248"/>
                <a:gd name="T63" fmla="*/ 112237 h 248"/>
                <a:gd name="T64" fmla="*/ 29536 w 248"/>
                <a:gd name="T65" fmla="*/ 79747 h 248"/>
                <a:gd name="T66" fmla="*/ 53165 w 248"/>
                <a:gd name="T67" fmla="*/ 53165 h 248"/>
                <a:gd name="T68" fmla="*/ 79747 w 248"/>
                <a:gd name="T69" fmla="*/ 29536 h 248"/>
                <a:gd name="T70" fmla="*/ 112236 w 248"/>
                <a:gd name="T71" fmla="*/ 14768 h 248"/>
                <a:gd name="T72" fmla="*/ 127004 w 248"/>
                <a:gd name="T73" fmla="*/ 5907 h 248"/>
                <a:gd name="T74" fmla="*/ 144726 w 248"/>
                <a:gd name="T75" fmla="*/ 2954 h 248"/>
                <a:gd name="T76" fmla="*/ 162447 w 248"/>
                <a:gd name="T77" fmla="*/ 0 h 248"/>
                <a:gd name="T78" fmla="*/ 183123 w 248"/>
                <a:gd name="T79" fmla="*/ 0 h 248"/>
                <a:gd name="T80" fmla="*/ 183123 w 248"/>
                <a:gd name="T81" fmla="*/ 0 h 248"/>
                <a:gd name="T82" fmla="*/ 200844 w 248"/>
                <a:gd name="T83" fmla="*/ 0 h 248"/>
                <a:gd name="T84" fmla="*/ 218566 w 248"/>
                <a:gd name="T85" fmla="*/ 2954 h 248"/>
                <a:gd name="T86" fmla="*/ 236287 w 248"/>
                <a:gd name="T87" fmla="*/ 5907 h 248"/>
                <a:gd name="T88" fmla="*/ 254009 w 248"/>
                <a:gd name="T89" fmla="*/ 14768 h 248"/>
                <a:gd name="T90" fmla="*/ 283545 w 248"/>
                <a:gd name="T91" fmla="*/ 29536 h 248"/>
                <a:gd name="T92" fmla="*/ 313080 w 248"/>
                <a:gd name="T93" fmla="*/ 53165 h 248"/>
                <a:gd name="T94" fmla="*/ 333756 w 248"/>
                <a:gd name="T95" fmla="*/ 79747 h 248"/>
                <a:gd name="T96" fmla="*/ 351477 w 248"/>
                <a:gd name="T97" fmla="*/ 112237 h 248"/>
                <a:gd name="T98" fmla="*/ 357384 w 248"/>
                <a:gd name="T99" fmla="*/ 127005 h 248"/>
                <a:gd name="T100" fmla="*/ 363291 w 248"/>
                <a:gd name="T101" fmla="*/ 144726 h 248"/>
                <a:gd name="T102" fmla="*/ 366245 w 248"/>
                <a:gd name="T103" fmla="*/ 162448 h 248"/>
                <a:gd name="T104" fmla="*/ 366245 w 248"/>
                <a:gd name="T105" fmla="*/ 183123 h 248"/>
                <a:gd name="T106" fmla="*/ 366245 w 248"/>
                <a:gd name="T107" fmla="*/ 183123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48" h="248">
                  <a:moveTo>
                    <a:pt x="248" y="124"/>
                  </a:moveTo>
                  <a:lnTo>
                    <a:pt x="248" y="124"/>
                  </a:lnTo>
                  <a:lnTo>
                    <a:pt x="248" y="136"/>
                  </a:lnTo>
                  <a:lnTo>
                    <a:pt x="246" y="148"/>
                  </a:lnTo>
                  <a:lnTo>
                    <a:pt x="242" y="160"/>
                  </a:lnTo>
                  <a:lnTo>
                    <a:pt x="238" y="172"/>
                  </a:lnTo>
                  <a:lnTo>
                    <a:pt x="226" y="192"/>
                  </a:lnTo>
                  <a:lnTo>
                    <a:pt x="212" y="212"/>
                  </a:lnTo>
                  <a:lnTo>
                    <a:pt x="192" y="226"/>
                  </a:lnTo>
                  <a:lnTo>
                    <a:pt x="172" y="238"/>
                  </a:lnTo>
                  <a:lnTo>
                    <a:pt x="160" y="242"/>
                  </a:lnTo>
                  <a:lnTo>
                    <a:pt x="148" y="244"/>
                  </a:lnTo>
                  <a:lnTo>
                    <a:pt x="136" y="246"/>
                  </a:lnTo>
                  <a:lnTo>
                    <a:pt x="124" y="248"/>
                  </a:lnTo>
                  <a:lnTo>
                    <a:pt x="110" y="246"/>
                  </a:lnTo>
                  <a:lnTo>
                    <a:pt x="98" y="244"/>
                  </a:lnTo>
                  <a:lnTo>
                    <a:pt x="86" y="242"/>
                  </a:lnTo>
                  <a:lnTo>
                    <a:pt x="76" y="238"/>
                  </a:lnTo>
                  <a:lnTo>
                    <a:pt x="54" y="226"/>
                  </a:lnTo>
                  <a:lnTo>
                    <a:pt x="36" y="212"/>
                  </a:lnTo>
                  <a:lnTo>
                    <a:pt x="20" y="192"/>
                  </a:lnTo>
                  <a:lnTo>
                    <a:pt x="10" y="172"/>
                  </a:lnTo>
                  <a:lnTo>
                    <a:pt x="6" y="160"/>
                  </a:lnTo>
                  <a:lnTo>
                    <a:pt x="2" y="148"/>
                  </a:lnTo>
                  <a:lnTo>
                    <a:pt x="0" y="136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2" y="98"/>
                  </a:lnTo>
                  <a:lnTo>
                    <a:pt x="6" y="86"/>
                  </a:lnTo>
                  <a:lnTo>
                    <a:pt x="10" y="76"/>
                  </a:lnTo>
                  <a:lnTo>
                    <a:pt x="20" y="54"/>
                  </a:lnTo>
                  <a:lnTo>
                    <a:pt x="36" y="36"/>
                  </a:lnTo>
                  <a:lnTo>
                    <a:pt x="54" y="20"/>
                  </a:lnTo>
                  <a:lnTo>
                    <a:pt x="76" y="10"/>
                  </a:lnTo>
                  <a:lnTo>
                    <a:pt x="86" y="4"/>
                  </a:lnTo>
                  <a:lnTo>
                    <a:pt x="98" y="2"/>
                  </a:lnTo>
                  <a:lnTo>
                    <a:pt x="110" y="0"/>
                  </a:lnTo>
                  <a:lnTo>
                    <a:pt x="124" y="0"/>
                  </a:lnTo>
                  <a:lnTo>
                    <a:pt x="136" y="0"/>
                  </a:lnTo>
                  <a:lnTo>
                    <a:pt x="148" y="2"/>
                  </a:lnTo>
                  <a:lnTo>
                    <a:pt x="160" y="4"/>
                  </a:lnTo>
                  <a:lnTo>
                    <a:pt x="172" y="10"/>
                  </a:lnTo>
                  <a:lnTo>
                    <a:pt x="192" y="20"/>
                  </a:lnTo>
                  <a:lnTo>
                    <a:pt x="212" y="36"/>
                  </a:lnTo>
                  <a:lnTo>
                    <a:pt x="226" y="54"/>
                  </a:lnTo>
                  <a:lnTo>
                    <a:pt x="238" y="76"/>
                  </a:lnTo>
                  <a:lnTo>
                    <a:pt x="242" y="86"/>
                  </a:lnTo>
                  <a:lnTo>
                    <a:pt x="246" y="98"/>
                  </a:lnTo>
                  <a:lnTo>
                    <a:pt x="248" y="110"/>
                  </a:lnTo>
                  <a:lnTo>
                    <a:pt x="248" y="124"/>
                  </a:lnTo>
                  <a:close/>
                </a:path>
              </a:pathLst>
            </a:custGeom>
            <a:solidFill>
              <a:srgbClr val="1AC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" name="Freeform 61"/>
            <p:cNvSpPr>
              <a:spLocks/>
            </p:cNvSpPr>
            <p:nvPr/>
          </p:nvSpPr>
          <p:spPr bwMode="auto">
            <a:xfrm>
              <a:off x="497406" y="918758"/>
              <a:ext cx="313081" cy="313081"/>
            </a:xfrm>
            <a:custGeom>
              <a:avLst/>
              <a:gdLst>
                <a:gd name="T0" fmla="*/ 313081 w 212"/>
                <a:gd name="T1" fmla="*/ 156541 h 212"/>
                <a:gd name="T2" fmla="*/ 313081 w 212"/>
                <a:gd name="T3" fmla="*/ 156541 h 212"/>
                <a:gd name="T4" fmla="*/ 310127 w 212"/>
                <a:gd name="T5" fmla="*/ 186076 h 212"/>
                <a:gd name="T6" fmla="*/ 301267 w 212"/>
                <a:gd name="T7" fmla="*/ 215612 h 212"/>
                <a:gd name="T8" fmla="*/ 286499 w 212"/>
                <a:gd name="T9" fmla="*/ 242195 h 212"/>
                <a:gd name="T10" fmla="*/ 265823 w 212"/>
                <a:gd name="T11" fmla="*/ 265823 h 212"/>
                <a:gd name="T12" fmla="*/ 242195 w 212"/>
                <a:gd name="T13" fmla="*/ 286499 h 212"/>
                <a:gd name="T14" fmla="*/ 215612 w 212"/>
                <a:gd name="T15" fmla="*/ 301267 h 212"/>
                <a:gd name="T16" fmla="*/ 186076 w 212"/>
                <a:gd name="T17" fmla="*/ 310127 h 212"/>
                <a:gd name="T18" fmla="*/ 156541 w 212"/>
                <a:gd name="T19" fmla="*/ 313081 h 212"/>
                <a:gd name="T20" fmla="*/ 156541 w 212"/>
                <a:gd name="T21" fmla="*/ 313081 h 212"/>
                <a:gd name="T22" fmla="*/ 124051 w 212"/>
                <a:gd name="T23" fmla="*/ 310127 h 212"/>
                <a:gd name="T24" fmla="*/ 94515 w 212"/>
                <a:gd name="T25" fmla="*/ 301267 h 212"/>
                <a:gd name="T26" fmla="*/ 67933 w 212"/>
                <a:gd name="T27" fmla="*/ 286499 h 212"/>
                <a:gd name="T28" fmla="*/ 44304 w 212"/>
                <a:gd name="T29" fmla="*/ 265823 h 212"/>
                <a:gd name="T30" fmla="*/ 26582 w 212"/>
                <a:gd name="T31" fmla="*/ 242195 h 212"/>
                <a:gd name="T32" fmla="*/ 11814 w 212"/>
                <a:gd name="T33" fmla="*/ 215612 h 212"/>
                <a:gd name="T34" fmla="*/ 2954 w 212"/>
                <a:gd name="T35" fmla="*/ 186076 h 212"/>
                <a:gd name="T36" fmla="*/ 0 w 212"/>
                <a:gd name="T37" fmla="*/ 156541 h 212"/>
                <a:gd name="T38" fmla="*/ 0 w 212"/>
                <a:gd name="T39" fmla="*/ 156541 h 212"/>
                <a:gd name="T40" fmla="*/ 2954 w 212"/>
                <a:gd name="T41" fmla="*/ 124051 h 212"/>
                <a:gd name="T42" fmla="*/ 11814 w 212"/>
                <a:gd name="T43" fmla="*/ 94515 h 212"/>
                <a:gd name="T44" fmla="*/ 26582 w 212"/>
                <a:gd name="T45" fmla="*/ 67933 h 212"/>
                <a:gd name="T46" fmla="*/ 44304 w 212"/>
                <a:gd name="T47" fmla="*/ 44304 h 212"/>
                <a:gd name="T48" fmla="*/ 67933 w 212"/>
                <a:gd name="T49" fmla="*/ 26582 h 212"/>
                <a:gd name="T50" fmla="*/ 94515 w 212"/>
                <a:gd name="T51" fmla="*/ 11814 h 212"/>
                <a:gd name="T52" fmla="*/ 124051 w 212"/>
                <a:gd name="T53" fmla="*/ 2954 h 212"/>
                <a:gd name="T54" fmla="*/ 156541 w 212"/>
                <a:gd name="T55" fmla="*/ 0 h 212"/>
                <a:gd name="T56" fmla="*/ 156541 w 212"/>
                <a:gd name="T57" fmla="*/ 0 h 212"/>
                <a:gd name="T58" fmla="*/ 186076 w 212"/>
                <a:gd name="T59" fmla="*/ 2954 h 212"/>
                <a:gd name="T60" fmla="*/ 215612 w 212"/>
                <a:gd name="T61" fmla="*/ 11814 h 212"/>
                <a:gd name="T62" fmla="*/ 242195 w 212"/>
                <a:gd name="T63" fmla="*/ 26582 h 212"/>
                <a:gd name="T64" fmla="*/ 265823 w 212"/>
                <a:gd name="T65" fmla="*/ 44304 h 212"/>
                <a:gd name="T66" fmla="*/ 286499 w 212"/>
                <a:gd name="T67" fmla="*/ 67933 h 212"/>
                <a:gd name="T68" fmla="*/ 301267 w 212"/>
                <a:gd name="T69" fmla="*/ 94515 h 212"/>
                <a:gd name="T70" fmla="*/ 310127 w 212"/>
                <a:gd name="T71" fmla="*/ 124051 h 212"/>
                <a:gd name="T72" fmla="*/ 313081 w 212"/>
                <a:gd name="T73" fmla="*/ 156541 h 212"/>
                <a:gd name="T74" fmla="*/ 313081 w 212"/>
                <a:gd name="T75" fmla="*/ 156541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6"/>
                  </a:lnTo>
                  <a:lnTo>
                    <a:pt x="204" y="146"/>
                  </a:lnTo>
                  <a:lnTo>
                    <a:pt x="194" y="164"/>
                  </a:lnTo>
                  <a:lnTo>
                    <a:pt x="180" y="180"/>
                  </a:lnTo>
                  <a:lnTo>
                    <a:pt x="164" y="194"/>
                  </a:lnTo>
                  <a:lnTo>
                    <a:pt x="146" y="204"/>
                  </a:lnTo>
                  <a:lnTo>
                    <a:pt x="126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0" y="180"/>
                  </a:lnTo>
                  <a:lnTo>
                    <a:pt x="18" y="164"/>
                  </a:lnTo>
                  <a:lnTo>
                    <a:pt x="8" y="146"/>
                  </a:lnTo>
                  <a:lnTo>
                    <a:pt x="2" y="12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6" y="2"/>
                  </a:lnTo>
                  <a:lnTo>
                    <a:pt x="146" y="8"/>
                  </a:lnTo>
                  <a:lnTo>
                    <a:pt x="164" y="18"/>
                  </a:lnTo>
                  <a:lnTo>
                    <a:pt x="180" y="30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" name="Freeform 62"/>
            <p:cNvSpPr>
              <a:spLocks/>
            </p:cNvSpPr>
            <p:nvPr/>
          </p:nvSpPr>
          <p:spPr bwMode="auto">
            <a:xfrm>
              <a:off x="553524" y="974876"/>
              <a:ext cx="200845" cy="197891"/>
            </a:xfrm>
            <a:custGeom>
              <a:avLst/>
              <a:gdLst>
                <a:gd name="T0" fmla="*/ 200845 w 136"/>
                <a:gd name="T1" fmla="*/ 100422 h 134"/>
                <a:gd name="T2" fmla="*/ 200845 w 136"/>
                <a:gd name="T3" fmla="*/ 100422 h 134"/>
                <a:gd name="T4" fmla="*/ 197891 w 136"/>
                <a:gd name="T5" fmla="*/ 118144 h 134"/>
                <a:gd name="T6" fmla="*/ 191984 w 136"/>
                <a:gd name="T7" fmla="*/ 138819 h 134"/>
                <a:gd name="T8" fmla="*/ 183123 w 136"/>
                <a:gd name="T9" fmla="*/ 156541 h 134"/>
                <a:gd name="T10" fmla="*/ 171309 w 136"/>
                <a:gd name="T11" fmla="*/ 171309 h 134"/>
                <a:gd name="T12" fmla="*/ 156541 w 136"/>
                <a:gd name="T13" fmla="*/ 183123 h 134"/>
                <a:gd name="T14" fmla="*/ 138819 w 136"/>
                <a:gd name="T15" fmla="*/ 191984 h 134"/>
                <a:gd name="T16" fmla="*/ 121098 w 136"/>
                <a:gd name="T17" fmla="*/ 197891 h 134"/>
                <a:gd name="T18" fmla="*/ 100423 w 136"/>
                <a:gd name="T19" fmla="*/ 197891 h 134"/>
                <a:gd name="T20" fmla="*/ 100423 w 136"/>
                <a:gd name="T21" fmla="*/ 197891 h 134"/>
                <a:gd name="T22" fmla="*/ 79747 w 136"/>
                <a:gd name="T23" fmla="*/ 197891 h 134"/>
                <a:gd name="T24" fmla="*/ 62026 w 136"/>
                <a:gd name="T25" fmla="*/ 191984 h 134"/>
                <a:gd name="T26" fmla="*/ 44304 w 136"/>
                <a:gd name="T27" fmla="*/ 183123 h 134"/>
                <a:gd name="T28" fmla="*/ 29536 w 136"/>
                <a:gd name="T29" fmla="*/ 171309 h 134"/>
                <a:gd name="T30" fmla="*/ 17722 w 136"/>
                <a:gd name="T31" fmla="*/ 156541 h 134"/>
                <a:gd name="T32" fmla="*/ 8861 w 136"/>
                <a:gd name="T33" fmla="*/ 138819 h 134"/>
                <a:gd name="T34" fmla="*/ 2954 w 136"/>
                <a:gd name="T35" fmla="*/ 118144 h 134"/>
                <a:gd name="T36" fmla="*/ 0 w 136"/>
                <a:gd name="T37" fmla="*/ 100422 h 134"/>
                <a:gd name="T38" fmla="*/ 0 w 136"/>
                <a:gd name="T39" fmla="*/ 100422 h 134"/>
                <a:gd name="T40" fmla="*/ 2954 w 136"/>
                <a:gd name="T41" fmla="*/ 79747 h 134"/>
                <a:gd name="T42" fmla="*/ 8861 w 136"/>
                <a:gd name="T43" fmla="*/ 62026 h 134"/>
                <a:gd name="T44" fmla="*/ 17722 w 136"/>
                <a:gd name="T45" fmla="*/ 44304 h 134"/>
                <a:gd name="T46" fmla="*/ 29536 w 136"/>
                <a:gd name="T47" fmla="*/ 29536 h 134"/>
                <a:gd name="T48" fmla="*/ 44304 w 136"/>
                <a:gd name="T49" fmla="*/ 17722 h 134"/>
                <a:gd name="T50" fmla="*/ 62026 w 136"/>
                <a:gd name="T51" fmla="*/ 8861 h 134"/>
                <a:gd name="T52" fmla="*/ 79747 w 136"/>
                <a:gd name="T53" fmla="*/ 2954 h 134"/>
                <a:gd name="T54" fmla="*/ 100423 w 136"/>
                <a:gd name="T55" fmla="*/ 0 h 134"/>
                <a:gd name="T56" fmla="*/ 100423 w 136"/>
                <a:gd name="T57" fmla="*/ 0 h 134"/>
                <a:gd name="T58" fmla="*/ 121098 w 136"/>
                <a:gd name="T59" fmla="*/ 2954 h 134"/>
                <a:gd name="T60" fmla="*/ 138819 w 136"/>
                <a:gd name="T61" fmla="*/ 8861 h 134"/>
                <a:gd name="T62" fmla="*/ 156541 w 136"/>
                <a:gd name="T63" fmla="*/ 17722 h 134"/>
                <a:gd name="T64" fmla="*/ 171309 w 136"/>
                <a:gd name="T65" fmla="*/ 29536 h 134"/>
                <a:gd name="T66" fmla="*/ 183123 w 136"/>
                <a:gd name="T67" fmla="*/ 44304 h 134"/>
                <a:gd name="T68" fmla="*/ 191984 w 136"/>
                <a:gd name="T69" fmla="*/ 62026 h 134"/>
                <a:gd name="T70" fmla="*/ 197891 w 136"/>
                <a:gd name="T71" fmla="*/ 79747 h 134"/>
                <a:gd name="T72" fmla="*/ 200845 w 136"/>
                <a:gd name="T73" fmla="*/ 100422 h 134"/>
                <a:gd name="T74" fmla="*/ 200845 w 136"/>
                <a:gd name="T75" fmla="*/ 100422 h 1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6" h="134">
                  <a:moveTo>
                    <a:pt x="136" y="68"/>
                  </a:moveTo>
                  <a:lnTo>
                    <a:pt x="136" y="68"/>
                  </a:lnTo>
                  <a:lnTo>
                    <a:pt x="134" y="80"/>
                  </a:lnTo>
                  <a:lnTo>
                    <a:pt x="130" y="94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4"/>
                  </a:lnTo>
                  <a:lnTo>
                    <a:pt x="94" y="130"/>
                  </a:lnTo>
                  <a:lnTo>
                    <a:pt x="82" y="134"/>
                  </a:lnTo>
                  <a:lnTo>
                    <a:pt x="68" y="134"/>
                  </a:lnTo>
                  <a:lnTo>
                    <a:pt x="54" y="134"/>
                  </a:lnTo>
                  <a:lnTo>
                    <a:pt x="42" y="130"/>
                  </a:lnTo>
                  <a:lnTo>
                    <a:pt x="30" y="124"/>
                  </a:lnTo>
                  <a:lnTo>
                    <a:pt x="20" y="116"/>
                  </a:lnTo>
                  <a:lnTo>
                    <a:pt x="12" y="106"/>
                  </a:lnTo>
                  <a:lnTo>
                    <a:pt x="6" y="94"/>
                  </a:lnTo>
                  <a:lnTo>
                    <a:pt x="2" y="80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4" y="6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0" y="42"/>
                  </a:lnTo>
                  <a:lnTo>
                    <a:pt x="134" y="54"/>
                  </a:lnTo>
                  <a:lnTo>
                    <a:pt x="136" y="68"/>
                  </a:lnTo>
                  <a:close/>
                </a:path>
              </a:pathLst>
            </a:custGeom>
            <a:solidFill>
              <a:srgbClr val="1AC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" name="Freeform 63"/>
            <p:cNvSpPr>
              <a:spLocks/>
            </p:cNvSpPr>
            <p:nvPr/>
          </p:nvSpPr>
          <p:spPr bwMode="auto">
            <a:xfrm>
              <a:off x="606689" y="1028041"/>
              <a:ext cx="91562" cy="91562"/>
            </a:xfrm>
            <a:custGeom>
              <a:avLst/>
              <a:gdLst>
                <a:gd name="T0" fmla="*/ 91562 w 62"/>
                <a:gd name="T1" fmla="*/ 47258 h 62"/>
                <a:gd name="T2" fmla="*/ 91562 w 62"/>
                <a:gd name="T3" fmla="*/ 47258 h 62"/>
                <a:gd name="T4" fmla="*/ 91562 w 62"/>
                <a:gd name="T5" fmla="*/ 56119 h 62"/>
                <a:gd name="T6" fmla="*/ 88608 w 62"/>
                <a:gd name="T7" fmla="*/ 64979 h 62"/>
                <a:gd name="T8" fmla="*/ 79748 w 62"/>
                <a:gd name="T9" fmla="*/ 79748 h 62"/>
                <a:gd name="T10" fmla="*/ 64979 w 62"/>
                <a:gd name="T11" fmla="*/ 88608 h 62"/>
                <a:gd name="T12" fmla="*/ 56119 w 62"/>
                <a:gd name="T13" fmla="*/ 91562 h 62"/>
                <a:gd name="T14" fmla="*/ 47258 w 62"/>
                <a:gd name="T15" fmla="*/ 91562 h 62"/>
                <a:gd name="T16" fmla="*/ 47258 w 62"/>
                <a:gd name="T17" fmla="*/ 91562 h 62"/>
                <a:gd name="T18" fmla="*/ 38397 w 62"/>
                <a:gd name="T19" fmla="*/ 91562 h 62"/>
                <a:gd name="T20" fmla="*/ 29536 w 62"/>
                <a:gd name="T21" fmla="*/ 88608 h 62"/>
                <a:gd name="T22" fmla="*/ 14768 w 62"/>
                <a:gd name="T23" fmla="*/ 79748 h 62"/>
                <a:gd name="T24" fmla="*/ 2954 w 62"/>
                <a:gd name="T25" fmla="*/ 64979 h 62"/>
                <a:gd name="T26" fmla="*/ 2954 w 62"/>
                <a:gd name="T27" fmla="*/ 56119 h 62"/>
                <a:gd name="T28" fmla="*/ 0 w 62"/>
                <a:gd name="T29" fmla="*/ 47258 h 62"/>
                <a:gd name="T30" fmla="*/ 0 w 62"/>
                <a:gd name="T31" fmla="*/ 47258 h 62"/>
                <a:gd name="T32" fmla="*/ 2954 w 62"/>
                <a:gd name="T33" fmla="*/ 38397 h 62"/>
                <a:gd name="T34" fmla="*/ 2954 w 62"/>
                <a:gd name="T35" fmla="*/ 29536 h 62"/>
                <a:gd name="T36" fmla="*/ 14768 w 62"/>
                <a:gd name="T37" fmla="*/ 14768 h 62"/>
                <a:gd name="T38" fmla="*/ 29536 w 62"/>
                <a:gd name="T39" fmla="*/ 2954 h 62"/>
                <a:gd name="T40" fmla="*/ 38397 w 62"/>
                <a:gd name="T41" fmla="*/ 0 h 62"/>
                <a:gd name="T42" fmla="*/ 47258 w 62"/>
                <a:gd name="T43" fmla="*/ 0 h 62"/>
                <a:gd name="T44" fmla="*/ 47258 w 62"/>
                <a:gd name="T45" fmla="*/ 0 h 62"/>
                <a:gd name="T46" fmla="*/ 56119 w 62"/>
                <a:gd name="T47" fmla="*/ 0 h 62"/>
                <a:gd name="T48" fmla="*/ 64979 w 62"/>
                <a:gd name="T49" fmla="*/ 2954 h 62"/>
                <a:gd name="T50" fmla="*/ 79748 w 62"/>
                <a:gd name="T51" fmla="*/ 14768 h 62"/>
                <a:gd name="T52" fmla="*/ 88608 w 62"/>
                <a:gd name="T53" fmla="*/ 29536 h 62"/>
                <a:gd name="T54" fmla="*/ 91562 w 62"/>
                <a:gd name="T55" fmla="*/ 38397 h 62"/>
                <a:gd name="T56" fmla="*/ 91562 w 62"/>
                <a:gd name="T57" fmla="*/ 47258 h 62"/>
                <a:gd name="T58" fmla="*/ 91562 w 62"/>
                <a:gd name="T59" fmla="*/ 47258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2" h="62">
                  <a:moveTo>
                    <a:pt x="62" y="32"/>
                  </a:moveTo>
                  <a:lnTo>
                    <a:pt x="62" y="32"/>
                  </a:lnTo>
                  <a:lnTo>
                    <a:pt x="62" y="38"/>
                  </a:lnTo>
                  <a:lnTo>
                    <a:pt x="60" y="44"/>
                  </a:lnTo>
                  <a:lnTo>
                    <a:pt x="54" y="54"/>
                  </a:lnTo>
                  <a:lnTo>
                    <a:pt x="44" y="60"/>
                  </a:lnTo>
                  <a:lnTo>
                    <a:pt x="38" y="62"/>
                  </a:lnTo>
                  <a:lnTo>
                    <a:pt x="32" y="62"/>
                  </a:lnTo>
                  <a:lnTo>
                    <a:pt x="26" y="62"/>
                  </a:lnTo>
                  <a:lnTo>
                    <a:pt x="20" y="60"/>
                  </a:lnTo>
                  <a:lnTo>
                    <a:pt x="10" y="54"/>
                  </a:lnTo>
                  <a:lnTo>
                    <a:pt x="2" y="44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4" y="10"/>
                  </a:lnTo>
                  <a:lnTo>
                    <a:pt x="60" y="20"/>
                  </a:lnTo>
                  <a:lnTo>
                    <a:pt x="62" y="26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18" name="그룹 17"/>
          <p:cNvGrpSpPr>
            <a:grpSpLocks/>
          </p:cNvGrpSpPr>
          <p:nvPr userDrawn="1"/>
        </p:nvGrpSpPr>
        <p:grpSpPr bwMode="auto">
          <a:xfrm>
            <a:off x="428625" y="250825"/>
            <a:ext cx="207963" cy="196850"/>
            <a:chOff x="645086" y="892176"/>
            <a:chExt cx="206751" cy="197891"/>
          </a:xfrm>
        </p:grpSpPr>
        <p:sp>
          <p:nvSpPr>
            <p:cNvPr id="19" name="Freeform 64"/>
            <p:cNvSpPr>
              <a:spLocks/>
            </p:cNvSpPr>
            <p:nvPr/>
          </p:nvSpPr>
          <p:spPr bwMode="auto">
            <a:xfrm>
              <a:off x="650994" y="898082"/>
              <a:ext cx="194938" cy="186077"/>
            </a:xfrm>
            <a:custGeom>
              <a:avLst/>
              <a:gdLst>
                <a:gd name="T0" fmla="*/ 11814 w 132"/>
                <a:gd name="T1" fmla="*/ 186077 h 126"/>
                <a:gd name="T2" fmla="*/ 11814 w 132"/>
                <a:gd name="T3" fmla="*/ 186077 h 126"/>
                <a:gd name="T4" fmla="*/ 2954 w 132"/>
                <a:gd name="T5" fmla="*/ 180170 h 126"/>
                <a:gd name="T6" fmla="*/ 0 w 132"/>
                <a:gd name="T7" fmla="*/ 171309 h 126"/>
                <a:gd name="T8" fmla="*/ 0 w 132"/>
                <a:gd name="T9" fmla="*/ 171309 h 126"/>
                <a:gd name="T10" fmla="*/ 2954 w 132"/>
                <a:gd name="T11" fmla="*/ 168355 h 126"/>
                <a:gd name="T12" fmla="*/ 2954 w 132"/>
                <a:gd name="T13" fmla="*/ 168355 h 126"/>
                <a:gd name="T14" fmla="*/ 50211 w 132"/>
                <a:gd name="T15" fmla="*/ 124051 h 126"/>
                <a:gd name="T16" fmla="*/ 50211 w 132"/>
                <a:gd name="T17" fmla="*/ 124051 h 126"/>
                <a:gd name="T18" fmla="*/ 97469 w 132"/>
                <a:gd name="T19" fmla="*/ 79747 h 126"/>
                <a:gd name="T20" fmla="*/ 103376 w 132"/>
                <a:gd name="T21" fmla="*/ 50211 h 126"/>
                <a:gd name="T22" fmla="*/ 103376 w 132"/>
                <a:gd name="T23" fmla="*/ 50211 h 126"/>
                <a:gd name="T24" fmla="*/ 106330 w 132"/>
                <a:gd name="T25" fmla="*/ 47258 h 126"/>
                <a:gd name="T26" fmla="*/ 153588 w 132"/>
                <a:gd name="T27" fmla="*/ 2954 h 126"/>
                <a:gd name="T28" fmla="*/ 153588 w 132"/>
                <a:gd name="T29" fmla="*/ 2954 h 126"/>
                <a:gd name="T30" fmla="*/ 156541 w 132"/>
                <a:gd name="T31" fmla="*/ 0 h 126"/>
                <a:gd name="T32" fmla="*/ 156541 w 132"/>
                <a:gd name="T33" fmla="*/ 0 h 126"/>
                <a:gd name="T34" fmla="*/ 159495 w 132"/>
                <a:gd name="T35" fmla="*/ 2954 h 126"/>
                <a:gd name="T36" fmla="*/ 159495 w 132"/>
                <a:gd name="T37" fmla="*/ 2954 h 126"/>
                <a:gd name="T38" fmla="*/ 162448 w 132"/>
                <a:gd name="T39" fmla="*/ 5907 h 126"/>
                <a:gd name="T40" fmla="*/ 162448 w 132"/>
                <a:gd name="T41" fmla="*/ 8861 h 126"/>
                <a:gd name="T42" fmla="*/ 159495 w 132"/>
                <a:gd name="T43" fmla="*/ 23629 h 126"/>
                <a:gd name="T44" fmla="*/ 159495 w 132"/>
                <a:gd name="T45" fmla="*/ 23629 h 126"/>
                <a:gd name="T46" fmla="*/ 171309 w 132"/>
                <a:gd name="T47" fmla="*/ 11814 h 126"/>
                <a:gd name="T48" fmla="*/ 171309 w 132"/>
                <a:gd name="T49" fmla="*/ 11814 h 126"/>
                <a:gd name="T50" fmla="*/ 174263 w 132"/>
                <a:gd name="T51" fmla="*/ 11814 h 126"/>
                <a:gd name="T52" fmla="*/ 174263 w 132"/>
                <a:gd name="T53" fmla="*/ 11814 h 126"/>
                <a:gd name="T54" fmla="*/ 174263 w 132"/>
                <a:gd name="T55" fmla="*/ 11814 h 126"/>
                <a:gd name="T56" fmla="*/ 174263 w 132"/>
                <a:gd name="T57" fmla="*/ 11814 h 126"/>
                <a:gd name="T58" fmla="*/ 180170 w 132"/>
                <a:gd name="T59" fmla="*/ 11814 h 126"/>
                <a:gd name="T60" fmla="*/ 186077 w 132"/>
                <a:gd name="T61" fmla="*/ 20675 h 126"/>
                <a:gd name="T62" fmla="*/ 186077 w 132"/>
                <a:gd name="T63" fmla="*/ 20675 h 126"/>
                <a:gd name="T64" fmla="*/ 189031 w 132"/>
                <a:gd name="T65" fmla="*/ 23629 h 126"/>
                <a:gd name="T66" fmla="*/ 189031 w 132"/>
                <a:gd name="T67" fmla="*/ 23629 h 126"/>
                <a:gd name="T68" fmla="*/ 186077 w 132"/>
                <a:gd name="T69" fmla="*/ 26582 h 126"/>
                <a:gd name="T70" fmla="*/ 186077 w 132"/>
                <a:gd name="T71" fmla="*/ 26582 h 126"/>
                <a:gd name="T72" fmla="*/ 174263 w 132"/>
                <a:gd name="T73" fmla="*/ 38397 h 126"/>
                <a:gd name="T74" fmla="*/ 189031 w 132"/>
                <a:gd name="T75" fmla="*/ 35443 h 126"/>
                <a:gd name="T76" fmla="*/ 189031 w 132"/>
                <a:gd name="T77" fmla="*/ 35443 h 126"/>
                <a:gd name="T78" fmla="*/ 189031 w 132"/>
                <a:gd name="T79" fmla="*/ 35443 h 126"/>
                <a:gd name="T80" fmla="*/ 189031 w 132"/>
                <a:gd name="T81" fmla="*/ 35443 h 126"/>
                <a:gd name="T82" fmla="*/ 191984 w 132"/>
                <a:gd name="T83" fmla="*/ 38397 h 126"/>
                <a:gd name="T84" fmla="*/ 194938 w 132"/>
                <a:gd name="T85" fmla="*/ 41350 h 126"/>
                <a:gd name="T86" fmla="*/ 194938 w 132"/>
                <a:gd name="T87" fmla="*/ 41350 h 126"/>
                <a:gd name="T88" fmla="*/ 194938 w 132"/>
                <a:gd name="T89" fmla="*/ 44304 h 126"/>
                <a:gd name="T90" fmla="*/ 191984 w 132"/>
                <a:gd name="T91" fmla="*/ 47258 h 126"/>
                <a:gd name="T92" fmla="*/ 144727 w 132"/>
                <a:gd name="T93" fmla="*/ 91562 h 126"/>
                <a:gd name="T94" fmla="*/ 144727 w 132"/>
                <a:gd name="T95" fmla="*/ 91562 h 126"/>
                <a:gd name="T96" fmla="*/ 141773 w 132"/>
                <a:gd name="T97" fmla="*/ 91562 h 126"/>
                <a:gd name="T98" fmla="*/ 112237 w 132"/>
                <a:gd name="T99" fmla="*/ 97469 h 126"/>
                <a:gd name="T100" fmla="*/ 112237 w 132"/>
                <a:gd name="T101" fmla="*/ 97469 h 126"/>
                <a:gd name="T102" fmla="*/ 64979 w 132"/>
                <a:gd name="T103" fmla="*/ 138819 h 126"/>
                <a:gd name="T104" fmla="*/ 64979 w 132"/>
                <a:gd name="T105" fmla="*/ 138819 h 126"/>
                <a:gd name="T106" fmla="*/ 17722 w 132"/>
                <a:gd name="T107" fmla="*/ 183123 h 126"/>
                <a:gd name="T108" fmla="*/ 17722 w 132"/>
                <a:gd name="T109" fmla="*/ 183123 h 126"/>
                <a:gd name="T110" fmla="*/ 11814 w 132"/>
                <a:gd name="T111" fmla="*/ 186077 h 126"/>
                <a:gd name="T112" fmla="*/ 11814 w 132"/>
                <a:gd name="T113" fmla="*/ 186077 h 126"/>
                <a:gd name="T114" fmla="*/ 11814 w 132"/>
                <a:gd name="T115" fmla="*/ 186077 h 126"/>
                <a:gd name="T116" fmla="*/ 11814 w 132"/>
                <a:gd name="T117" fmla="*/ 186077 h 1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2" h="126">
                  <a:moveTo>
                    <a:pt x="8" y="126"/>
                  </a:moveTo>
                  <a:lnTo>
                    <a:pt x="8" y="126"/>
                  </a:lnTo>
                  <a:lnTo>
                    <a:pt x="2" y="122"/>
                  </a:lnTo>
                  <a:lnTo>
                    <a:pt x="0" y="116"/>
                  </a:lnTo>
                  <a:lnTo>
                    <a:pt x="2" y="114"/>
                  </a:lnTo>
                  <a:lnTo>
                    <a:pt x="34" y="84"/>
                  </a:lnTo>
                  <a:lnTo>
                    <a:pt x="66" y="54"/>
                  </a:lnTo>
                  <a:lnTo>
                    <a:pt x="70" y="34"/>
                  </a:lnTo>
                  <a:lnTo>
                    <a:pt x="72" y="32"/>
                  </a:lnTo>
                  <a:lnTo>
                    <a:pt x="104" y="2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0" y="4"/>
                  </a:lnTo>
                  <a:lnTo>
                    <a:pt x="110" y="6"/>
                  </a:lnTo>
                  <a:lnTo>
                    <a:pt x="108" y="16"/>
                  </a:lnTo>
                  <a:lnTo>
                    <a:pt x="116" y="8"/>
                  </a:lnTo>
                  <a:lnTo>
                    <a:pt x="118" y="8"/>
                  </a:lnTo>
                  <a:lnTo>
                    <a:pt x="122" y="8"/>
                  </a:lnTo>
                  <a:lnTo>
                    <a:pt x="126" y="14"/>
                  </a:lnTo>
                  <a:lnTo>
                    <a:pt x="128" y="16"/>
                  </a:lnTo>
                  <a:lnTo>
                    <a:pt x="126" y="18"/>
                  </a:lnTo>
                  <a:lnTo>
                    <a:pt x="118" y="26"/>
                  </a:lnTo>
                  <a:lnTo>
                    <a:pt x="128" y="24"/>
                  </a:lnTo>
                  <a:lnTo>
                    <a:pt x="130" y="26"/>
                  </a:lnTo>
                  <a:lnTo>
                    <a:pt x="132" y="28"/>
                  </a:lnTo>
                  <a:lnTo>
                    <a:pt x="132" y="30"/>
                  </a:lnTo>
                  <a:lnTo>
                    <a:pt x="130" y="32"/>
                  </a:lnTo>
                  <a:lnTo>
                    <a:pt x="98" y="62"/>
                  </a:lnTo>
                  <a:lnTo>
                    <a:pt x="96" y="62"/>
                  </a:lnTo>
                  <a:lnTo>
                    <a:pt x="76" y="66"/>
                  </a:lnTo>
                  <a:lnTo>
                    <a:pt x="44" y="94"/>
                  </a:lnTo>
                  <a:lnTo>
                    <a:pt x="12" y="124"/>
                  </a:lnTo>
                  <a:lnTo>
                    <a:pt x="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" name="Freeform 65"/>
            <p:cNvSpPr>
              <a:spLocks noEditPoints="1"/>
            </p:cNvSpPr>
            <p:nvPr/>
          </p:nvSpPr>
          <p:spPr bwMode="auto">
            <a:xfrm>
              <a:off x="645086" y="892176"/>
              <a:ext cx="206751" cy="197891"/>
            </a:xfrm>
            <a:custGeom>
              <a:avLst/>
              <a:gdLst>
                <a:gd name="T0" fmla="*/ 156540 w 140"/>
                <a:gd name="T1" fmla="*/ 44304 h 134"/>
                <a:gd name="T2" fmla="*/ 180169 w 140"/>
                <a:gd name="T3" fmla="*/ 23629 h 134"/>
                <a:gd name="T4" fmla="*/ 189029 w 140"/>
                <a:gd name="T5" fmla="*/ 29536 h 134"/>
                <a:gd name="T6" fmla="*/ 162447 w 140"/>
                <a:gd name="T7" fmla="*/ 53165 h 134"/>
                <a:gd name="T8" fmla="*/ 147679 w 140"/>
                <a:gd name="T9" fmla="*/ 91562 h 134"/>
                <a:gd name="T10" fmla="*/ 115190 w 140"/>
                <a:gd name="T11" fmla="*/ 97469 h 134"/>
                <a:gd name="T12" fmla="*/ 17722 w 140"/>
                <a:gd name="T13" fmla="*/ 186077 h 134"/>
                <a:gd name="T14" fmla="*/ 11814 w 140"/>
                <a:gd name="T15" fmla="*/ 177216 h 134"/>
                <a:gd name="T16" fmla="*/ 109283 w 140"/>
                <a:gd name="T17" fmla="*/ 88608 h 134"/>
                <a:gd name="T18" fmla="*/ 162447 w 140"/>
                <a:gd name="T19" fmla="*/ 11814 h 134"/>
                <a:gd name="T20" fmla="*/ 194937 w 140"/>
                <a:gd name="T21" fmla="*/ 47258 h 134"/>
                <a:gd name="T22" fmla="*/ 162447 w 140"/>
                <a:gd name="T23" fmla="*/ 0 h 134"/>
                <a:gd name="T24" fmla="*/ 106329 w 140"/>
                <a:gd name="T25" fmla="*/ 50211 h 134"/>
                <a:gd name="T26" fmla="*/ 103376 w 140"/>
                <a:gd name="T27" fmla="*/ 56118 h 134"/>
                <a:gd name="T28" fmla="*/ 97468 w 140"/>
                <a:gd name="T29" fmla="*/ 82701 h 134"/>
                <a:gd name="T30" fmla="*/ 53165 w 140"/>
                <a:gd name="T31" fmla="*/ 124051 h 134"/>
                <a:gd name="T32" fmla="*/ 2954 w 140"/>
                <a:gd name="T33" fmla="*/ 168355 h 134"/>
                <a:gd name="T34" fmla="*/ 0 w 140"/>
                <a:gd name="T35" fmla="*/ 177216 h 134"/>
                <a:gd name="T36" fmla="*/ 2954 w 140"/>
                <a:gd name="T37" fmla="*/ 186077 h 134"/>
                <a:gd name="T38" fmla="*/ 8861 w 140"/>
                <a:gd name="T39" fmla="*/ 194937 h 134"/>
                <a:gd name="T40" fmla="*/ 17722 w 140"/>
                <a:gd name="T41" fmla="*/ 197891 h 134"/>
                <a:gd name="T42" fmla="*/ 17722 w 140"/>
                <a:gd name="T43" fmla="*/ 197891 h 134"/>
                <a:gd name="T44" fmla="*/ 26582 w 140"/>
                <a:gd name="T45" fmla="*/ 191984 h 134"/>
                <a:gd name="T46" fmla="*/ 73840 w 140"/>
                <a:gd name="T47" fmla="*/ 150633 h 134"/>
                <a:gd name="T48" fmla="*/ 150633 w 140"/>
                <a:gd name="T49" fmla="*/ 103376 h 134"/>
                <a:gd name="T50" fmla="*/ 156540 w 140"/>
                <a:gd name="T51" fmla="*/ 100422 h 134"/>
                <a:gd name="T52" fmla="*/ 203797 w 140"/>
                <a:gd name="T53" fmla="*/ 56118 h 134"/>
                <a:gd name="T54" fmla="*/ 206751 w 140"/>
                <a:gd name="T55" fmla="*/ 47258 h 134"/>
                <a:gd name="T56" fmla="*/ 203797 w 140"/>
                <a:gd name="T57" fmla="*/ 41350 h 134"/>
                <a:gd name="T58" fmla="*/ 197890 w 140"/>
                <a:gd name="T59" fmla="*/ 35443 h 134"/>
                <a:gd name="T60" fmla="*/ 200844 w 140"/>
                <a:gd name="T61" fmla="*/ 29536 h 134"/>
                <a:gd name="T62" fmla="*/ 197890 w 140"/>
                <a:gd name="T63" fmla="*/ 20675 h 134"/>
                <a:gd name="T64" fmla="*/ 189029 w 140"/>
                <a:gd name="T65" fmla="*/ 14768 h 134"/>
                <a:gd name="T66" fmla="*/ 186076 w 140"/>
                <a:gd name="T67" fmla="*/ 11814 h 134"/>
                <a:gd name="T68" fmla="*/ 180169 w 140"/>
                <a:gd name="T69" fmla="*/ 11814 h 134"/>
                <a:gd name="T70" fmla="*/ 180169 w 140"/>
                <a:gd name="T71" fmla="*/ 11814 h 134"/>
                <a:gd name="T72" fmla="*/ 174262 w 140"/>
                <a:gd name="T73" fmla="*/ 11814 h 134"/>
                <a:gd name="T74" fmla="*/ 168354 w 140"/>
                <a:gd name="T75" fmla="*/ 2954 h 134"/>
                <a:gd name="T76" fmla="*/ 162447 w 140"/>
                <a:gd name="T77" fmla="*/ 0 h 1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40" h="134">
                  <a:moveTo>
                    <a:pt x="110" y="8"/>
                  </a:moveTo>
                  <a:lnTo>
                    <a:pt x="106" y="30"/>
                  </a:lnTo>
                  <a:lnTo>
                    <a:pt x="122" y="16"/>
                  </a:lnTo>
                  <a:lnTo>
                    <a:pt x="128" y="20"/>
                  </a:lnTo>
                  <a:lnTo>
                    <a:pt x="110" y="36"/>
                  </a:lnTo>
                  <a:lnTo>
                    <a:pt x="132" y="32"/>
                  </a:lnTo>
                  <a:lnTo>
                    <a:pt x="100" y="62"/>
                  </a:lnTo>
                  <a:lnTo>
                    <a:pt x="78" y="66"/>
                  </a:lnTo>
                  <a:lnTo>
                    <a:pt x="12" y="126"/>
                  </a:lnTo>
                  <a:lnTo>
                    <a:pt x="10" y="124"/>
                  </a:lnTo>
                  <a:lnTo>
                    <a:pt x="8" y="120"/>
                  </a:lnTo>
                  <a:lnTo>
                    <a:pt x="74" y="60"/>
                  </a:lnTo>
                  <a:lnTo>
                    <a:pt x="78" y="40"/>
                  </a:lnTo>
                  <a:lnTo>
                    <a:pt x="110" y="8"/>
                  </a:lnTo>
                  <a:close/>
                  <a:moveTo>
                    <a:pt x="132" y="32"/>
                  </a:moveTo>
                  <a:lnTo>
                    <a:pt x="132" y="32"/>
                  </a:lnTo>
                  <a:close/>
                  <a:moveTo>
                    <a:pt x="110" y="0"/>
                  </a:moveTo>
                  <a:lnTo>
                    <a:pt x="110" y="0"/>
                  </a:lnTo>
                  <a:lnTo>
                    <a:pt x="104" y="4"/>
                  </a:lnTo>
                  <a:lnTo>
                    <a:pt x="72" y="34"/>
                  </a:lnTo>
                  <a:lnTo>
                    <a:pt x="70" y="38"/>
                  </a:lnTo>
                  <a:lnTo>
                    <a:pt x="66" y="56"/>
                  </a:lnTo>
                  <a:lnTo>
                    <a:pt x="36" y="84"/>
                  </a:lnTo>
                  <a:lnTo>
                    <a:pt x="2" y="114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6" y="132"/>
                  </a:lnTo>
                  <a:lnTo>
                    <a:pt x="12" y="134"/>
                  </a:lnTo>
                  <a:lnTo>
                    <a:pt x="18" y="130"/>
                  </a:lnTo>
                  <a:lnTo>
                    <a:pt x="50" y="102"/>
                  </a:lnTo>
                  <a:lnTo>
                    <a:pt x="82" y="74"/>
                  </a:lnTo>
                  <a:lnTo>
                    <a:pt x="102" y="70"/>
                  </a:lnTo>
                  <a:lnTo>
                    <a:pt x="106" y="68"/>
                  </a:lnTo>
                  <a:lnTo>
                    <a:pt x="138" y="38"/>
                  </a:lnTo>
                  <a:lnTo>
                    <a:pt x="140" y="36"/>
                  </a:lnTo>
                  <a:lnTo>
                    <a:pt x="140" y="32"/>
                  </a:lnTo>
                  <a:lnTo>
                    <a:pt x="138" y="28"/>
                  </a:lnTo>
                  <a:lnTo>
                    <a:pt x="134" y="24"/>
                  </a:lnTo>
                  <a:lnTo>
                    <a:pt x="136" y="20"/>
                  </a:lnTo>
                  <a:lnTo>
                    <a:pt x="134" y="18"/>
                  </a:lnTo>
                  <a:lnTo>
                    <a:pt x="134" y="14"/>
                  </a:lnTo>
                  <a:lnTo>
                    <a:pt x="128" y="10"/>
                  </a:lnTo>
                  <a:lnTo>
                    <a:pt x="126" y="8"/>
                  </a:lnTo>
                  <a:lnTo>
                    <a:pt x="122" y="8"/>
                  </a:lnTo>
                  <a:lnTo>
                    <a:pt x="118" y="8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1AC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" name="Freeform 66"/>
            <p:cNvSpPr>
              <a:spLocks/>
            </p:cNvSpPr>
            <p:nvPr/>
          </p:nvSpPr>
          <p:spPr bwMode="auto">
            <a:xfrm>
              <a:off x="656900" y="951505"/>
              <a:ext cx="173547" cy="126747"/>
            </a:xfrm>
            <a:custGeom>
              <a:avLst/>
              <a:gdLst>
                <a:gd name="T0" fmla="*/ 142756 w 124"/>
                <a:gd name="T1" fmla="*/ 0 h 118"/>
                <a:gd name="T2" fmla="*/ 137158 w 124"/>
                <a:gd name="T3" fmla="*/ 23631 h 118"/>
                <a:gd name="T4" fmla="*/ 137158 w 124"/>
                <a:gd name="T5" fmla="*/ 23631 h 118"/>
                <a:gd name="T6" fmla="*/ 159551 w 124"/>
                <a:gd name="T7" fmla="*/ 8593 h 118"/>
                <a:gd name="T8" fmla="*/ 159551 w 124"/>
                <a:gd name="T9" fmla="*/ 8593 h 118"/>
                <a:gd name="T10" fmla="*/ 167949 w 124"/>
                <a:gd name="T11" fmla="*/ 12890 h 118"/>
                <a:gd name="T12" fmla="*/ 167949 w 124"/>
                <a:gd name="T13" fmla="*/ 12890 h 118"/>
                <a:gd name="T14" fmla="*/ 142756 w 124"/>
                <a:gd name="T15" fmla="*/ 30076 h 118"/>
                <a:gd name="T16" fmla="*/ 173547 w 124"/>
                <a:gd name="T17" fmla="*/ 25779 h 118"/>
                <a:gd name="T18" fmla="*/ 128761 w 124"/>
                <a:gd name="T19" fmla="*/ 58003 h 118"/>
                <a:gd name="T20" fmla="*/ 97970 w 124"/>
                <a:gd name="T21" fmla="*/ 62299 h 118"/>
                <a:gd name="T22" fmla="*/ 97970 w 124"/>
                <a:gd name="T23" fmla="*/ 62299 h 118"/>
                <a:gd name="T24" fmla="*/ 5598 w 124"/>
                <a:gd name="T25" fmla="*/ 126747 h 118"/>
                <a:gd name="T26" fmla="*/ 5598 w 124"/>
                <a:gd name="T27" fmla="*/ 126747 h 118"/>
                <a:gd name="T28" fmla="*/ 2799 w 124"/>
                <a:gd name="T29" fmla="*/ 124599 h 118"/>
                <a:gd name="T30" fmla="*/ 0 w 124"/>
                <a:gd name="T31" fmla="*/ 120302 h 118"/>
                <a:gd name="T32" fmla="*/ 0 w 124"/>
                <a:gd name="T33" fmla="*/ 120302 h 118"/>
                <a:gd name="T34" fmla="*/ 92372 w 124"/>
                <a:gd name="T35" fmla="*/ 55855 h 118"/>
                <a:gd name="T36" fmla="*/ 97970 w 124"/>
                <a:gd name="T37" fmla="*/ 34372 h 118"/>
                <a:gd name="T38" fmla="*/ 142756 w 124"/>
                <a:gd name="T39" fmla="*/ 0 h 1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4" h="118">
                  <a:moveTo>
                    <a:pt x="102" y="0"/>
                  </a:moveTo>
                  <a:lnTo>
                    <a:pt x="98" y="22"/>
                  </a:lnTo>
                  <a:lnTo>
                    <a:pt x="114" y="8"/>
                  </a:lnTo>
                  <a:lnTo>
                    <a:pt x="120" y="12"/>
                  </a:lnTo>
                  <a:lnTo>
                    <a:pt x="102" y="28"/>
                  </a:lnTo>
                  <a:lnTo>
                    <a:pt x="124" y="24"/>
                  </a:lnTo>
                  <a:lnTo>
                    <a:pt x="92" y="54"/>
                  </a:lnTo>
                  <a:lnTo>
                    <a:pt x="70" y="58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2"/>
                  </a:lnTo>
                  <a:lnTo>
                    <a:pt x="66" y="52"/>
                  </a:lnTo>
                  <a:lnTo>
                    <a:pt x="70" y="32"/>
                  </a:lnTo>
                  <a:lnTo>
                    <a:pt x="1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" name="Line 67"/>
            <p:cNvSpPr>
              <a:spLocks noChangeShapeType="1"/>
            </p:cNvSpPr>
            <p:nvPr/>
          </p:nvSpPr>
          <p:spPr bwMode="auto">
            <a:xfrm>
              <a:off x="840023" y="93943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82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미리 보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 bwMode="auto">
          <a:xfrm>
            <a:off x="360363" y="392113"/>
            <a:ext cx="8783637" cy="34925"/>
          </a:xfrm>
          <a:prstGeom prst="rect">
            <a:avLst/>
          </a:prstGeom>
          <a:solidFill>
            <a:srgbClr val="B2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sz="1000">
              <a:solidFill>
                <a:schemeClr val="bg1"/>
              </a:solidFill>
            </a:endParaRPr>
          </a:p>
        </p:txBody>
      </p:sp>
      <p:grpSp>
        <p:nvGrpSpPr>
          <p:cNvPr id="26" name="그룹 25"/>
          <p:cNvGrpSpPr/>
          <p:nvPr userDrawn="1"/>
        </p:nvGrpSpPr>
        <p:grpSpPr>
          <a:xfrm>
            <a:off x="487363" y="176213"/>
            <a:ext cx="2014537" cy="527050"/>
            <a:chOff x="487363" y="176213"/>
            <a:chExt cx="2014537" cy="527050"/>
          </a:xfrm>
        </p:grpSpPr>
        <p:sp>
          <p:nvSpPr>
            <p:cNvPr id="23" name="자유형 22"/>
            <p:cNvSpPr/>
            <p:nvPr userDrawn="1"/>
          </p:nvSpPr>
          <p:spPr bwMode="auto">
            <a:xfrm>
              <a:off x="487363" y="176213"/>
              <a:ext cx="1939925" cy="527050"/>
            </a:xfrm>
            <a:custGeom>
              <a:avLst/>
              <a:gdLst>
                <a:gd name="connsiteX0" fmla="*/ 0 w 1939925"/>
                <a:gd name="connsiteY0" fmla="*/ 0 h 527050"/>
                <a:gd name="connsiteX1" fmla="*/ 1757362 w 1939925"/>
                <a:gd name="connsiteY1" fmla="*/ 0 h 527050"/>
                <a:gd name="connsiteX2" fmla="*/ 1939925 w 1939925"/>
                <a:gd name="connsiteY2" fmla="*/ 0 h 527050"/>
                <a:gd name="connsiteX3" fmla="*/ 1757362 w 1939925"/>
                <a:gd name="connsiteY3" fmla="*/ 527050 h 527050"/>
                <a:gd name="connsiteX4" fmla="*/ 0 w 1939925"/>
                <a:gd name="connsiteY4" fmla="*/ 527050 h 52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9925" h="527050">
                  <a:moveTo>
                    <a:pt x="0" y="0"/>
                  </a:moveTo>
                  <a:lnTo>
                    <a:pt x="1757362" y="0"/>
                  </a:lnTo>
                  <a:lnTo>
                    <a:pt x="1939925" y="0"/>
                  </a:lnTo>
                  <a:lnTo>
                    <a:pt x="1757362" y="527050"/>
                  </a:lnTo>
                  <a:lnTo>
                    <a:pt x="0" y="527050"/>
                  </a:lnTo>
                  <a:close/>
                </a:path>
              </a:pathLst>
            </a:custGeom>
            <a:solidFill>
              <a:srgbClr val="1877C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24" name="자유형 23"/>
            <p:cNvSpPr>
              <a:spLocks noChangeAspect="1"/>
            </p:cNvSpPr>
            <p:nvPr userDrawn="1"/>
          </p:nvSpPr>
          <p:spPr bwMode="auto">
            <a:xfrm>
              <a:off x="487363" y="666750"/>
              <a:ext cx="1770062" cy="36513"/>
            </a:xfrm>
            <a:custGeom>
              <a:avLst/>
              <a:gdLst>
                <a:gd name="connsiteX0" fmla="*/ 0 w 1770062"/>
                <a:gd name="connsiteY0" fmla="*/ 0 h 36513"/>
                <a:gd name="connsiteX1" fmla="*/ 1757362 w 1770062"/>
                <a:gd name="connsiteY1" fmla="*/ 0 h 36513"/>
                <a:gd name="connsiteX2" fmla="*/ 1770062 w 1770062"/>
                <a:gd name="connsiteY2" fmla="*/ 0 h 36513"/>
                <a:gd name="connsiteX3" fmla="*/ 1757362 w 1770062"/>
                <a:gd name="connsiteY3" fmla="*/ 36513 h 36513"/>
                <a:gd name="connsiteX4" fmla="*/ 0 w 1770062"/>
                <a:gd name="connsiteY4" fmla="*/ 36513 h 3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0062" h="36513">
                  <a:moveTo>
                    <a:pt x="0" y="0"/>
                  </a:moveTo>
                  <a:lnTo>
                    <a:pt x="1757362" y="0"/>
                  </a:lnTo>
                  <a:lnTo>
                    <a:pt x="1770062" y="0"/>
                  </a:lnTo>
                  <a:lnTo>
                    <a:pt x="1757362" y="36513"/>
                  </a:lnTo>
                  <a:lnTo>
                    <a:pt x="0" y="36513"/>
                  </a:lnTo>
                  <a:close/>
                </a:path>
              </a:pathLst>
            </a:custGeom>
            <a:solidFill>
              <a:srgbClr val="092C49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8" name="자유형 7"/>
            <p:cNvSpPr>
              <a:spLocks noChangeAspect="1"/>
            </p:cNvSpPr>
            <p:nvPr userDrawn="1"/>
          </p:nvSpPr>
          <p:spPr bwMode="auto">
            <a:xfrm rot="10800000" flipH="1">
              <a:off x="2352675" y="176213"/>
              <a:ext cx="149225" cy="217487"/>
            </a:xfrm>
            <a:custGeom>
              <a:avLst/>
              <a:gdLst>
                <a:gd name="connsiteX0" fmla="*/ 100560 w 201120"/>
                <a:gd name="connsiteY0" fmla="*/ 290789 h 290789"/>
                <a:gd name="connsiteX1" fmla="*/ 201120 w 201120"/>
                <a:gd name="connsiteY1" fmla="*/ 1 h 290789"/>
                <a:gd name="connsiteX2" fmla="*/ 100560 w 201120"/>
                <a:gd name="connsiteY2" fmla="*/ 1 h 290789"/>
                <a:gd name="connsiteX3" fmla="*/ 100560 w 201120"/>
                <a:gd name="connsiteY3" fmla="*/ 0 h 290789"/>
                <a:gd name="connsiteX4" fmla="*/ 0 w 201120"/>
                <a:gd name="connsiteY4" fmla="*/ 0 h 290789"/>
                <a:gd name="connsiteX5" fmla="*/ 100560 w 201120"/>
                <a:gd name="connsiteY5" fmla="*/ 290788 h 29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20" h="290789">
                  <a:moveTo>
                    <a:pt x="100560" y="290789"/>
                  </a:moveTo>
                  <a:lnTo>
                    <a:pt x="201120" y="1"/>
                  </a:lnTo>
                  <a:lnTo>
                    <a:pt x="100560" y="1"/>
                  </a:lnTo>
                  <a:lnTo>
                    <a:pt x="100560" y="0"/>
                  </a:lnTo>
                  <a:lnTo>
                    <a:pt x="0" y="0"/>
                  </a:lnTo>
                  <a:lnTo>
                    <a:pt x="100560" y="290788"/>
                  </a:lnTo>
                  <a:close/>
                </a:path>
              </a:pathLst>
            </a:custGeom>
            <a:solidFill>
              <a:srgbClr val="092C49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 eaLnBrk="1" latinLnBrk="1" hangingPunct="1"/>
              <a:endParaRPr lang="ko-KR" altLang="en-US"/>
            </a:p>
          </p:txBody>
        </p:sp>
        <p:sp>
          <p:nvSpPr>
            <p:cNvPr id="5" name="TextBox 4"/>
            <p:cNvSpPr txBox="1"/>
            <p:nvPr userDrawn="1"/>
          </p:nvSpPr>
          <p:spPr bwMode="auto">
            <a:xfrm>
              <a:off x="728663" y="200025"/>
              <a:ext cx="1517650" cy="433388"/>
            </a:xfrm>
            <a:prstGeom prst="rect">
              <a:avLst/>
            </a:prstGeom>
            <a:noFill/>
          </p:spPr>
          <p:txBody>
            <a:bodyPr tIns="0" bIns="0" anchor="ctr"/>
            <a:lstStyle/>
            <a:p>
              <a:pPr eaLnBrk="1" latinLnBrk="1" hangingPunct="1">
                <a:defRPr/>
              </a:pPr>
              <a:r>
                <a:rPr lang="ko-KR" altLang="en-US" sz="2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anose="020B0503020000020004" pitchFamily="50" charset="-127"/>
                </a:rPr>
                <a:t>미리 보기</a:t>
              </a:r>
              <a:endPara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</a:endParaRPr>
            </a:p>
          </p:txBody>
        </p:sp>
      </p:grpSp>
      <p:sp>
        <p:nvSpPr>
          <p:cNvPr id="12" name="타원 11"/>
          <p:cNvSpPr/>
          <p:nvPr userDrawn="1"/>
        </p:nvSpPr>
        <p:spPr bwMode="auto">
          <a:xfrm>
            <a:off x="134938" y="146050"/>
            <a:ext cx="587375" cy="587375"/>
          </a:xfrm>
          <a:prstGeom prst="ellipse">
            <a:avLst/>
          </a:prstGeom>
          <a:solidFill>
            <a:srgbClr val="1A82D8"/>
          </a:solidFill>
          <a:ln>
            <a:solidFill>
              <a:srgbClr val="B8D2E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246039" y="260648"/>
            <a:ext cx="365172" cy="329448"/>
          </a:xfrm>
          <a:custGeom>
            <a:avLst/>
            <a:gdLst>
              <a:gd name="T0" fmla="*/ 307975 w 222"/>
              <a:gd name="T1" fmla="*/ 225425 h 200"/>
              <a:gd name="T2" fmla="*/ 307975 w 222"/>
              <a:gd name="T3" fmla="*/ 180975 h 200"/>
              <a:gd name="T4" fmla="*/ 301625 w 222"/>
              <a:gd name="T5" fmla="*/ 165100 h 200"/>
              <a:gd name="T6" fmla="*/ 285750 w 222"/>
              <a:gd name="T7" fmla="*/ 158750 h 200"/>
              <a:gd name="T8" fmla="*/ 180975 w 222"/>
              <a:gd name="T9" fmla="*/ 92075 h 200"/>
              <a:gd name="T10" fmla="*/ 215900 w 222"/>
              <a:gd name="T11" fmla="*/ 92075 h 200"/>
              <a:gd name="T12" fmla="*/ 225425 w 222"/>
              <a:gd name="T13" fmla="*/ 85725 h 200"/>
              <a:gd name="T14" fmla="*/ 225425 w 222"/>
              <a:gd name="T15" fmla="*/ 9525 h 200"/>
              <a:gd name="T16" fmla="*/ 215900 w 222"/>
              <a:gd name="T17" fmla="*/ 0 h 200"/>
              <a:gd name="T18" fmla="*/ 133350 w 222"/>
              <a:gd name="T19" fmla="*/ 0 h 200"/>
              <a:gd name="T20" fmla="*/ 123825 w 222"/>
              <a:gd name="T21" fmla="*/ 9525 h 200"/>
              <a:gd name="T22" fmla="*/ 123825 w 222"/>
              <a:gd name="T23" fmla="*/ 85725 h 200"/>
              <a:gd name="T24" fmla="*/ 133350 w 222"/>
              <a:gd name="T25" fmla="*/ 92075 h 200"/>
              <a:gd name="T26" fmla="*/ 168275 w 222"/>
              <a:gd name="T27" fmla="*/ 158750 h 200"/>
              <a:gd name="T28" fmla="*/ 63500 w 222"/>
              <a:gd name="T29" fmla="*/ 158750 h 200"/>
              <a:gd name="T30" fmla="*/ 47625 w 222"/>
              <a:gd name="T31" fmla="*/ 165100 h 200"/>
              <a:gd name="T32" fmla="*/ 41275 w 222"/>
              <a:gd name="T33" fmla="*/ 180975 h 200"/>
              <a:gd name="T34" fmla="*/ 6350 w 222"/>
              <a:gd name="T35" fmla="*/ 225425 h 200"/>
              <a:gd name="T36" fmla="*/ 0 w 222"/>
              <a:gd name="T37" fmla="*/ 228600 h 200"/>
              <a:gd name="T38" fmla="*/ 0 w 222"/>
              <a:gd name="T39" fmla="*/ 311150 h 200"/>
              <a:gd name="T40" fmla="*/ 0 w 222"/>
              <a:gd name="T41" fmla="*/ 317500 h 200"/>
              <a:gd name="T42" fmla="*/ 92075 w 222"/>
              <a:gd name="T43" fmla="*/ 317500 h 200"/>
              <a:gd name="T44" fmla="*/ 95250 w 222"/>
              <a:gd name="T45" fmla="*/ 317500 h 200"/>
              <a:gd name="T46" fmla="*/ 98425 w 222"/>
              <a:gd name="T47" fmla="*/ 234950 h 200"/>
              <a:gd name="T48" fmla="*/ 95250 w 222"/>
              <a:gd name="T49" fmla="*/ 228600 h 200"/>
              <a:gd name="T50" fmla="*/ 53975 w 222"/>
              <a:gd name="T51" fmla="*/ 225425 h 200"/>
              <a:gd name="T52" fmla="*/ 53975 w 222"/>
              <a:gd name="T53" fmla="*/ 180975 h 200"/>
              <a:gd name="T54" fmla="*/ 63500 w 222"/>
              <a:gd name="T55" fmla="*/ 174625 h 200"/>
              <a:gd name="T56" fmla="*/ 168275 w 222"/>
              <a:gd name="T57" fmla="*/ 225425 h 200"/>
              <a:gd name="T58" fmla="*/ 133350 w 222"/>
              <a:gd name="T59" fmla="*/ 225425 h 200"/>
              <a:gd name="T60" fmla="*/ 123825 w 222"/>
              <a:gd name="T61" fmla="*/ 234950 h 200"/>
              <a:gd name="T62" fmla="*/ 123825 w 222"/>
              <a:gd name="T63" fmla="*/ 311150 h 200"/>
              <a:gd name="T64" fmla="*/ 133350 w 222"/>
              <a:gd name="T65" fmla="*/ 317500 h 200"/>
              <a:gd name="T66" fmla="*/ 215900 w 222"/>
              <a:gd name="T67" fmla="*/ 317500 h 200"/>
              <a:gd name="T68" fmla="*/ 225425 w 222"/>
              <a:gd name="T69" fmla="*/ 311150 h 200"/>
              <a:gd name="T70" fmla="*/ 225425 w 222"/>
              <a:gd name="T71" fmla="*/ 234950 h 200"/>
              <a:gd name="T72" fmla="*/ 215900 w 222"/>
              <a:gd name="T73" fmla="*/ 225425 h 200"/>
              <a:gd name="T74" fmla="*/ 180975 w 222"/>
              <a:gd name="T75" fmla="*/ 174625 h 200"/>
              <a:gd name="T76" fmla="*/ 285750 w 222"/>
              <a:gd name="T77" fmla="*/ 174625 h 200"/>
              <a:gd name="T78" fmla="*/ 295275 w 222"/>
              <a:gd name="T79" fmla="*/ 180975 h 200"/>
              <a:gd name="T80" fmla="*/ 260350 w 222"/>
              <a:gd name="T81" fmla="*/ 225425 h 200"/>
              <a:gd name="T82" fmla="*/ 254000 w 222"/>
              <a:gd name="T83" fmla="*/ 228600 h 200"/>
              <a:gd name="T84" fmla="*/ 250825 w 222"/>
              <a:gd name="T85" fmla="*/ 311150 h 200"/>
              <a:gd name="T86" fmla="*/ 254000 w 222"/>
              <a:gd name="T87" fmla="*/ 317500 h 200"/>
              <a:gd name="T88" fmla="*/ 342900 w 222"/>
              <a:gd name="T89" fmla="*/ 317500 h 200"/>
              <a:gd name="T90" fmla="*/ 349250 w 222"/>
              <a:gd name="T91" fmla="*/ 317500 h 200"/>
              <a:gd name="T92" fmla="*/ 352425 w 222"/>
              <a:gd name="T93" fmla="*/ 234950 h 200"/>
              <a:gd name="T94" fmla="*/ 349250 w 222"/>
              <a:gd name="T95" fmla="*/ 228600 h 200"/>
              <a:gd name="T96" fmla="*/ 342900 w 222"/>
              <a:gd name="T97" fmla="*/ 225425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22" h="200">
                <a:moveTo>
                  <a:pt x="216" y="142"/>
                </a:moveTo>
                <a:lnTo>
                  <a:pt x="194" y="142"/>
                </a:lnTo>
                <a:lnTo>
                  <a:pt x="194" y="114"/>
                </a:lnTo>
                <a:lnTo>
                  <a:pt x="194" y="110"/>
                </a:lnTo>
                <a:lnTo>
                  <a:pt x="190" y="104"/>
                </a:lnTo>
                <a:lnTo>
                  <a:pt x="186" y="102"/>
                </a:lnTo>
                <a:lnTo>
                  <a:pt x="180" y="100"/>
                </a:lnTo>
                <a:lnTo>
                  <a:pt x="114" y="100"/>
                </a:lnTo>
                <a:lnTo>
                  <a:pt x="114" y="58"/>
                </a:lnTo>
                <a:lnTo>
                  <a:pt x="136" y="58"/>
                </a:lnTo>
                <a:lnTo>
                  <a:pt x="140" y="58"/>
                </a:lnTo>
                <a:lnTo>
                  <a:pt x="142" y="54"/>
                </a:lnTo>
                <a:lnTo>
                  <a:pt x="142" y="6"/>
                </a:lnTo>
                <a:lnTo>
                  <a:pt x="140" y="2"/>
                </a:lnTo>
                <a:lnTo>
                  <a:pt x="136" y="0"/>
                </a:lnTo>
                <a:lnTo>
                  <a:pt x="84" y="0"/>
                </a:lnTo>
                <a:lnTo>
                  <a:pt x="80" y="2"/>
                </a:lnTo>
                <a:lnTo>
                  <a:pt x="78" y="6"/>
                </a:lnTo>
                <a:lnTo>
                  <a:pt x="78" y="54"/>
                </a:lnTo>
                <a:lnTo>
                  <a:pt x="80" y="58"/>
                </a:lnTo>
                <a:lnTo>
                  <a:pt x="84" y="58"/>
                </a:lnTo>
                <a:lnTo>
                  <a:pt x="106" y="58"/>
                </a:lnTo>
                <a:lnTo>
                  <a:pt x="106" y="100"/>
                </a:lnTo>
                <a:lnTo>
                  <a:pt x="40" y="100"/>
                </a:lnTo>
                <a:lnTo>
                  <a:pt x="34" y="102"/>
                </a:lnTo>
                <a:lnTo>
                  <a:pt x="30" y="104"/>
                </a:lnTo>
                <a:lnTo>
                  <a:pt x="26" y="110"/>
                </a:lnTo>
                <a:lnTo>
                  <a:pt x="26" y="114"/>
                </a:lnTo>
                <a:lnTo>
                  <a:pt x="26" y="142"/>
                </a:lnTo>
                <a:lnTo>
                  <a:pt x="4" y="142"/>
                </a:lnTo>
                <a:lnTo>
                  <a:pt x="0" y="144"/>
                </a:lnTo>
                <a:lnTo>
                  <a:pt x="0" y="148"/>
                </a:lnTo>
                <a:lnTo>
                  <a:pt x="0" y="196"/>
                </a:lnTo>
                <a:lnTo>
                  <a:pt x="0" y="200"/>
                </a:lnTo>
                <a:lnTo>
                  <a:pt x="4" y="200"/>
                </a:lnTo>
                <a:lnTo>
                  <a:pt x="58" y="200"/>
                </a:lnTo>
                <a:lnTo>
                  <a:pt x="60" y="200"/>
                </a:lnTo>
                <a:lnTo>
                  <a:pt x="62" y="196"/>
                </a:lnTo>
                <a:lnTo>
                  <a:pt x="62" y="148"/>
                </a:lnTo>
                <a:lnTo>
                  <a:pt x="60" y="144"/>
                </a:lnTo>
                <a:lnTo>
                  <a:pt x="58" y="142"/>
                </a:lnTo>
                <a:lnTo>
                  <a:pt x="34" y="142"/>
                </a:lnTo>
                <a:lnTo>
                  <a:pt x="34" y="114"/>
                </a:lnTo>
                <a:lnTo>
                  <a:pt x="36" y="112"/>
                </a:lnTo>
                <a:lnTo>
                  <a:pt x="40" y="110"/>
                </a:lnTo>
                <a:lnTo>
                  <a:pt x="106" y="110"/>
                </a:lnTo>
                <a:lnTo>
                  <a:pt x="106" y="142"/>
                </a:lnTo>
                <a:lnTo>
                  <a:pt x="84" y="142"/>
                </a:lnTo>
                <a:lnTo>
                  <a:pt x="80" y="144"/>
                </a:lnTo>
                <a:lnTo>
                  <a:pt x="78" y="148"/>
                </a:lnTo>
                <a:lnTo>
                  <a:pt x="78" y="196"/>
                </a:lnTo>
                <a:lnTo>
                  <a:pt x="80" y="200"/>
                </a:lnTo>
                <a:lnTo>
                  <a:pt x="84" y="200"/>
                </a:lnTo>
                <a:lnTo>
                  <a:pt x="136" y="200"/>
                </a:lnTo>
                <a:lnTo>
                  <a:pt x="140" y="200"/>
                </a:lnTo>
                <a:lnTo>
                  <a:pt x="142" y="196"/>
                </a:lnTo>
                <a:lnTo>
                  <a:pt x="142" y="148"/>
                </a:lnTo>
                <a:lnTo>
                  <a:pt x="140" y="144"/>
                </a:lnTo>
                <a:lnTo>
                  <a:pt x="136" y="142"/>
                </a:lnTo>
                <a:lnTo>
                  <a:pt x="114" y="142"/>
                </a:lnTo>
                <a:lnTo>
                  <a:pt x="114" y="110"/>
                </a:lnTo>
                <a:lnTo>
                  <a:pt x="180" y="110"/>
                </a:lnTo>
                <a:lnTo>
                  <a:pt x="184" y="112"/>
                </a:lnTo>
                <a:lnTo>
                  <a:pt x="186" y="114"/>
                </a:lnTo>
                <a:lnTo>
                  <a:pt x="186" y="142"/>
                </a:lnTo>
                <a:lnTo>
                  <a:pt x="164" y="142"/>
                </a:lnTo>
                <a:lnTo>
                  <a:pt x="160" y="144"/>
                </a:lnTo>
                <a:lnTo>
                  <a:pt x="158" y="148"/>
                </a:lnTo>
                <a:lnTo>
                  <a:pt x="158" y="196"/>
                </a:lnTo>
                <a:lnTo>
                  <a:pt x="160" y="200"/>
                </a:lnTo>
                <a:lnTo>
                  <a:pt x="164" y="200"/>
                </a:lnTo>
                <a:lnTo>
                  <a:pt x="216" y="200"/>
                </a:lnTo>
                <a:lnTo>
                  <a:pt x="220" y="200"/>
                </a:lnTo>
                <a:lnTo>
                  <a:pt x="222" y="196"/>
                </a:lnTo>
                <a:lnTo>
                  <a:pt x="222" y="148"/>
                </a:lnTo>
                <a:lnTo>
                  <a:pt x="220" y="144"/>
                </a:lnTo>
                <a:lnTo>
                  <a:pt x="216" y="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877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정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 bwMode="auto">
          <a:xfrm>
            <a:off x="360363" y="392113"/>
            <a:ext cx="8783637" cy="34925"/>
          </a:xfrm>
          <a:prstGeom prst="rect">
            <a:avLst/>
          </a:prstGeom>
          <a:solidFill>
            <a:srgbClr val="B2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sz="1000">
              <a:solidFill>
                <a:schemeClr val="bg1"/>
              </a:solidFill>
            </a:endParaRPr>
          </a:p>
        </p:txBody>
      </p:sp>
      <p:sp>
        <p:nvSpPr>
          <p:cNvPr id="25" name="자유형 24"/>
          <p:cNvSpPr/>
          <p:nvPr/>
        </p:nvSpPr>
        <p:spPr bwMode="auto">
          <a:xfrm>
            <a:off x="486725" y="176213"/>
            <a:ext cx="1940793" cy="527050"/>
          </a:xfrm>
          <a:custGeom>
            <a:avLst/>
            <a:gdLst>
              <a:gd name="connsiteX0" fmla="*/ 1758996 w 1940793"/>
              <a:gd name="connsiteY0" fmla="*/ 0 h 527050"/>
              <a:gd name="connsiteX1" fmla="*/ 1940793 w 1940793"/>
              <a:gd name="connsiteY1" fmla="*/ 0 h 527050"/>
              <a:gd name="connsiteX2" fmla="*/ 1758996 w 1940793"/>
              <a:gd name="connsiteY2" fmla="*/ 527050 h 527050"/>
              <a:gd name="connsiteX3" fmla="*/ 0 w 1940793"/>
              <a:gd name="connsiteY3" fmla="*/ 0 h 527050"/>
              <a:gd name="connsiteX4" fmla="*/ 1758995 w 1940793"/>
              <a:gd name="connsiteY4" fmla="*/ 0 h 527050"/>
              <a:gd name="connsiteX5" fmla="*/ 1758995 w 1940793"/>
              <a:gd name="connsiteY5" fmla="*/ 527050 h 527050"/>
              <a:gd name="connsiteX6" fmla="*/ 0 w 1940793"/>
              <a:gd name="connsiteY6" fmla="*/ 5270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0793" h="527050">
                <a:moveTo>
                  <a:pt x="1758996" y="0"/>
                </a:moveTo>
                <a:lnTo>
                  <a:pt x="1940793" y="0"/>
                </a:lnTo>
                <a:lnTo>
                  <a:pt x="1758996" y="527050"/>
                </a:lnTo>
                <a:close/>
                <a:moveTo>
                  <a:pt x="0" y="0"/>
                </a:moveTo>
                <a:lnTo>
                  <a:pt x="1758995" y="0"/>
                </a:lnTo>
                <a:lnTo>
                  <a:pt x="1758995" y="527050"/>
                </a:lnTo>
                <a:lnTo>
                  <a:pt x="0" y="527050"/>
                </a:lnTo>
                <a:close/>
              </a:path>
            </a:pathLst>
          </a:custGeom>
          <a:solidFill>
            <a:srgbClr val="F0B7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" name="자유형 7"/>
          <p:cNvSpPr>
            <a:spLocks noChangeAspect="1"/>
          </p:cNvSpPr>
          <p:nvPr/>
        </p:nvSpPr>
        <p:spPr bwMode="auto">
          <a:xfrm rot="10800000" flipH="1">
            <a:off x="2352724" y="176213"/>
            <a:ext cx="149588" cy="216839"/>
          </a:xfrm>
          <a:custGeom>
            <a:avLst/>
            <a:gdLst>
              <a:gd name="connsiteX0" fmla="*/ 100560 w 201120"/>
              <a:gd name="connsiteY0" fmla="*/ 290789 h 290789"/>
              <a:gd name="connsiteX1" fmla="*/ 201120 w 201120"/>
              <a:gd name="connsiteY1" fmla="*/ 1 h 290789"/>
              <a:gd name="connsiteX2" fmla="*/ 100560 w 201120"/>
              <a:gd name="connsiteY2" fmla="*/ 1 h 290789"/>
              <a:gd name="connsiteX3" fmla="*/ 100560 w 201120"/>
              <a:gd name="connsiteY3" fmla="*/ 0 h 290789"/>
              <a:gd name="connsiteX4" fmla="*/ 0 w 201120"/>
              <a:gd name="connsiteY4" fmla="*/ 0 h 290789"/>
              <a:gd name="connsiteX5" fmla="*/ 100560 w 201120"/>
              <a:gd name="connsiteY5" fmla="*/ 290788 h 2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120" h="290789">
                <a:moveTo>
                  <a:pt x="100560" y="290789"/>
                </a:moveTo>
                <a:lnTo>
                  <a:pt x="201120" y="1"/>
                </a:lnTo>
                <a:lnTo>
                  <a:pt x="100560" y="1"/>
                </a:lnTo>
                <a:lnTo>
                  <a:pt x="100560" y="0"/>
                </a:lnTo>
                <a:lnTo>
                  <a:pt x="0" y="0"/>
                </a:lnTo>
                <a:lnTo>
                  <a:pt x="100560" y="290788"/>
                </a:lnTo>
                <a:close/>
              </a:path>
            </a:pathLst>
          </a:custGeom>
          <a:solidFill>
            <a:srgbClr val="3C2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6" name="자유형 25"/>
          <p:cNvSpPr/>
          <p:nvPr/>
        </p:nvSpPr>
        <p:spPr bwMode="auto">
          <a:xfrm>
            <a:off x="486725" y="667164"/>
            <a:ext cx="1771320" cy="36098"/>
          </a:xfrm>
          <a:custGeom>
            <a:avLst/>
            <a:gdLst>
              <a:gd name="connsiteX0" fmla="*/ 1758871 w 1771320"/>
              <a:gd name="connsiteY0" fmla="*/ 0 h 36098"/>
              <a:gd name="connsiteX1" fmla="*/ 1771320 w 1771320"/>
              <a:gd name="connsiteY1" fmla="*/ 0 h 36098"/>
              <a:gd name="connsiteX2" fmla="*/ 1758995 w 1771320"/>
              <a:gd name="connsiteY2" fmla="*/ 35732 h 36098"/>
              <a:gd name="connsiteX3" fmla="*/ 1758995 w 1771320"/>
              <a:gd name="connsiteY3" fmla="*/ 36098 h 36098"/>
              <a:gd name="connsiteX4" fmla="*/ 0 w 1771320"/>
              <a:gd name="connsiteY4" fmla="*/ 36098 h 36098"/>
              <a:gd name="connsiteX5" fmla="*/ 0 w 1771320"/>
              <a:gd name="connsiteY5" fmla="*/ 7 h 36098"/>
              <a:gd name="connsiteX6" fmla="*/ 1758871 w 1771320"/>
              <a:gd name="connsiteY6" fmla="*/ 7 h 3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1320" h="36098">
                <a:moveTo>
                  <a:pt x="1758871" y="0"/>
                </a:moveTo>
                <a:lnTo>
                  <a:pt x="1771320" y="0"/>
                </a:lnTo>
                <a:lnTo>
                  <a:pt x="1758995" y="35732"/>
                </a:lnTo>
                <a:lnTo>
                  <a:pt x="1758995" y="36098"/>
                </a:lnTo>
                <a:lnTo>
                  <a:pt x="0" y="36098"/>
                </a:lnTo>
                <a:lnTo>
                  <a:pt x="0" y="7"/>
                </a:lnTo>
                <a:lnTo>
                  <a:pt x="1758871" y="7"/>
                </a:lnTo>
                <a:close/>
              </a:path>
            </a:pathLst>
          </a:custGeom>
          <a:solidFill>
            <a:srgbClr val="3C2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728663" y="200025"/>
            <a:ext cx="1517650" cy="433388"/>
          </a:xfrm>
          <a:prstGeom prst="rect">
            <a:avLst/>
          </a:prstGeom>
          <a:noFill/>
        </p:spPr>
        <p:txBody>
          <a:bodyPr tIns="0" bIns="0" anchor="ctr"/>
          <a:lstStyle/>
          <a:p>
            <a:pPr eaLnBrk="1" latinLnBrk="1" hangingPunct="1">
              <a:defRPr/>
            </a:pP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</a:rPr>
              <a:t>내용 정리</a:t>
            </a:r>
          </a:p>
        </p:txBody>
      </p:sp>
      <p:sp>
        <p:nvSpPr>
          <p:cNvPr id="11" name="타원 10"/>
          <p:cNvSpPr/>
          <p:nvPr userDrawn="1"/>
        </p:nvSpPr>
        <p:spPr>
          <a:xfrm>
            <a:off x="153988" y="146050"/>
            <a:ext cx="587375" cy="587375"/>
          </a:xfrm>
          <a:prstGeom prst="ellipse">
            <a:avLst/>
          </a:prstGeom>
          <a:solidFill>
            <a:srgbClr val="FFC000"/>
          </a:solidFill>
          <a:ln>
            <a:solidFill>
              <a:srgbClr val="F8E39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grpSp>
        <p:nvGrpSpPr>
          <p:cNvPr id="12" name="그룹 19"/>
          <p:cNvGrpSpPr>
            <a:grpSpLocks/>
          </p:cNvGrpSpPr>
          <p:nvPr userDrawn="1"/>
        </p:nvGrpSpPr>
        <p:grpSpPr bwMode="auto">
          <a:xfrm>
            <a:off x="300037" y="266700"/>
            <a:ext cx="295276" cy="347663"/>
            <a:chOff x="299358" y="265911"/>
            <a:chExt cx="295723" cy="347711"/>
          </a:xfrm>
        </p:grpSpPr>
        <p:sp>
          <p:nvSpPr>
            <p:cNvPr id="13" name="Freeform 83"/>
            <p:cNvSpPr>
              <a:spLocks/>
            </p:cNvSpPr>
            <p:nvPr/>
          </p:nvSpPr>
          <p:spPr bwMode="auto">
            <a:xfrm>
              <a:off x="507339" y="265911"/>
              <a:ext cx="87742" cy="211226"/>
            </a:xfrm>
            <a:custGeom>
              <a:avLst/>
              <a:gdLst>
                <a:gd name="T0" fmla="*/ 87741 w 54"/>
                <a:gd name="T1" fmla="*/ 211229 h 130"/>
                <a:gd name="T2" fmla="*/ 64993 w 54"/>
                <a:gd name="T3" fmla="*/ 211229 h 130"/>
                <a:gd name="T4" fmla="*/ 64993 w 54"/>
                <a:gd name="T5" fmla="*/ 29247 h 130"/>
                <a:gd name="T6" fmla="*/ 64993 w 54"/>
                <a:gd name="T7" fmla="*/ 29247 h 130"/>
                <a:gd name="T8" fmla="*/ 61744 w 54"/>
                <a:gd name="T9" fmla="*/ 25997 h 130"/>
                <a:gd name="T10" fmla="*/ 58494 w 54"/>
                <a:gd name="T11" fmla="*/ 22748 h 130"/>
                <a:gd name="T12" fmla="*/ 0 w 54"/>
                <a:gd name="T13" fmla="*/ 22748 h 130"/>
                <a:gd name="T14" fmla="*/ 0 w 54"/>
                <a:gd name="T15" fmla="*/ 0 h 130"/>
                <a:gd name="T16" fmla="*/ 58494 w 54"/>
                <a:gd name="T17" fmla="*/ 0 h 130"/>
                <a:gd name="T18" fmla="*/ 58494 w 54"/>
                <a:gd name="T19" fmla="*/ 0 h 130"/>
                <a:gd name="T20" fmla="*/ 68243 w 54"/>
                <a:gd name="T21" fmla="*/ 3250 h 130"/>
                <a:gd name="T22" fmla="*/ 77992 w 54"/>
                <a:gd name="T23" fmla="*/ 9749 h 130"/>
                <a:gd name="T24" fmla="*/ 84491 w 54"/>
                <a:gd name="T25" fmla="*/ 19498 h 130"/>
                <a:gd name="T26" fmla="*/ 87741 w 54"/>
                <a:gd name="T27" fmla="*/ 29247 h 130"/>
                <a:gd name="T28" fmla="*/ 87741 w 54"/>
                <a:gd name="T29" fmla="*/ 211229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4" h="130">
                  <a:moveTo>
                    <a:pt x="54" y="130"/>
                  </a:moveTo>
                  <a:lnTo>
                    <a:pt x="40" y="130"/>
                  </a:lnTo>
                  <a:lnTo>
                    <a:pt x="40" y="18"/>
                  </a:lnTo>
                  <a:lnTo>
                    <a:pt x="38" y="16"/>
                  </a:lnTo>
                  <a:lnTo>
                    <a:pt x="36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6"/>
                  </a:lnTo>
                  <a:lnTo>
                    <a:pt x="52" y="12"/>
                  </a:lnTo>
                  <a:lnTo>
                    <a:pt x="54" y="18"/>
                  </a:lnTo>
                  <a:lnTo>
                    <a:pt x="54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" name="Freeform 84"/>
            <p:cNvSpPr>
              <a:spLocks/>
            </p:cNvSpPr>
            <p:nvPr/>
          </p:nvSpPr>
          <p:spPr bwMode="auto">
            <a:xfrm>
              <a:off x="299358" y="265911"/>
              <a:ext cx="230727" cy="347711"/>
            </a:xfrm>
            <a:custGeom>
              <a:avLst/>
              <a:gdLst>
                <a:gd name="T0" fmla="*/ 230727 w 142"/>
                <a:gd name="T1" fmla="*/ 347715 h 214"/>
                <a:gd name="T2" fmla="*/ 25997 w 142"/>
                <a:gd name="T3" fmla="*/ 347715 h 214"/>
                <a:gd name="T4" fmla="*/ 25997 w 142"/>
                <a:gd name="T5" fmla="*/ 347715 h 214"/>
                <a:gd name="T6" fmla="*/ 16248 w 142"/>
                <a:gd name="T7" fmla="*/ 344465 h 214"/>
                <a:gd name="T8" fmla="*/ 6499 w 142"/>
                <a:gd name="T9" fmla="*/ 337966 h 214"/>
                <a:gd name="T10" fmla="*/ 0 w 142"/>
                <a:gd name="T11" fmla="*/ 331467 h 214"/>
                <a:gd name="T12" fmla="*/ 0 w 142"/>
                <a:gd name="T13" fmla="*/ 318468 h 214"/>
                <a:gd name="T14" fmla="*/ 0 w 142"/>
                <a:gd name="T15" fmla="*/ 29247 h 214"/>
                <a:gd name="T16" fmla="*/ 0 w 142"/>
                <a:gd name="T17" fmla="*/ 29247 h 214"/>
                <a:gd name="T18" fmla="*/ 0 w 142"/>
                <a:gd name="T19" fmla="*/ 19498 h 214"/>
                <a:gd name="T20" fmla="*/ 6499 w 142"/>
                <a:gd name="T21" fmla="*/ 9749 h 214"/>
                <a:gd name="T22" fmla="*/ 16248 w 142"/>
                <a:gd name="T23" fmla="*/ 3250 h 214"/>
                <a:gd name="T24" fmla="*/ 25997 w 142"/>
                <a:gd name="T25" fmla="*/ 0 h 214"/>
                <a:gd name="T26" fmla="*/ 87741 w 142"/>
                <a:gd name="T27" fmla="*/ 0 h 214"/>
                <a:gd name="T28" fmla="*/ 87741 w 142"/>
                <a:gd name="T29" fmla="*/ 22748 h 214"/>
                <a:gd name="T30" fmla="*/ 25997 w 142"/>
                <a:gd name="T31" fmla="*/ 22748 h 214"/>
                <a:gd name="T32" fmla="*/ 25997 w 142"/>
                <a:gd name="T33" fmla="*/ 22748 h 214"/>
                <a:gd name="T34" fmla="*/ 22748 w 142"/>
                <a:gd name="T35" fmla="*/ 25997 h 214"/>
                <a:gd name="T36" fmla="*/ 22748 w 142"/>
                <a:gd name="T37" fmla="*/ 29247 h 214"/>
                <a:gd name="T38" fmla="*/ 22748 w 142"/>
                <a:gd name="T39" fmla="*/ 318468 h 214"/>
                <a:gd name="T40" fmla="*/ 22748 w 142"/>
                <a:gd name="T41" fmla="*/ 318468 h 214"/>
                <a:gd name="T42" fmla="*/ 22748 w 142"/>
                <a:gd name="T43" fmla="*/ 321718 h 214"/>
                <a:gd name="T44" fmla="*/ 25997 w 142"/>
                <a:gd name="T45" fmla="*/ 324967 h 214"/>
                <a:gd name="T46" fmla="*/ 230727 w 142"/>
                <a:gd name="T47" fmla="*/ 324967 h 214"/>
                <a:gd name="T48" fmla="*/ 230727 w 142"/>
                <a:gd name="T49" fmla="*/ 347715 h 2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2" h="214">
                  <a:moveTo>
                    <a:pt x="142" y="214"/>
                  </a:moveTo>
                  <a:lnTo>
                    <a:pt x="16" y="214"/>
                  </a:lnTo>
                  <a:lnTo>
                    <a:pt x="10" y="212"/>
                  </a:lnTo>
                  <a:lnTo>
                    <a:pt x="4" y="208"/>
                  </a:lnTo>
                  <a:lnTo>
                    <a:pt x="0" y="204"/>
                  </a:lnTo>
                  <a:lnTo>
                    <a:pt x="0" y="19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4" y="14"/>
                  </a:lnTo>
                  <a:lnTo>
                    <a:pt x="16" y="14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196"/>
                  </a:lnTo>
                  <a:lnTo>
                    <a:pt x="14" y="198"/>
                  </a:lnTo>
                  <a:lnTo>
                    <a:pt x="16" y="200"/>
                  </a:lnTo>
                  <a:lnTo>
                    <a:pt x="142" y="200"/>
                  </a:lnTo>
                  <a:lnTo>
                    <a:pt x="142" y="2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" name="Freeform 87"/>
            <p:cNvSpPr>
              <a:spLocks noEditPoints="1"/>
            </p:cNvSpPr>
            <p:nvPr/>
          </p:nvSpPr>
          <p:spPr bwMode="auto">
            <a:xfrm>
              <a:off x="377350" y="265911"/>
              <a:ext cx="136486" cy="68242"/>
            </a:xfrm>
            <a:custGeom>
              <a:avLst/>
              <a:gdLst>
                <a:gd name="T0" fmla="*/ 126737 w 84"/>
                <a:gd name="T1" fmla="*/ 68243 h 42"/>
                <a:gd name="T2" fmla="*/ 12999 w 84"/>
                <a:gd name="T3" fmla="*/ 68243 h 42"/>
                <a:gd name="T4" fmla="*/ 12999 w 84"/>
                <a:gd name="T5" fmla="*/ 68243 h 42"/>
                <a:gd name="T6" fmla="*/ 6499 w 84"/>
                <a:gd name="T7" fmla="*/ 64993 h 42"/>
                <a:gd name="T8" fmla="*/ 0 w 84"/>
                <a:gd name="T9" fmla="*/ 55244 h 42"/>
                <a:gd name="T10" fmla="*/ 0 w 84"/>
                <a:gd name="T11" fmla="*/ 12999 h 42"/>
                <a:gd name="T12" fmla="*/ 0 w 84"/>
                <a:gd name="T13" fmla="*/ 12999 h 42"/>
                <a:gd name="T14" fmla="*/ 6499 w 84"/>
                <a:gd name="T15" fmla="*/ 3250 h 42"/>
                <a:gd name="T16" fmla="*/ 12999 w 84"/>
                <a:gd name="T17" fmla="*/ 0 h 42"/>
                <a:gd name="T18" fmla="*/ 126737 w 84"/>
                <a:gd name="T19" fmla="*/ 0 h 42"/>
                <a:gd name="T20" fmla="*/ 126737 w 84"/>
                <a:gd name="T21" fmla="*/ 0 h 42"/>
                <a:gd name="T22" fmla="*/ 133236 w 84"/>
                <a:gd name="T23" fmla="*/ 3250 h 42"/>
                <a:gd name="T24" fmla="*/ 136486 w 84"/>
                <a:gd name="T25" fmla="*/ 12999 h 42"/>
                <a:gd name="T26" fmla="*/ 136486 w 84"/>
                <a:gd name="T27" fmla="*/ 55244 h 42"/>
                <a:gd name="T28" fmla="*/ 136486 w 84"/>
                <a:gd name="T29" fmla="*/ 55244 h 42"/>
                <a:gd name="T30" fmla="*/ 133236 w 84"/>
                <a:gd name="T31" fmla="*/ 64993 h 42"/>
                <a:gd name="T32" fmla="*/ 126737 w 84"/>
                <a:gd name="T33" fmla="*/ 68243 h 42"/>
                <a:gd name="T34" fmla="*/ 126737 w 84"/>
                <a:gd name="T35" fmla="*/ 68243 h 42"/>
                <a:gd name="T36" fmla="*/ 25997 w 84"/>
                <a:gd name="T37" fmla="*/ 45495 h 42"/>
                <a:gd name="T38" fmla="*/ 113738 w 84"/>
                <a:gd name="T39" fmla="*/ 45495 h 42"/>
                <a:gd name="T40" fmla="*/ 113738 w 84"/>
                <a:gd name="T41" fmla="*/ 22748 h 42"/>
                <a:gd name="T42" fmla="*/ 25997 w 84"/>
                <a:gd name="T43" fmla="*/ 22748 h 42"/>
                <a:gd name="T44" fmla="*/ 25997 w 84"/>
                <a:gd name="T45" fmla="*/ 45495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4" h="42">
                  <a:moveTo>
                    <a:pt x="78" y="42"/>
                  </a:moveTo>
                  <a:lnTo>
                    <a:pt x="8" y="42"/>
                  </a:lnTo>
                  <a:lnTo>
                    <a:pt x="4" y="40"/>
                  </a:lnTo>
                  <a:lnTo>
                    <a:pt x="0" y="34"/>
                  </a:lnTo>
                  <a:lnTo>
                    <a:pt x="0" y="8"/>
                  </a:lnTo>
                  <a:lnTo>
                    <a:pt x="4" y="2"/>
                  </a:lnTo>
                  <a:lnTo>
                    <a:pt x="8" y="0"/>
                  </a:lnTo>
                  <a:lnTo>
                    <a:pt x="78" y="0"/>
                  </a:lnTo>
                  <a:lnTo>
                    <a:pt x="82" y="2"/>
                  </a:lnTo>
                  <a:lnTo>
                    <a:pt x="84" y="8"/>
                  </a:lnTo>
                  <a:lnTo>
                    <a:pt x="84" y="34"/>
                  </a:lnTo>
                  <a:lnTo>
                    <a:pt x="82" y="40"/>
                  </a:lnTo>
                  <a:lnTo>
                    <a:pt x="78" y="42"/>
                  </a:lnTo>
                  <a:close/>
                  <a:moveTo>
                    <a:pt x="16" y="28"/>
                  </a:moveTo>
                  <a:lnTo>
                    <a:pt x="70" y="28"/>
                  </a:lnTo>
                  <a:lnTo>
                    <a:pt x="70" y="14"/>
                  </a:lnTo>
                  <a:lnTo>
                    <a:pt x="16" y="14"/>
                  </a:lnTo>
                  <a:lnTo>
                    <a:pt x="16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" name="Freeform 89"/>
            <p:cNvSpPr>
              <a:spLocks/>
            </p:cNvSpPr>
            <p:nvPr/>
          </p:nvSpPr>
          <p:spPr bwMode="auto">
            <a:xfrm>
              <a:off x="348103" y="373149"/>
              <a:ext cx="198230" cy="22748"/>
            </a:xfrm>
            <a:custGeom>
              <a:avLst/>
              <a:gdLst>
                <a:gd name="T0" fmla="*/ 185231 w 122"/>
                <a:gd name="T1" fmla="*/ 22748 h 14"/>
                <a:gd name="T2" fmla="*/ 9749 w 122"/>
                <a:gd name="T3" fmla="*/ 22748 h 14"/>
                <a:gd name="T4" fmla="*/ 9749 w 122"/>
                <a:gd name="T5" fmla="*/ 22748 h 14"/>
                <a:gd name="T6" fmla="*/ 3250 w 122"/>
                <a:gd name="T7" fmla="*/ 19498 h 14"/>
                <a:gd name="T8" fmla="*/ 0 w 122"/>
                <a:gd name="T9" fmla="*/ 9749 h 14"/>
                <a:gd name="T10" fmla="*/ 0 w 122"/>
                <a:gd name="T11" fmla="*/ 9749 h 14"/>
                <a:gd name="T12" fmla="*/ 3250 w 122"/>
                <a:gd name="T13" fmla="*/ 3250 h 14"/>
                <a:gd name="T14" fmla="*/ 9749 w 122"/>
                <a:gd name="T15" fmla="*/ 0 h 14"/>
                <a:gd name="T16" fmla="*/ 185231 w 122"/>
                <a:gd name="T17" fmla="*/ 0 h 14"/>
                <a:gd name="T18" fmla="*/ 185231 w 122"/>
                <a:gd name="T19" fmla="*/ 0 h 14"/>
                <a:gd name="T20" fmla="*/ 194980 w 122"/>
                <a:gd name="T21" fmla="*/ 3250 h 14"/>
                <a:gd name="T22" fmla="*/ 198230 w 122"/>
                <a:gd name="T23" fmla="*/ 9749 h 14"/>
                <a:gd name="T24" fmla="*/ 198230 w 122"/>
                <a:gd name="T25" fmla="*/ 9749 h 14"/>
                <a:gd name="T26" fmla="*/ 194980 w 122"/>
                <a:gd name="T27" fmla="*/ 19498 h 14"/>
                <a:gd name="T28" fmla="*/ 185231 w 122"/>
                <a:gd name="T29" fmla="*/ 22748 h 14"/>
                <a:gd name="T30" fmla="*/ 185231 w 122"/>
                <a:gd name="T31" fmla="*/ 22748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2" h="14">
                  <a:moveTo>
                    <a:pt x="114" y="14"/>
                  </a:moveTo>
                  <a:lnTo>
                    <a:pt x="6" y="14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14" y="0"/>
                  </a:lnTo>
                  <a:lnTo>
                    <a:pt x="120" y="2"/>
                  </a:lnTo>
                  <a:lnTo>
                    <a:pt x="122" y="6"/>
                  </a:lnTo>
                  <a:lnTo>
                    <a:pt x="120" y="12"/>
                  </a:lnTo>
                  <a:lnTo>
                    <a:pt x="11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" name="Freeform 84"/>
            <p:cNvSpPr>
              <a:spLocks/>
            </p:cNvSpPr>
            <p:nvPr userDrawn="1"/>
          </p:nvSpPr>
          <p:spPr bwMode="auto">
            <a:xfrm flipH="1">
              <a:off x="364352" y="265911"/>
              <a:ext cx="230727" cy="347711"/>
            </a:xfrm>
            <a:custGeom>
              <a:avLst/>
              <a:gdLst>
                <a:gd name="T0" fmla="*/ 230727 w 142"/>
                <a:gd name="T1" fmla="*/ 347715 h 214"/>
                <a:gd name="T2" fmla="*/ 25997 w 142"/>
                <a:gd name="T3" fmla="*/ 347715 h 214"/>
                <a:gd name="T4" fmla="*/ 25997 w 142"/>
                <a:gd name="T5" fmla="*/ 347715 h 214"/>
                <a:gd name="T6" fmla="*/ 16248 w 142"/>
                <a:gd name="T7" fmla="*/ 344465 h 214"/>
                <a:gd name="T8" fmla="*/ 6499 w 142"/>
                <a:gd name="T9" fmla="*/ 337966 h 214"/>
                <a:gd name="T10" fmla="*/ 0 w 142"/>
                <a:gd name="T11" fmla="*/ 331467 h 214"/>
                <a:gd name="T12" fmla="*/ 0 w 142"/>
                <a:gd name="T13" fmla="*/ 318468 h 214"/>
                <a:gd name="T14" fmla="*/ 0 w 142"/>
                <a:gd name="T15" fmla="*/ 29247 h 214"/>
                <a:gd name="T16" fmla="*/ 0 w 142"/>
                <a:gd name="T17" fmla="*/ 29247 h 214"/>
                <a:gd name="T18" fmla="*/ 0 w 142"/>
                <a:gd name="T19" fmla="*/ 19498 h 214"/>
                <a:gd name="T20" fmla="*/ 6499 w 142"/>
                <a:gd name="T21" fmla="*/ 9749 h 214"/>
                <a:gd name="T22" fmla="*/ 16248 w 142"/>
                <a:gd name="T23" fmla="*/ 3250 h 214"/>
                <a:gd name="T24" fmla="*/ 25997 w 142"/>
                <a:gd name="T25" fmla="*/ 0 h 214"/>
                <a:gd name="T26" fmla="*/ 87741 w 142"/>
                <a:gd name="T27" fmla="*/ 0 h 214"/>
                <a:gd name="T28" fmla="*/ 87741 w 142"/>
                <a:gd name="T29" fmla="*/ 22748 h 214"/>
                <a:gd name="T30" fmla="*/ 25997 w 142"/>
                <a:gd name="T31" fmla="*/ 22748 h 214"/>
                <a:gd name="T32" fmla="*/ 25997 w 142"/>
                <a:gd name="T33" fmla="*/ 22748 h 214"/>
                <a:gd name="T34" fmla="*/ 22748 w 142"/>
                <a:gd name="T35" fmla="*/ 25997 h 214"/>
                <a:gd name="T36" fmla="*/ 22748 w 142"/>
                <a:gd name="T37" fmla="*/ 29247 h 214"/>
                <a:gd name="T38" fmla="*/ 22748 w 142"/>
                <a:gd name="T39" fmla="*/ 318468 h 214"/>
                <a:gd name="T40" fmla="*/ 22748 w 142"/>
                <a:gd name="T41" fmla="*/ 318468 h 214"/>
                <a:gd name="T42" fmla="*/ 22748 w 142"/>
                <a:gd name="T43" fmla="*/ 321718 h 214"/>
                <a:gd name="T44" fmla="*/ 25997 w 142"/>
                <a:gd name="T45" fmla="*/ 324967 h 214"/>
                <a:gd name="T46" fmla="*/ 230727 w 142"/>
                <a:gd name="T47" fmla="*/ 324967 h 214"/>
                <a:gd name="T48" fmla="*/ 230727 w 142"/>
                <a:gd name="T49" fmla="*/ 347715 h 2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2" h="214">
                  <a:moveTo>
                    <a:pt x="142" y="214"/>
                  </a:moveTo>
                  <a:lnTo>
                    <a:pt x="16" y="214"/>
                  </a:lnTo>
                  <a:lnTo>
                    <a:pt x="10" y="212"/>
                  </a:lnTo>
                  <a:lnTo>
                    <a:pt x="4" y="208"/>
                  </a:lnTo>
                  <a:lnTo>
                    <a:pt x="0" y="204"/>
                  </a:lnTo>
                  <a:lnTo>
                    <a:pt x="0" y="19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4" y="14"/>
                  </a:lnTo>
                  <a:lnTo>
                    <a:pt x="16" y="14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196"/>
                  </a:lnTo>
                  <a:lnTo>
                    <a:pt x="14" y="198"/>
                  </a:lnTo>
                  <a:lnTo>
                    <a:pt x="16" y="200"/>
                  </a:lnTo>
                  <a:lnTo>
                    <a:pt x="142" y="200"/>
                  </a:lnTo>
                  <a:lnTo>
                    <a:pt x="142" y="2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Freeform 89"/>
            <p:cNvSpPr>
              <a:spLocks/>
            </p:cNvSpPr>
            <p:nvPr userDrawn="1"/>
          </p:nvSpPr>
          <p:spPr bwMode="auto">
            <a:xfrm>
              <a:off x="348102" y="432676"/>
              <a:ext cx="198230" cy="22748"/>
            </a:xfrm>
            <a:custGeom>
              <a:avLst/>
              <a:gdLst>
                <a:gd name="T0" fmla="*/ 185231 w 122"/>
                <a:gd name="T1" fmla="*/ 22748 h 14"/>
                <a:gd name="T2" fmla="*/ 9749 w 122"/>
                <a:gd name="T3" fmla="*/ 22748 h 14"/>
                <a:gd name="T4" fmla="*/ 9749 w 122"/>
                <a:gd name="T5" fmla="*/ 22748 h 14"/>
                <a:gd name="T6" fmla="*/ 3250 w 122"/>
                <a:gd name="T7" fmla="*/ 19498 h 14"/>
                <a:gd name="T8" fmla="*/ 0 w 122"/>
                <a:gd name="T9" fmla="*/ 9749 h 14"/>
                <a:gd name="T10" fmla="*/ 0 w 122"/>
                <a:gd name="T11" fmla="*/ 9749 h 14"/>
                <a:gd name="T12" fmla="*/ 3250 w 122"/>
                <a:gd name="T13" fmla="*/ 3250 h 14"/>
                <a:gd name="T14" fmla="*/ 9749 w 122"/>
                <a:gd name="T15" fmla="*/ 0 h 14"/>
                <a:gd name="T16" fmla="*/ 185231 w 122"/>
                <a:gd name="T17" fmla="*/ 0 h 14"/>
                <a:gd name="T18" fmla="*/ 185231 w 122"/>
                <a:gd name="T19" fmla="*/ 0 h 14"/>
                <a:gd name="T20" fmla="*/ 194980 w 122"/>
                <a:gd name="T21" fmla="*/ 3250 h 14"/>
                <a:gd name="T22" fmla="*/ 198230 w 122"/>
                <a:gd name="T23" fmla="*/ 9749 h 14"/>
                <a:gd name="T24" fmla="*/ 198230 w 122"/>
                <a:gd name="T25" fmla="*/ 9749 h 14"/>
                <a:gd name="T26" fmla="*/ 194980 w 122"/>
                <a:gd name="T27" fmla="*/ 19498 h 14"/>
                <a:gd name="T28" fmla="*/ 185231 w 122"/>
                <a:gd name="T29" fmla="*/ 22748 h 14"/>
                <a:gd name="T30" fmla="*/ 185231 w 122"/>
                <a:gd name="T31" fmla="*/ 22748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2" h="14">
                  <a:moveTo>
                    <a:pt x="114" y="14"/>
                  </a:moveTo>
                  <a:lnTo>
                    <a:pt x="6" y="14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14" y="0"/>
                  </a:lnTo>
                  <a:lnTo>
                    <a:pt x="120" y="2"/>
                  </a:lnTo>
                  <a:lnTo>
                    <a:pt x="122" y="6"/>
                  </a:lnTo>
                  <a:lnTo>
                    <a:pt x="120" y="12"/>
                  </a:lnTo>
                  <a:lnTo>
                    <a:pt x="11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" name="Freeform 89"/>
            <p:cNvSpPr>
              <a:spLocks/>
            </p:cNvSpPr>
            <p:nvPr userDrawn="1"/>
          </p:nvSpPr>
          <p:spPr bwMode="auto">
            <a:xfrm>
              <a:off x="348102" y="489834"/>
              <a:ext cx="198230" cy="22748"/>
            </a:xfrm>
            <a:custGeom>
              <a:avLst/>
              <a:gdLst>
                <a:gd name="T0" fmla="*/ 185231 w 122"/>
                <a:gd name="T1" fmla="*/ 22748 h 14"/>
                <a:gd name="T2" fmla="*/ 9749 w 122"/>
                <a:gd name="T3" fmla="*/ 22748 h 14"/>
                <a:gd name="T4" fmla="*/ 9749 w 122"/>
                <a:gd name="T5" fmla="*/ 22748 h 14"/>
                <a:gd name="T6" fmla="*/ 3250 w 122"/>
                <a:gd name="T7" fmla="*/ 19498 h 14"/>
                <a:gd name="T8" fmla="*/ 0 w 122"/>
                <a:gd name="T9" fmla="*/ 9749 h 14"/>
                <a:gd name="T10" fmla="*/ 0 w 122"/>
                <a:gd name="T11" fmla="*/ 9749 h 14"/>
                <a:gd name="T12" fmla="*/ 3250 w 122"/>
                <a:gd name="T13" fmla="*/ 3250 h 14"/>
                <a:gd name="T14" fmla="*/ 9749 w 122"/>
                <a:gd name="T15" fmla="*/ 0 h 14"/>
                <a:gd name="T16" fmla="*/ 185231 w 122"/>
                <a:gd name="T17" fmla="*/ 0 h 14"/>
                <a:gd name="T18" fmla="*/ 185231 w 122"/>
                <a:gd name="T19" fmla="*/ 0 h 14"/>
                <a:gd name="T20" fmla="*/ 194980 w 122"/>
                <a:gd name="T21" fmla="*/ 3250 h 14"/>
                <a:gd name="T22" fmla="*/ 198230 w 122"/>
                <a:gd name="T23" fmla="*/ 9749 h 14"/>
                <a:gd name="T24" fmla="*/ 198230 w 122"/>
                <a:gd name="T25" fmla="*/ 9749 h 14"/>
                <a:gd name="T26" fmla="*/ 194980 w 122"/>
                <a:gd name="T27" fmla="*/ 19498 h 14"/>
                <a:gd name="T28" fmla="*/ 185231 w 122"/>
                <a:gd name="T29" fmla="*/ 22748 h 14"/>
                <a:gd name="T30" fmla="*/ 185231 w 122"/>
                <a:gd name="T31" fmla="*/ 22748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2" h="14">
                  <a:moveTo>
                    <a:pt x="114" y="14"/>
                  </a:moveTo>
                  <a:lnTo>
                    <a:pt x="6" y="14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14" y="0"/>
                  </a:lnTo>
                  <a:lnTo>
                    <a:pt x="120" y="2"/>
                  </a:lnTo>
                  <a:lnTo>
                    <a:pt x="122" y="6"/>
                  </a:lnTo>
                  <a:lnTo>
                    <a:pt x="120" y="12"/>
                  </a:lnTo>
                  <a:lnTo>
                    <a:pt x="11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20" name="그룹 19"/>
          <p:cNvGrpSpPr/>
          <p:nvPr userDrawn="1"/>
        </p:nvGrpSpPr>
        <p:grpSpPr>
          <a:xfrm>
            <a:off x="449712" y="331140"/>
            <a:ext cx="225938" cy="223777"/>
            <a:chOff x="6532091" y="4950519"/>
            <a:chExt cx="279426" cy="276755"/>
          </a:xfrm>
          <a:solidFill>
            <a:srgbClr val="FFC000"/>
          </a:solidFill>
        </p:grpSpPr>
        <p:sp>
          <p:nvSpPr>
            <p:cNvPr id="21" name="Freeform 70"/>
            <p:cNvSpPr>
              <a:spLocks/>
            </p:cNvSpPr>
            <p:nvPr/>
          </p:nvSpPr>
          <p:spPr bwMode="auto">
            <a:xfrm>
              <a:off x="6553790" y="4950519"/>
              <a:ext cx="257727" cy="255015"/>
            </a:xfrm>
            <a:custGeom>
              <a:avLst/>
              <a:gdLst>
                <a:gd name="T0" fmla="*/ 68 w 190"/>
                <a:gd name="T1" fmla="*/ 188 h 188"/>
                <a:gd name="T2" fmla="*/ 190 w 190"/>
                <a:gd name="T3" fmla="*/ 66 h 188"/>
                <a:gd name="T4" fmla="*/ 122 w 190"/>
                <a:gd name="T5" fmla="*/ 0 h 188"/>
                <a:gd name="T6" fmla="*/ 0 w 190"/>
                <a:gd name="T7" fmla="*/ 120 h 188"/>
                <a:gd name="T8" fmla="*/ 68 w 190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88">
                  <a:moveTo>
                    <a:pt x="68" y="188"/>
                  </a:moveTo>
                  <a:lnTo>
                    <a:pt x="190" y="66"/>
                  </a:lnTo>
                  <a:lnTo>
                    <a:pt x="122" y="0"/>
                  </a:lnTo>
                  <a:lnTo>
                    <a:pt x="0" y="120"/>
                  </a:lnTo>
                  <a:lnTo>
                    <a:pt x="68" y="188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1" latinLnBrk="1" hangingPunct="1">
                <a:defRPr/>
              </a:pPr>
              <a:endParaRPr lang="ko-KR" altLang="en-US">
                <a:ea typeface="맑은 고딕" panose="020B0503020000020004" pitchFamily="50" charset="-127"/>
              </a:endParaRPr>
            </a:p>
          </p:txBody>
        </p:sp>
        <p:sp>
          <p:nvSpPr>
            <p:cNvPr id="22" name="Freeform 71"/>
            <p:cNvSpPr>
              <a:spLocks/>
            </p:cNvSpPr>
            <p:nvPr/>
          </p:nvSpPr>
          <p:spPr bwMode="auto">
            <a:xfrm>
              <a:off x="6583652" y="4977662"/>
              <a:ext cx="198042" cy="198046"/>
            </a:xfrm>
            <a:custGeom>
              <a:avLst/>
              <a:gdLst>
                <a:gd name="T0" fmla="*/ 24 w 146"/>
                <a:gd name="T1" fmla="*/ 146 h 146"/>
                <a:gd name="T2" fmla="*/ 146 w 146"/>
                <a:gd name="T3" fmla="*/ 24 h 146"/>
                <a:gd name="T4" fmla="*/ 122 w 146"/>
                <a:gd name="T5" fmla="*/ 0 h 146"/>
                <a:gd name="T6" fmla="*/ 0 w 146"/>
                <a:gd name="T7" fmla="*/ 122 h 146"/>
                <a:gd name="T8" fmla="*/ 24 w 146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46">
                  <a:moveTo>
                    <a:pt x="24" y="146"/>
                  </a:moveTo>
                  <a:lnTo>
                    <a:pt x="146" y="24"/>
                  </a:lnTo>
                  <a:lnTo>
                    <a:pt x="122" y="0"/>
                  </a:lnTo>
                  <a:lnTo>
                    <a:pt x="0" y="122"/>
                  </a:lnTo>
                  <a:lnTo>
                    <a:pt x="24" y="146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1" latinLnBrk="1" hangingPunct="1">
                <a:defRPr/>
              </a:pPr>
              <a:endParaRPr lang="ko-KR" altLang="en-US">
                <a:ea typeface="맑은 고딕" panose="020B0503020000020004" pitchFamily="50" charset="-127"/>
              </a:endParaRPr>
            </a:p>
          </p:txBody>
        </p:sp>
        <p:sp>
          <p:nvSpPr>
            <p:cNvPr id="23" name="Freeform 72"/>
            <p:cNvSpPr>
              <a:spLocks/>
            </p:cNvSpPr>
            <p:nvPr/>
          </p:nvSpPr>
          <p:spPr bwMode="auto">
            <a:xfrm>
              <a:off x="6532091" y="5113329"/>
              <a:ext cx="113943" cy="113945"/>
            </a:xfrm>
            <a:custGeom>
              <a:avLst/>
              <a:gdLst>
                <a:gd name="T0" fmla="*/ 0 w 84"/>
                <a:gd name="T1" fmla="*/ 72 h 84"/>
                <a:gd name="T2" fmla="*/ 0 w 84"/>
                <a:gd name="T3" fmla="*/ 72 h 84"/>
                <a:gd name="T4" fmla="*/ 0 w 84"/>
                <a:gd name="T5" fmla="*/ 78 h 84"/>
                <a:gd name="T6" fmla="*/ 2 w 84"/>
                <a:gd name="T7" fmla="*/ 82 h 84"/>
                <a:gd name="T8" fmla="*/ 6 w 84"/>
                <a:gd name="T9" fmla="*/ 84 h 84"/>
                <a:gd name="T10" fmla="*/ 12 w 84"/>
                <a:gd name="T11" fmla="*/ 84 h 84"/>
                <a:gd name="T12" fmla="*/ 84 w 84"/>
                <a:gd name="T13" fmla="*/ 68 h 84"/>
                <a:gd name="T14" fmla="*/ 16 w 84"/>
                <a:gd name="T15" fmla="*/ 0 h 84"/>
                <a:gd name="T16" fmla="*/ 0 w 84"/>
                <a:gd name="T17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4">
                  <a:moveTo>
                    <a:pt x="0" y="72"/>
                  </a:moveTo>
                  <a:lnTo>
                    <a:pt x="0" y="72"/>
                  </a:lnTo>
                  <a:lnTo>
                    <a:pt x="0" y="78"/>
                  </a:lnTo>
                  <a:lnTo>
                    <a:pt x="2" y="82"/>
                  </a:lnTo>
                  <a:lnTo>
                    <a:pt x="6" y="84"/>
                  </a:lnTo>
                  <a:lnTo>
                    <a:pt x="12" y="84"/>
                  </a:lnTo>
                  <a:lnTo>
                    <a:pt x="84" y="68"/>
                  </a:lnTo>
                  <a:lnTo>
                    <a:pt x="16" y="0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1" latinLnBrk="1" hangingPunct="1">
                <a:defRPr/>
              </a:pPr>
              <a:endParaRPr lang="ko-KR" altLang="en-US">
                <a:ea typeface="맑은 고딕" panose="020B0503020000020004" pitchFamily="50" charset="-127"/>
              </a:endParaRPr>
            </a:p>
          </p:txBody>
        </p:sp>
        <p:sp>
          <p:nvSpPr>
            <p:cNvPr id="24" name="Freeform 73"/>
            <p:cNvSpPr>
              <a:spLocks/>
            </p:cNvSpPr>
            <p:nvPr/>
          </p:nvSpPr>
          <p:spPr bwMode="auto">
            <a:xfrm>
              <a:off x="6532155" y="5192000"/>
              <a:ext cx="35268" cy="35267"/>
            </a:xfrm>
            <a:custGeom>
              <a:avLst/>
              <a:gdLst>
                <a:gd name="T0" fmla="*/ 4 w 26"/>
                <a:gd name="T1" fmla="*/ 0 h 26"/>
                <a:gd name="T2" fmla="*/ 0 w 26"/>
                <a:gd name="T3" fmla="*/ 14 h 26"/>
                <a:gd name="T4" fmla="*/ 0 w 26"/>
                <a:gd name="T5" fmla="*/ 14 h 26"/>
                <a:gd name="T6" fmla="*/ 0 w 26"/>
                <a:gd name="T7" fmla="*/ 20 h 26"/>
                <a:gd name="T8" fmla="*/ 2 w 26"/>
                <a:gd name="T9" fmla="*/ 24 h 26"/>
                <a:gd name="T10" fmla="*/ 6 w 26"/>
                <a:gd name="T11" fmla="*/ 26 h 26"/>
                <a:gd name="T12" fmla="*/ 12 w 26"/>
                <a:gd name="T13" fmla="*/ 26 h 26"/>
                <a:gd name="T14" fmla="*/ 26 w 26"/>
                <a:gd name="T15" fmla="*/ 22 h 26"/>
                <a:gd name="T16" fmla="*/ 4 w 26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26" y="2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latinLnBrk="1" hangingPunct="1">
                <a:defRPr/>
              </a:pPr>
              <a:endParaRPr lang="ko-KR" altLang="en-US"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5995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용 정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 2"/>
          <p:cNvSpPr>
            <a:spLocks noChangeAspect="1"/>
          </p:cNvSpPr>
          <p:nvPr userDrawn="1"/>
        </p:nvSpPr>
        <p:spPr bwMode="auto">
          <a:xfrm rot="10800000" flipH="1">
            <a:off x="1610642" y="176213"/>
            <a:ext cx="149225" cy="217487"/>
          </a:xfrm>
          <a:custGeom>
            <a:avLst/>
            <a:gdLst>
              <a:gd name="connsiteX0" fmla="*/ 100560 w 201120"/>
              <a:gd name="connsiteY0" fmla="*/ 290789 h 290789"/>
              <a:gd name="connsiteX1" fmla="*/ 201120 w 201120"/>
              <a:gd name="connsiteY1" fmla="*/ 1 h 290789"/>
              <a:gd name="connsiteX2" fmla="*/ 100560 w 201120"/>
              <a:gd name="connsiteY2" fmla="*/ 1 h 290789"/>
              <a:gd name="connsiteX3" fmla="*/ 100560 w 201120"/>
              <a:gd name="connsiteY3" fmla="*/ 0 h 290789"/>
              <a:gd name="connsiteX4" fmla="*/ 0 w 201120"/>
              <a:gd name="connsiteY4" fmla="*/ 0 h 290789"/>
              <a:gd name="connsiteX5" fmla="*/ 100560 w 201120"/>
              <a:gd name="connsiteY5" fmla="*/ 290788 h 2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120" h="290789">
                <a:moveTo>
                  <a:pt x="100560" y="290789"/>
                </a:moveTo>
                <a:lnTo>
                  <a:pt x="201120" y="1"/>
                </a:lnTo>
                <a:lnTo>
                  <a:pt x="100560" y="1"/>
                </a:lnTo>
                <a:lnTo>
                  <a:pt x="100560" y="0"/>
                </a:lnTo>
                <a:lnTo>
                  <a:pt x="0" y="0"/>
                </a:lnTo>
                <a:lnTo>
                  <a:pt x="100560" y="290788"/>
                </a:lnTo>
                <a:close/>
              </a:path>
            </a:pathLst>
          </a:custGeom>
          <a:solidFill>
            <a:srgbClr val="0C3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 bwMode="auto">
          <a:xfrm>
            <a:off x="360363" y="392113"/>
            <a:ext cx="8783637" cy="34925"/>
          </a:xfrm>
          <a:prstGeom prst="rect">
            <a:avLst/>
          </a:prstGeom>
          <a:solidFill>
            <a:srgbClr val="B2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sz="1000">
              <a:solidFill>
                <a:schemeClr val="bg1"/>
              </a:solidFill>
            </a:endParaRPr>
          </a:p>
        </p:txBody>
      </p:sp>
      <p:sp>
        <p:nvSpPr>
          <p:cNvPr id="6" name="평행 사변형 13"/>
          <p:cNvSpPr>
            <a:spLocks noChangeArrowheads="1"/>
          </p:cNvSpPr>
          <p:nvPr userDrawn="1"/>
        </p:nvSpPr>
        <p:spPr bwMode="auto">
          <a:xfrm flipH="1">
            <a:off x="1363742" y="256917"/>
            <a:ext cx="1932150" cy="381076"/>
          </a:xfrm>
          <a:prstGeom prst="parallelogram">
            <a:avLst>
              <a:gd name="adj" fmla="val 24993"/>
            </a:avLst>
          </a:prstGeom>
          <a:solidFill>
            <a:srgbClr val="29C7A5"/>
          </a:solidFill>
          <a:ln>
            <a:noFill/>
          </a:ln>
          <a:effectLst>
            <a:outerShdw dist="38100" dir="2999997" algn="t" rotWithShape="0">
              <a:srgbClr val="6027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ko-KR" altLang="en-US" sz="2800">
              <a:ea typeface="맑은 고딕" panose="020B0503020000020004" pitchFamily="50" charset="-127"/>
            </a:endParaRPr>
          </a:p>
        </p:txBody>
      </p:sp>
      <p:sp>
        <p:nvSpPr>
          <p:cNvPr id="28" name="자유형 27"/>
          <p:cNvSpPr/>
          <p:nvPr userDrawn="1"/>
        </p:nvSpPr>
        <p:spPr bwMode="auto">
          <a:xfrm>
            <a:off x="404812" y="176213"/>
            <a:ext cx="1280870" cy="527050"/>
          </a:xfrm>
          <a:custGeom>
            <a:avLst/>
            <a:gdLst>
              <a:gd name="connsiteX0" fmla="*/ 0 w 1280870"/>
              <a:gd name="connsiteY0" fmla="*/ 0 h 527050"/>
              <a:gd name="connsiteX1" fmla="*/ 1099895 w 1280870"/>
              <a:gd name="connsiteY1" fmla="*/ 0 h 527050"/>
              <a:gd name="connsiteX2" fmla="*/ 1101725 w 1280870"/>
              <a:gd name="connsiteY2" fmla="*/ 0 h 527050"/>
              <a:gd name="connsiteX3" fmla="*/ 1280870 w 1280870"/>
              <a:gd name="connsiteY3" fmla="*/ 0 h 527050"/>
              <a:gd name="connsiteX4" fmla="*/ 1101725 w 1280870"/>
              <a:gd name="connsiteY4" fmla="*/ 521721 h 527050"/>
              <a:gd name="connsiteX5" fmla="*/ 1101725 w 1280870"/>
              <a:gd name="connsiteY5" fmla="*/ 527050 h 527050"/>
              <a:gd name="connsiteX6" fmla="*/ 1099895 w 1280870"/>
              <a:gd name="connsiteY6" fmla="*/ 527050 h 527050"/>
              <a:gd name="connsiteX7" fmla="*/ 0 w 1280870"/>
              <a:gd name="connsiteY7" fmla="*/ 5270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0870" h="527050">
                <a:moveTo>
                  <a:pt x="0" y="0"/>
                </a:moveTo>
                <a:lnTo>
                  <a:pt x="1099895" y="0"/>
                </a:lnTo>
                <a:lnTo>
                  <a:pt x="1101725" y="0"/>
                </a:lnTo>
                <a:lnTo>
                  <a:pt x="1280870" y="0"/>
                </a:lnTo>
                <a:lnTo>
                  <a:pt x="1101725" y="521721"/>
                </a:lnTo>
                <a:lnTo>
                  <a:pt x="1101725" y="527050"/>
                </a:lnTo>
                <a:lnTo>
                  <a:pt x="1099895" y="527050"/>
                </a:lnTo>
                <a:lnTo>
                  <a:pt x="0" y="527050"/>
                </a:lnTo>
                <a:close/>
              </a:path>
            </a:pathLst>
          </a:custGeom>
          <a:solidFill>
            <a:srgbClr val="1F957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7" name="자유형 26"/>
          <p:cNvSpPr>
            <a:spLocks noChangeAspect="1"/>
          </p:cNvSpPr>
          <p:nvPr userDrawn="1"/>
        </p:nvSpPr>
        <p:spPr bwMode="auto">
          <a:xfrm>
            <a:off x="404812" y="666750"/>
            <a:ext cx="1111008" cy="36513"/>
          </a:xfrm>
          <a:custGeom>
            <a:avLst/>
            <a:gdLst>
              <a:gd name="connsiteX0" fmla="*/ 0 w 1111008"/>
              <a:gd name="connsiteY0" fmla="*/ 0 h 36513"/>
              <a:gd name="connsiteX1" fmla="*/ 1099895 w 1111008"/>
              <a:gd name="connsiteY1" fmla="*/ 0 h 36513"/>
              <a:gd name="connsiteX2" fmla="*/ 1101725 w 1111008"/>
              <a:gd name="connsiteY2" fmla="*/ 0 h 36513"/>
              <a:gd name="connsiteX3" fmla="*/ 1111008 w 1111008"/>
              <a:gd name="connsiteY3" fmla="*/ 0 h 36513"/>
              <a:gd name="connsiteX4" fmla="*/ 1101725 w 1111008"/>
              <a:gd name="connsiteY4" fmla="*/ 30500 h 36513"/>
              <a:gd name="connsiteX5" fmla="*/ 1101725 w 1111008"/>
              <a:gd name="connsiteY5" fmla="*/ 36513 h 36513"/>
              <a:gd name="connsiteX6" fmla="*/ 1099895 w 1111008"/>
              <a:gd name="connsiteY6" fmla="*/ 36513 h 36513"/>
              <a:gd name="connsiteX7" fmla="*/ 0 w 1111008"/>
              <a:gd name="connsiteY7" fmla="*/ 36513 h 3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008" h="36513">
                <a:moveTo>
                  <a:pt x="0" y="0"/>
                </a:moveTo>
                <a:lnTo>
                  <a:pt x="1099895" y="0"/>
                </a:lnTo>
                <a:lnTo>
                  <a:pt x="1101725" y="0"/>
                </a:lnTo>
                <a:lnTo>
                  <a:pt x="1111008" y="0"/>
                </a:lnTo>
                <a:lnTo>
                  <a:pt x="1101725" y="30500"/>
                </a:lnTo>
                <a:lnTo>
                  <a:pt x="1101725" y="36513"/>
                </a:lnTo>
                <a:lnTo>
                  <a:pt x="1099895" y="36513"/>
                </a:lnTo>
                <a:lnTo>
                  <a:pt x="0" y="36513"/>
                </a:lnTo>
                <a:close/>
              </a:path>
            </a:pathLst>
          </a:custGeom>
          <a:solidFill>
            <a:srgbClr val="0C3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728663" y="200025"/>
            <a:ext cx="746125" cy="433388"/>
          </a:xfrm>
          <a:prstGeom prst="rect">
            <a:avLst/>
          </a:prstGeom>
          <a:noFill/>
        </p:spPr>
        <p:txBody>
          <a:bodyPr tIns="0" bIns="0" anchor="ctr"/>
          <a:lstStyle/>
          <a:p>
            <a:pPr eaLnBrk="1" latinLnBrk="1" hangingPunct="1">
              <a:defRPr/>
            </a:pP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</a:rPr>
              <a:t>활동</a:t>
            </a:r>
          </a:p>
        </p:txBody>
      </p:sp>
      <p:sp>
        <p:nvSpPr>
          <p:cNvPr id="9" name="직사각형 8"/>
          <p:cNvSpPr/>
          <p:nvPr userDrawn="1"/>
        </p:nvSpPr>
        <p:spPr bwMode="auto">
          <a:xfrm>
            <a:off x="1646238" y="231775"/>
            <a:ext cx="1598612" cy="392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</a:rPr>
              <a:t>교과서 </a:t>
            </a:r>
            <a:r>
              <a:rPr lang="en-US" altLang="ko-K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</a:rPr>
              <a:t>     </a:t>
            </a:r>
            <a:r>
              <a:rPr lang="ko-KR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</a:rPr>
              <a:t>쪽</a:t>
            </a:r>
          </a:p>
        </p:txBody>
      </p:sp>
      <p:sp>
        <p:nvSpPr>
          <p:cNvPr id="14" name="타원 13"/>
          <p:cNvSpPr/>
          <p:nvPr userDrawn="1"/>
        </p:nvSpPr>
        <p:spPr>
          <a:xfrm>
            <a:off x="153988" y="146050"/>
            <a:ext cx="587375" cy="587375"/>
          </a:xfrm>
          <a:prstGeom prst="ellipse">
            <a:avLst/>
          </a:prstGeom>
          <a:solidFill>
            <a:srgbClr val="23A589"/>
          </a:solidFill>
          <a:ln>
            <a:solidFill>
              <a:srgbClr val="9AEAD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grpSp>
        <p:nvGrpSpPr>
          <p:cNvPr id="15" name="그룹 22"/>
          <p:cNvGrpSpPr>
            <a:grpSpLocks/>
          </p:cNvGrpSpPr>
          <p:nvPr userDrawn="1"/>
        </p:nvGrpSpPr>
        <p:grpSpPr bwMode="auto">
          <a:xfrm>
            <a:off x="325438" y="282575"/>
            <a:ext cx="230187" cy="344488"/>
            <a:chOff x="1853214" y="3953287"/>
            <a:chExt cx="203470" cy="303852"/>
          </a:xfrm>
        </p:grpSpPr>
        <p:sp>
          <p:nvSpPr>
            <p:cNvPr id="16" name="Freeform 95"/>
            <p:cNvSpPr>
              <a:spLocks/>
            </p:cNvSpPr>
            <p:nvPr/>
          </p:nvSpPr>
          <p:spPr bwMode="auto">
            <a:xfrm>
              <a:off x="1902050" y="4186602"/>
              <a:ext cx="103092" cy="43407"/>
            </a:xfrm>
            <a:custGeom>
              <a:avLst/>
              <a:gdLst>
                <a:gd name="T0" fmla="*/ 92240 w 76"/>
                <a:gd name="T1" fmla="*/ 0 h 32"/>
                <a:gd name="T2" fmla="*/ 13565 w 76"/>
                <a:gd name="T3" fmla="*/ 0 h 32"/>
                <a:gd name="T4" fmla="*/ 13565 w 76"/>
                <a:gd name="T5" fmla="*/ 0 h 32"/>
                <a:gd name="T6" fmla="*/ 8139 w 76"/>
                <a:gd name="T7" fmla="*/ 0 h 32"/>
                <a:gd name="T8" fmla="*/ 5426 w 76"/>
                <a:gd name="T9" fmla="*/ 2713 h 32"/>
                <a:gd name="T10" fmla="*/ 2713 w 76"/>
                <a:gd name="T11" fmla="*/ 8139 h 32"/>
                <a:gd name="T12" fmla="*/ 0 w 76"/>
                <a:gd name="T13" fmla="*/ 10852 h 32"/>
                <a:gd name="T14" fmla="*/ 0 w 76"/>
                <a:gd name="T15" fmla="*/ 32555 h 32"/>
                <a:gd name="T16" fmla="*/ 0 w 76"/>
                <a:gd name="T17" fmla="*/ 32555 h 32"/>
                <a:gd name="T18" fmla="*/ 2713 w 76"/>
                <a:gd name="T19" fmla="*/ 37981 h 32"/>
                <a:gd name="T20" fmla="*/ 5426 w 76"/>
                <a:gd name="T21" fmla="*/ 40694 h 32"/>
                <a:gd name="T22" fmla="*/ 8139 w 76"/>
                <a:gd name="T23" fmla="*/ 43407 h 32"/>
                <a:gd name="T24" fmla="*/ 13565 w 76"/>
                <a:gd name="T25" fmla="*/ 43407 h 32"/>
                <a:gd name="T26" fmla="*/ 92240 w 76"/>
                <a:gd name="T27" fmla="*/ 43407 h 32"/>
                <a:gd name="T28" fmla="*/ 92240 w 76"/>
                <a:gd name="T29" fmla="*/ 43407 h 32"/>
                <a:gd name="T30" fmla="*/ 97666 w 76"/>
                <a:gd name="T31" fmla="*/ 43407 h 32"/>
                <a:gd name="T32" fmla="*/ 100379 w 76"/>
                <a:gd name="T33" fmla="*/ 40694 h 32"/>
                <a:gd name="T34" fmla="*/ 103092 w 76"/>
                <a:gd name="T35" fmla="*/ 37981 h 32"/>
                <a:gd name="T36" fmla="*/ 103092 w 76"/>
                <a:gd name="T37" fmla="*/ 32555 h 32"/>
                <a:gd name="T38" fmla="*/ 103092 w 76"/>
                <a:gd name="T39" fmla="*/ 10852 h 32"/>
                <a:gd name="T40" fmla="*/ 103092 w 76"/>
                <a:gd name="T41" fmla="*/ 10852 h 32"/>
                <a:gd name="T42" fmla="*/ 103092 w 76"/>
                <a:gd name="T43" fmla="*/ 8139 h 32"/>
                <a:gd name="T44" fmla="*/ 100379 w 76"/>
                <a:gd name="T45" fmla="*/ 2713 h 32"/>
                <a:gd name="T46" fmla="*/ 97666 w 76"/>
                <a:gd name="T47" fmla="*/ 0 h 32"/>
                <a:gd name="T48" fmla="*/ 92240 w 76"/>
                <a:gd name="T49" fmla="*/ 0 h 32"/>
                <a:gd name="T50" fmla="*/ 92240 w 76"/>
                <a:gd name="T51" fmla="*/ 0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6" h="32">
                  <a:moveTo>
                    <a:pt x="68" y="0"/>
                  </a:move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68" y="32"/>
                  </a:lnTo>
                  <a:lnTo>
                    <a:pt x="72" y="32"/>
                  </a:lnTo>
                  <a:lnTo>
                    <a:pt x="74" y="30"/>
                  </a:lnTo>
                  <a:lnTo>
                    <a:pt x="76" y="28"/>
                  </a:lnTo>
                  <a:lnTo>
                    <a:pt x="76" y="24"/>
                  </a:lnTo>
                  <a:lnTo>
                    <a:pt x="76" y="8"/>
                  </a:lnTo>
                  <a:lnTo>
                    <a:pt x="76" y="6"/>
                  </a:lnTo>
                  <a:lnTo>
                    <a:pt x="74" y="2"/>
                  </a:lnTo>
                  <a:lnTo>
                    <a:pt x="72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" name="Freeform 96"/>
            <p:cNvSpPr>
              <a:spLocks/>
            </p:cNvSpPr>
            <p:nvPr/>
          </p:nvSpPr>
          <p:spPr bwMode="auto">
            <a:xfrm>
              <a:off x="1923753" y="4240861"/>
              <a:ext cx="65111" cy="16278"/>
            </a:xfrm>
            <a:custGeom>
              <a:avLst/>
              <a:gdLst>
                <a:gd name="T0" fmla="*/ 65111 w 48"/>
                <a:gd name="T1" fmla="*/ 0 h 12"/>
                <a:gd name="T2" fmla="*/ 0 w 48"/>
                <a:gd name="T3" fmla="*/ 0 h 12"/>
                <a:gd name="T4" fmla="*/ 0 w 48"/>
                <a:gd name="T5" fmla="*/ 0 h 12"/>
                <a:gd name="T6" fmla="*/ 13565 w 48"/>
                <a:gd name="T7" fmla="*/ 8139 h 12"/>
                <a:gd name="T8" fmla="*/ 24417 w 48"/>
                <a:gd name="T9" fmla="*/ 13565 h 12"/>
                <a:gd name="T10" fmla="*/ 35268 w 48"/>
                <a:gd name="T11" fmla="*/ 16278 h 12"/>
                <a:gd name="T12" fmla="*/ 46120 w 48"/>
                <a:gd name="T13" fmla="*/ 13565 h 12"/>
                <a:gd name="T14" fmla="*/ 54259 w 48"/>
                <a:gd name="T15" fmla="*/ 8139 h 12"/>
                <a:gd name="T16" fmla="*/ 59685 w 48"/>
                <a:gd name="T17" fmla="*/ 5426 h 12"/>
                <a:gd name="T18" fmla="*/ 65111 w 48"/>
                <a:gd name="T19" fmla="*/ 0 h 12"/>
                <a:gd name="T20" fmla="*/ 65111 w 48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" h="12">
                  <a:moveTo>
                    <a:pt x="48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18" y="10"/>
                  </a:lnTo>
                  <a:lnTo>
                    <a:pt x="26" y="12"/>
                  </a:lnTo>
                  <a:lnTo>
                    <a:pt x="34" y="10"/>
                  </a:lnTo>
                  <a:lnTo>
                    <a:pt x="40" y="6"/>
                  </a:lnTo>
                  <a:lnTo>
                    <a:pt x="44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Freeform 102"/>
            <p:cNvSpPr>
              <a:spLocks/>
            </p:cNvSpPr>
            <p:nvPr/>
          </p:nvSpPr>
          <p:spPr bwMode="auto">
            <a:xfrm>
              <a:off x="1853214" y="3953287"/>
              <a:ext cx="203470" cy="225175"/>
            </a:xfrm>
            <a:custGeom>
              <a:avLst/>
              <a:gdLst>
                <a:gd name="T0" fmla="*/ 203470 w 150"/>
                <a:gd name="T1" fmla="*/ 103092 h 166"/>
                <a:gd name="T2" fmla="*/ 203470 w 150"/>
                <a:gd name="T3" fmla="*/ 103092 h 166"/>
                <a:gd name="T4" fmla="*/ 200757 w 150"/>
                <a:gd name="T5" fmla="*/ 81389 h 166"/>
                <a:gd name="T6" fmla="*/ 195331 w 150"/>
                <a:gd name="T7" fmla="*/ 62398 h 166"/>
                <a:gd name="T8" fmla="*/ 184479 w 150"/>
                <a:gd name="T9" fmla="*/ 46120 h 166"/>
                <a:gd name="T10" fmla="*/ 173628 w 150"/>
                <a:gd name="T11" fmla="*/ 29842 h 166"/>
                <a:gd name="T12" fmla="*/ 157350 w 150"/>
                <a:gd name="T13" fmla="*/ 18991 h 166"/>
                <a:gd name="T14" fmla="*/ 141073 w 150"/>
                <a:gd name="T15" fmla="*/ 8139 h 166"/>
                <a:gd name="T16" fmla="*/ 122082 w 150"/>
                <a:gd name="T17" fmla="*/ 2713 h 166"/>
                <a:gd name="T18" fmla="*/ 103091 w 150"/>
                <a:gd name="T19" fmla="*/ 0 h 166"/>
                <a:gd name="T20" fmla="*/ 103091 w 150"/>
                <a:gd name="T21" fmla="*/ 0 h 166"/>
                <a:gd name="T22" fmla="*/ 81388 w 150"/>
                <a:gd name="T23" fmla="*/ 2713 h 166"/>
                <a:gd name="T24" fmla="*/ 62397 w 150"/>
                <a:gd name="T25" fmla="*/ 8139 h 166"/>
                <a:gd name="T26" fmla="*/ 46120 w 150"/>
                <a:gd name="T27" fmla="*/ 18991 h 166"/>
                <a:gd name="T28" fmla="*/ 29842 w 150"/>
                <a:gd name="T29" fmla="*/ 29842 h 166"/>
                <a:gd name="T30" fmla="*/ 18991 w 150"/>
                <a:gd name="T31" fmla="*/ 46120 h 166"/>
                <a:gd name="T32" fmla="*/ 8139 w 150"/>
                <a:gd name="T33" fmla="*/ 62398 h 166"/>
                <a:gd name="T34" fmla="*/ 2713 w 150"/>
                <a:gd name="T35" fmla="*/ 81389 h 166"/>
                <a:gd name="T36" fmla="*/ 0 w 150"/>
                <a:gd name="T37" fmla="*/ 103092 h 166"/>
                <a:gd name="T38" fmla="*/ 0 w 150"/>
                <a:gd name="T39" fmla="*/ 103092 h 166"/>
                <a:gd name="T40" fmla="*/ 2713 w 150"/>
                <a:gd name="T41" fmla="*/ 127509 h 166"/>
                <a:gd name="T42" fmla="*/ 10852 w 150"/>
                <a:gd name="T43" fmla="*/ 149212 h 166"/>
                <a:gd name="T44" fmla="*/ 24416 w 150"/>
                <a:gd name="T45" fmla="*/ 168203 h 166"/>
                <a:gd name="T46" fmla="*/ 43407 w 150"/>
                <a:gd name="T47" fmla="*/ 184481 h 166"/>
                <a:gd name="T48" fmla="*/ 43407 w 150"/>
                <a:gd name="T49" fmla="*/ 184481 h 166"/>
                <a:gd name="T50" fmla="*/ 43407 w 150"/>
                <a:gd name="T51" fmla="*/ 184481 h 166"/>
                <a:gd name="T52" fmla="*/ 43407 w 150"/>
                <a:gd name="T53" fmla="*/ 184481 h 166"/>
                <a:gd name="T54" fmla="*/ 48833 w 150"/>
                <a:gd name="T55" fmla="*/ 198045 h 166"/>
                <a:gd name="T56" fmla="*/ 54259 w 150"/>
                <a:gd name="T57" fmla="*/ 211610 h 166"/>
                <a:gd name="T58" fmla="*/ 54259 w 150"/>
                <a:gd name="T59" fmla="*/ 225175 h 166"/>
                <a:gd name="T60" fmla="*/ 151924 w 150"/>
                <a:gd name="T61" fmla="*/ 225175 h 166"/>
                <a:gd name="T62" fmla="*/ 151924 w 150"/>
                <a:gd name="T63" fmla="*/ 225175 h 166"/>
                <a:gd name="T64" fmla="*/ 154637 w 150"/>
                <a:gd name="T65" fmla="*/ 200758 h 166"/>
                <a:gd name="T66" fmla="*/ 157350 w 150"/>
                <a:gd name="T67" fmla="*/ 192620 h 166"/>
                <a:gd name="T68" fmla="*/ 162776 w 150"/>
                <a:gd name="T69" fmla="*/ 181768 h 166"/>
                <a:gd name="T70" fmla="*/ 162776 w 150"/>
                <a:gd name="T71" fmla="*/ 181768 h 166"/>
                <a:gd name="T72" fmla="*/ 179054 w 150"/>
                <a:gd name="T73" fmla="*/ 168203 h 166"/>
                <a:gd name="T74" fmla="*/ 192618 w 150"/>
                <a:gd name="T75" fmla="*/ 149212 h 166"/>
                <a:gd name="T76" fmla="*/ 200757 w 150"/>
                <a:gd name="T77" fmla="*/ 124796 h 166"/>
                <a:gd name="T78" fmla="*/ 203470 w 150"/>
                <a:gd name="T79" fmla="*/ 103092 h 166"/>
                <a:gd name="T80" fmla="*/ 203470 w 150"/>
                <a:gd name="T81" fmla="*/ 103092 h 1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0" h="166">
                  <a:moveTo>
                    <a:pt x="150" y="76"/>
                  </a:moveTo>
                  <a:lnTo>
                    <a:pt x="150" y="76"/>
                  </a:lnTo>
                  <a:lnTo>
                    <a:pt x="148" y="60"/>
                  </a:lnTo>
                  <a:lnTo>
                    <a:pt x="144" y="46"/>
                  </a:lnTo>
                  <a:lnTo>
                    <a:pt x="136" y="34"/>
                  </a:lnTo>
                  <a:lnTo>
                    <a:pt x="128" y="22"/>
                  </a:lnTo>
                  <a:lnTo>
                    <a:pt x="116" y="14"/>
                  </a:lnTo>
                  <a:lnTo>
                    <a:pt x="104" y="6"/>
                  </a:lnTo>
                  <a:lnTo>
                    <a:pt x="90" y="2"/>
                  </a:lnTo>
                  <a:lnTo>
                    <a:pt x="76" y="0"/>
                  </a:lnTo>
                  <a:lnTo>
                    <a:pt x="60" y="2"/>
                  </a:lnTo>
                  <a:lnTo>
                    <a:pt x="46" y="6"/>
                  </a:lnTo>
                  <a:lnTo>
                    <a:pt x="34" y="14"/>
                  </a:lnTo>
                  <a:lnTo>
                    <a:pt x="22" y="22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2" y="60"/>
                  </a:lnTo>
                  <a:lnTo>
                    <a:pt x="0" y="76"/>
                  </a:lnTo>
                  <a:lnTo>
                    <a:pt x="2" y="94"/>
                  </a:lnTo>
                  <a:lnTo>
                    <a:pt x="8" y="110"/>
                  </a:lnTo>
                  <a:lnTo>
                    <a:pt x="18" y="124"/>
                  </a:lnTo>
                  <a:lnTo>
                    <a:pt x="32" y="136"/>
                  </a:lnTo>
                  <a:lnTo>
                    <a:pt x="36" y="146"/>
                  </a:lnTo>
                  <a:lnTo>
                    <a:pt x="40" y="156"/>
                  </a:lnTo>
                  <a:lnTo>
                    <a:pt x="40" y="166"/>
                  </a:lnTo>
                  <a:lnTo>
                    <a:pt x="112" y="166"/>
                  </a:lnTo>
                  <a:lnTo>
                    <a:pt x="114" y="148"/>
                  </a:lnTo>
                  <a:lnTo>
                    <a:pt x="116" y="142"/>
                  </a:lnTo>
                  <a:lnTo>
                    <a:pt x="120" y="134"/>
                  </a:lnTo>
                  <a:lnTo>
                    <a:pt x="132" y="124"/>
                  </a:lnTo>
                  <a:lnTo>
                    <a:pt x="142" y="110"/>
                  </a:lnTo>
                  <a:lnTo>
                    <a:pt x="148" y="92"/>
                  </a:lnTo>
                  <a:lnTo>
                    <a:pt x="15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19" name="그룹 18"/>
          <p:cNvGrpSpPr>
            <a:grpSpLocks/>
          </p:cNvGrpSpPr>
          <p:nvPr userDrawn="1"/>
        </p:nvGrpSpPr>
        <p:grpSpPr bwMode="auto">
          <a:xfrm>
            <a:off x="266700" y="215900"/>
            <a:ext cx="349250" cy="177800"/>
            <a:chOff x="1801671" y="3904455"/>
            <a:chExt cx="309277" cy="157352"/>
          </a:xfrm>
        </p:grpSpPr>
        <p:sp>
          <p:nvSpPr>
            <p:cNvPr id="20" name="Freeform 97"/>
            <p:cNvSpPr>
              <a:spLocks/>
            </p:cNvSpPr>
            <p:nvPr/>
          </p:nvSpPr>
          <p:spPr bwMode="auto">
            <a:xfrm>
              <a:off x="1953596" y="3904455"/>
              <a:ext cx="8139" cy="27130"/>
            </a:xfrm>
            <a:custGeom>
              <a:avLst/>
              <a:gdLst>
                <a:gd name="T0" fmla="*/ 2713 w 6"/>
                <a:gd name="T1" fmla="*/ 27130 h 20"/>
                <a:gd name="T2" fmla="*/ 2713 w 6"/>
                <a:gd name="T3" fmla="*/ 27130 h 20"/>
                <a:gd name="T4" fmla="*/ 5426 w 6"/>
                <a:gd name="T5" fmla="*/ 27130 h 20"/>
                <a:gd name="T6" fmla="*/ 8139 w 6"/>
                <a:gd name="T7" fmla="*/ 24417 h 20"/>
                <a:gd name="T8" fmla="*/ 8139 w 6"/>
                <a:gd name="T9" fmla="*/ 5426 h 20"/>
                <a:gd name="T10" fmla="*/ 8139 w 6"/>
                <a:gd name="T11" fmla="*/ 5426 h 20"/>
                <a:gd name="T12" fmla="*/ 5426 w 6"/>
                <a:gd name="T13" fmla="*/ 2713 h 20"/>
                <a:gd name="T14" fmla="*/ 2713 w 6"/>
                <a:gd name="T15" fmla="*/ 0 h 20"/>
                <a:gd name="T16" fmla="*/ 2713 w 6"/>
                <a:gd name="T17" fmla="*/ 0 h 20"/>
                <a:gd name="T18" fmla="*/ 0 w 6"/>
                <a:gd name="T19" fmla="*/ 2713 h 20"/>
                <a:gd name="T20" fmla="*/ 0 w 6"/>
                <a:gd name="T21" fmla="*/ 5426 h 20"/>
                <a:gd name="T22" fmla="*/ 0 w 6"/>
                <a:gd name="T23" fmla="*/ 24417 h 20"/>
                <a:gd name="T24" fmla="*/ 0 w 6"/>
                <a:gd name="T25" fmla="*/ 24417 h 20"/>
                <a:gd name="T26" fmla="*/ 0 w 6"/>
                <a:gd name="T27" fmla="*/ 27130 h 20"/>
                <a:gd name="T28" fmla="*/ 2713 w 6"/>
                <a:gd name="T29" fmla="*/ 27130 h 20"/>
                <a:gd name="T30" fmla="*/ 2713 w 6"/>
                <a:gd name="T31" fmla="*/ 2713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6" y="18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" name="Freeform 98"/>
            <p:cNvSpPr>
              <a:spLocks/>
            </p:cNvSpPr>
            <p:nvPr/>
          </p:nvSpPr>
          <p:spPr bwMode="auto">
            <a:xfrm>
              <a:off x="1801671" y="4056381"/>
              <a:ext cx="27130" cy="5426"/>
            </a:xfrm>
            <a:custGeom>
              <a:avLst/>
              <a:gdLst>
                <a:gd name="T0" fmla="*/ 24417 w 20"/>
                <a:gd name="T1" fmla="*/ 0 h 4"/>
                <a:gd name="T2" fmla="*/ 5426 w 20"/>
                <a:gd name="T3" fmla="*/ 0 h 4"/>
                <a:gd name="T4" fmla="*/ 5426 w 20"/>
                <a:gd name="T5" fmla="*/ 0 h 4"/>
                <a:gd name="T6" fmla="*/ 2713 w 20"/>
                <a:gd name="T7" fmla="*/ 0 h 4"/>
                <a:gd name="T8" fmla="*/ 0 w 20"/>
                <a:gd name="T9" fmla="*/ 2713 h 4"/>
                <a:gd name="T10" fmla="*/ 0 w 20"/>
                <a:gd name="T11" fmla="*/ 2713 h 4"/>
                <a:gd name="T12" fmla="*/ 2713 w 20"/>
                <a:gd name="T13" fmla="*/ 5426 h 4"/>
                <a:gd name="T14" fmla="*/ 5426 w 20"/>
                <a:gd name="T15" fmla="*/ 5426 h 4"/>
                <a:gd name="T16" fmla="*/ 24417 w 20"/>
                <a:gd name="T17" fmla="*/ 5426 h 4"/>
                <a:gd name="T18" fmla="*/ 24417 w 20"/>
                <a:gd name="T19" fmla="*/ 5426 h 4"/>
                <a:gd name="T20" fmla="*/ 27130 w 20"/>
                <a:gd name="T21" fmla="*/ 5426 h 4"/>
                <a:gd name="T22" fmla="*/ 27130 w 20"/>
                <a:gd name="T23" fmla="*/ 2713 h 4"/>
                <a:gd name="T24" fmla="*/ 27130 w 20"/>
                <a:gd name="T25" fmla="*/ 2713 h 4"/>
                <a:gd name="T26" fmla="*/ 27130 w 20"/>
                <a:gd name="T27" fmla="*/ 0 h 4"/>
                <a:gd name="T28" fmla="*/ 24417 w 20"/>
                <a:gd name="T29" fmla="*/ 0 h 4"/>
                <a:gd name="T30" fmla="*/ 24417 w 20"/>
                <a:gd name="T31" fmla="*/ 0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" h="4">
                  <a:moveTo>
                    <a:pt x="18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" name="Freeform 99"/>
            <p:cNvSpPr>
              <a:spLocks/>
            </p:cNvSpPr>
            <p:nvPr/>
          </p:nvSpPr>
          <p:spPr bwMode="auto">
            <a:xfrm>
              <a:off x="2083818" y="4056381"/>
              <a:ext cx="27130" cy="5426"/>
            </a:xfrm>
            <a:custGeom>
              <a:avLst/>
              <a:gdLst>
                <a:gd name="T0" fmla="*/ 21704 w 20"/>
                <a:gd name="T1" fmla="*/ 0 h 4"/>
                <a:gd name="T2" fmla="*/ 2713 w 20"/>
                <a:gd name="T3" fmla="*/ 0 h 4"/>
                <a:gd name="T4" fmla="*/ 2713 w 20"/>
                <a:gd name="T5" fmla="*/ 0 h 4"/>
                <a:gd name="T6" fmla="*/ 0 w 20"/>
                <a:gd name="T7" fmla="*/ 0 h 4"/>
                <a:gd name="T8" fmla="*/ 0 w 20"/>
                <a:gd name="T9" fmla="*/ 2713 h 4"/>
                <a:gd name="T10" fmla="*/ 0 w 20"/>
                <a:gd name="T11" fmla="*/ 2713 h 4"/>
                <a:gd name="T12" fmla="*/ 0 w 20"/>
                <a:gd name="T13" fmla="*/ 5426 h 4"/>
                <a:gd name="T14" fmla="*/ 2713 w 20"/>
                <a:gd name="T15" fmla="*/ 5426 h 4"/>
                <a:gd name="T16" fmla="*/ 21704 w 20"/>
                <a:gd name="T17" fmla="*/ 5426 h 4"/>
                <a:gd name="T18" fmla="*/ 21704 w 20"/>
                <a:gd name="T19" fmla="*/ 5426 h 4"/>
                <a:gd name="T20" fmla="*/ 24417 w 20"/>
                <a:gd name="T21" fmla="*/ 5426 h 4"/>
                <a:gd name="T22" fmla="*/ 27130 w 20"/>
                <a:gd name="T23" fmla="*/ 2713 h 4"/>
                <a:gd name="T24" fmla="*/ 27130 w 20"/>
                <a:gd name="T25" fmla="*/ 2713 h 4"/>
                <a:gd name="T26" fmla="*/ 24417 w 20"/>
                <a:gd name="T27" fmla="*/ 0 h 4"/>
                <a:gd name="T28" fmla="*/ 21704 w 20"/>
                <a:gd name="T29" fmla="*/ 0 h 4"/>
                <a:gd name="T30" fmla="*/ 21704 w 20"/>
                <a:gd name="T31" fmla="*/ 0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" h="4">
                  <a:moveTo>
                    <a:pt x="16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" name="Freeform 100"/>
            <p:cNvSpPr>
              <a:spLocks/>
            </p:cNvSpPr>
            <p:nvPr/>
          </p:nvSpPr>
          <p:spPr bwMode="auto">
            <a:xfrm>
              <a:off x="1847791" y="3947862"/>
              <a:ext cx="21704" cy="21704"/>
            </a:xfrm>
            <a:custGeom>
              <a:avLst/>
              <a:gdLst>
                <a:gd name="T0" fmla="*/ 18991 w 16"/>
                <a:gd name="T1" fmla="*/ 21704 h 16"/>
                <a:gd name="T2" fmla="*/ 18991 w 16"/>
                <a:gd name="T3" fmla="*/ 21704 h 16"/>
                <a:gd name="T4" fmla="*/ 21704 w 16"/>
                <a:gd name="T5" fmla="*/ 18991 h 16"/>
                <a:gd name="T6" fmla="*/ 18991 w 16"/>
                <a:gd name="T7" fmla="*/ 16278 h 16"/>
                <a:gd name="T8" fmla="*/ 5426 w 16"/>
                <a:gd name="T9" fmla="*/ 2713 h 16"/>
                <a:gd name="T10" fmla="*/ 5426 w 16"/>
                <a:gd name="T11" fmla="*/ 2713 h 16"/>
                <a:gd name="T12" fmla="*/ 2713 w 16"/>
                <a:gd name="T13" fmla="*/ 0 h 16"/>
                <a:gd name="T14" fmla="*/ 0 w 16"/>
                <a:gd name="T15" fmla="*/ 2713 h 16"/>
                <a:gd name="T16" fmla="*/ 0 w 16"/>
                <a:gd name="T17" fmla="*/ 2713 h 16"/>
                <a:gd name="T18" fmla="*/ 0 w 16"/>
                <a:gd name="T19" fmla="*/ 5426 h 16"/>
                <a:gd name="T20" fmla="*/ 0 w 16"/>
                <a:gd name="T21" fmla="*/ 8139 h 16"/>
                <a:gd name="T22" fmla="*/ 13565 w 16"/>
                <a:gd name="T23" fmla="*/ 21704 h 16"/>
                <a:gd name="T24" fmla="*/ 13565 w 16"/>
                <a:gd name="T25" fmla="*/ 21704 h 16"/>
                <a:gd name="T26" fmla="*/ 16278 w 16"/>
                <a:gd name="T27" fmla="*/ 21704 h 16"/>
                <a:gd name="T28" fmla="*/ 18991 w 16"/>
                <a:gd name="T29" fmla="*/ 21704 h 16"/>
                <a:gd name="T30" fmla="*/ 18991 w 16"/>
                <a:gd name="T31" fmla="*/ 21704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" h="16">
                  <a:moveTo>
                    <a:pt x="14" y="16"/>
                  </a:moveTo>
                  <a:lnTo>
                    <a:pt x="14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" name="Freeform 101"/>
            <p:cNvSpPr>
              <a:spLocks/>
            </p:cNvSpPr>
            <p:nvPr/>
          </p:nvSpPr>
          <p:spPr bwMode="auto">
            <a:xfrm>
              <a:off x="2045836" y="3947862"/>
              <a:ext cx="21704" cy="21704"/>
            </a:xfrm>
            <a:custGeom>
              <a:avLst/>
              <a:gdLst>
                <a:gd name="T0" fmla="*/ 13565 w 16"/>
                <a:gd name="T1" fmla="*/ 2713 h 16"/>
                <a:gd name="T2" fmla="*/ 0 w 16"/>
                <a:gd name="T3" fmla="*/ 16278 h 16"/>
                <a:gd name="T4" fmla="*/ 0 w 16"/>
                <a:gd name="T5" fmla="*/ 16278 h 16"/>
                <a:gd name="T6" fmla="*/ 0 w 16"/>
                <a:gd name="T7" fmla="*/ 18991 h 16"/>
                <a:gd name="T8" fmla="*/ 0 w 16"/>
                <a:gd name="T9" fmla="*/ 21704 h 16"/>
                <a:gd name="T10" fmla="*/ 0 w 16"/>
                <a:gd name="T11" fmla="*/ 21704 h 16"/>
                <a:gd name="T12" fmla="*/ 2713 w 16"/>
                <a:gd name="T13" fmla="*/ 21704 h 16"/>
                <a:gd name="T14" fmla="*/ 5426 w 16"/>
                <a:gd name="T15" fmla="*/ 21704 h 16"/>
                <a:gd name="T16" fmla="*/ 18991 w 16"/>
                <a:gd name="T17" fmla="*/ 8139 h 16"/>
                <a:gd name="T18" fmla="*/ 18991 w 16"/>
                <a:gd name="T19" fmla="*/ 8139 h 16"/>
                <a:gd name="T20" fmla="*/ 21704 w 16"/>
                <a:gd name="T21" fmla="*/ 5426 h 16"/>
                <a:gd name="T22" fmla="*/ 18991 w 16"/>
                <a:gd name="T23" fmla="*/ 2713 h 16"/>
                <a:gd name="T24" fmla="*/ 18991 w 16"/>
                <a:gd name="T25" fmla="*/ 2713 h 16"/>
                <a:gd name="T26" fmla="*/ 16278 w 16"/>
                <a:gd name="T27" fmla="*/ 0 h 16"/>
                <a:gd name="T28" fmla="*/ 13565 w 16"/>
                <a:gd name="T29" fmla="*/ 2713 h 16"/>
                <a:gd name="T30" fmla="*/ 13565 w 16"/>
                <a:gd name="T31" fmla="*/ 2713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" h="16">
                  <a:moveTo>
                    <a:pt x="10" y="2"/>
                  </a:move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504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보충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 bwMode="auto">
          <a:xfrm>
            <a:off x="360363" y="392113"/>
            <a:ext cx="8783637" cy="34925"/>
          </a:xfrm>
          <a:prstGeom prst="rect">
            <a:avLst/>
          </a:prstGeom>
          <a:solidFill>
            <a:srgbClr val="B2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sz="1000">
              <a:solidFill>
                <a:schemeClr val="bg1"/>
              </a:solidFill>
            </a:endParaRPr>
          </a:p>
        </p:txBody>
      </p:sp>
      <p:sp>
        <p:nvSpPr>
          <p:cNvPr id="11" name="자유형 10"/>
          <p:cNvSpPr>
            <a:spLocks noChangeAspect="1"/>
          </p:cNvSpPr>
          <p:nvPr userDrawn="1"/>
        </p:nvSpPr>
        <p:spPr bwMode="auto">
          <a:xfrm rot="10800000" flipH="1">
            <a:off x="1608138" y="176213"/>
            <a:ext cx="149225" cy="217487"/>
          </a:xfrm>
          <a:custGeom>
            <a:avLst/>
            <a:gdLst>
              <a:gd name="connsiteX0" fmla="*/ 100560 w 201120"/>
              <a:gd name="connsiteY0" fmla="*/ 290789 h 290789"/>
              <a:gd name="connsiteX1" fmla="*/ 201120 w 201120"/>
              <a:gd name="connsiteY1" fmla="*/ 1 h 290789"/>
              <a:gd name="connsiteX2" fmla="*/ 100560 w 201120"/>
              <a:gd name="connsiteY2" fmla="*/ 1 h 290789"/>
              <a:gd name="connsiteX3" fmla="*/ 100560 w 201120"/>
              <a:gd name="connsiteY3" fmla="*/ 0 h 290789"/>
              <a:gd name="connsiteX4" fmla="*/ 0 w 201120"/>
              <a:gd name="connsiteY4" fmla="*/ 0 h 290789"/>
              <a:gd name="connsiteX5" fmla="*/ 100560 w 201120"/>
              <a:gd name="connsiteY5" fmla="*/ 290788 h 2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120" h="290789">
                <a:moveTo>
                  <a:pt x="100560" y="290789"/>
                </a:moveTo>
                <a:lnTo>
                  <a:pt x="201120" y="1"/>
                </a:lnTo>
                <a:lnTo>
                  <a:pt x="100560" y="1"/>
                </a:lnTo>
                <a:lnTo>
                  <a:pt x="100560" y="0"/>
                </a:lnTo>
                <a:lnTo>
                  <a:pt x="0" y="0"/>
                </a:lnTo>
                <a:lnTo>
                  <a:pt x="100560" y="290788"/>
                </a:lnTo>
                <a:close/>
              </a:path>
            </a:pathLst>
          </a:custGeom>
          <a:solidFill>
            <a:srgbClr val="602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2" name="평행 사변형 19"/>
          <p:cNvSpPr>
            <a:spLocks noChangeArrowheads="1"/>
          </p:cNvSpPr>
          <p:nvPr userDrawn="1"/>
        </p:nvSpPr>
        <p:spPr bwMode="auto">
          <a:xfrm flipH="1">
            <a:off x="1331963" y="256917"/>
            <a:ext cx="936066" cy="381076"/>
          </a:xfrm>
          <a:prstGeom prst="parallelogram">
            <a:avLst>
              <a:gd name="adj" fmla="val 25003"/>
            </a:avLst>
          </a:prstGeom>
          <a:solidFill>
            <a:srgbClr val="F68B3C"/>
          </a:solidFill>
          <a:ln>
            <a:noFill/>
          </a:ln>
          <a:effectLst>
            <a:outerShdw dist="38100" dir="2999997" algn="t" rotWithShape="0">
              <a:srgbClr val="6027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ko-KR" altLang="en-US" sz="2800">
              <a:ea typeface="맑은 고딕" panose="020B0503020000020004" pitchFamily="50" charset="-127"/>
            </a:endParaRPr>
          </a:p>
        </p:txBody>
      </p:sp>
      <p:sp>
        <p:nvSpPr>
          <p:cNvPr id="20" name="자유형 19"/>
          <p:cNvSpPr/>
          <p:nvPr userDrawn="1"/>
        </p:nvSpPr>
        <p:spPr bwMode="auto">
          <a:xfrm>
            <a:off x="438150" y="176213"/>
            <a:ext cx="1244600" cy="527050"/>
          </a:xfrm>
          <a:custGeom>
            <a:avLst/>
            <a:gdLst>
              <a:gd name="connsiteX0" fmla="*/ 0 w 1244600"/>
              <a:gd name="connsiteY0" fmla="*/ 0 h 527050"/>
              <a:gd name="connsiteX1" fmla="*/ 1062038 w 1244600"/>
              <a:gd name="connsiteY1" fmla="*/ 0 h 527050"/>
              <a:gd name="connsiteX2" fmla="*/ 1244600 w 1244600"/>
              <a:gd name="connsiteY2" fmla="*/ 0 h 527050"/>
              <a:gd name="connsiteX3" fmla="*/ 1062038 w 1244600"/>
              <a:gd name="connsiteY3" fmla="*/ 527050 h 527050"/>
              <a:gd name="connsiteX4" fmla="*/ 0 w 1244600"/>
              <a:gd name="connsiteY4" fmla="*/ 5270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600" h="527050">
                <a:moveTo>
                  <a:pt x="0" y="0"/>
                </a:moveTo>
                <a:lnTo>
                  <a:pt x="1062038" y="0"/>
                </a:lnTo>
                <a:lnTo>
                  <a:pt x="1244600" y="0"/>
                </a:lnTo>
                <a:lnTo>
                  <a:pt x="1062038" y="527050"/>
                </a:lnTo>
                <a:lnTo>
                  <a:pt x="0" y="527050"/>
                </a:lnTo>
                <a:close/>
              </a:path>
            </a:pathLst>
          </a:custGeom>
          <a:solidFill>
            <a:srgbClr val="EC6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1" name="자유형 20"/>
          <p:cNvSpPr/>
          <p:nvPr userDrawn="1"/>
        </p:nvSpPr>
        <p:spPr bwMode="auto">
          <a:xfrm>
            <a:off x="438150" y="666750"/>
            <a:ext cx="1074738" cy="36513"/>
          </a:xfrm>
          <a:custGeom>
            <a:avLst/>
            <a:gdLst>
              <a:gd name="connsiteX0" fmla="*/ 0 w 1074738"/>
              <a:gd name="connsiteY0" fmla="*/ 0 h 36513"/>
              <a:gd name="connsiteX1" fmla="*/ 1062038 w 1074738"/>
              <a:gd name="connsiteY1" fmla="*/ 0 h 36513"/>
              <a:gd name="connsiteX2" fmla="*/ 1074738 w 1074738"/>
              <a:gd name="connsiteY2" fmla="*/ 0 h 36513"/>
              <a:gd name="connsiteX3" fmla="*/ 1062038 w 1074738"/>
              <a:gd name="connsiteY3" fmla="*/ 36513 h 36513"/>
              <a:gd name="connsiteX4" fmla="*/ 0 w 1074738"/>
              <a:gd name="connsiteY4" fmla="*/ 36513 h 3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738" h="36513">
                <a:moveTo>
                  <a:pt x="0" y="0"/>
                </a:moveTo>
                <a:lnTo>
                  <a:pt x="1062038" y="0"/>
                </a:lnTo>
                <a:lnTo>
                  <a:pt x="1074738" y="0"/>
                </a:lnTo>
                <a:lnTo>
                  <a:pt x="1062038" y="36513"/>
                </a:lnTo>
                <a:lnTo>
                  <a:pt x="0" y="36513"/>
                </a:lnTo>
                <a:close/>
              </a:path>
            </a:pathLst>
          </a:custGeom>
          <a:solidFill>
            <a:srgbClr val="602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0" name="TextBox 9"/>
          <p:cNvSpPr txBox="1"/>
          <p:nvPr userDrawn="1"/>
        </p:nvSpPr>
        <p:spPr bwMode="auto">
          <a:xfrm>
            <a:off x="728663" y="200025"/>
            <a:ext cx="784225" cy="433388"/>
          </a:xfrm>
          <a:prstGeom prst="rect">
            <a:avLst/>
          </a:prstGeom>
          <a:noFill/>
        </p:spPr>
        <p:txBody>
          <a:bodyPr tIns="0" bIns="0" anchor="ctr"/>
          <a:lstStyle/>
          <a:p>
            <a:pPr eaLnBrk="1" latinLnBrk="1" hangingPunct="1">
              <a:defRPr/>
            </a:pP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</a:rPr>
              <a:t>보충</a:t>
            </a:r>
          </a:p>
        </p:txBody>
      </p:sp>
      <p:sp>
        <p:nvSpPr>
          <p:cNvPr id="13" name="타원 12"/>
          <p:cNvSpPr/>
          <p:nvPr userDrawn="1"/>
        </p:nvSpPr>
        <p:spPr>
          <a:xfrm>
            <a:off x="141288" y="146050"/>
            <a:ext cx="587375" cy="587375"/>
          </a:xfrm>
          <a:prstGeom prst="ellipse">
            <a:avLst/>
          </a:prstGeom>
          <a:solidFill>
            <a:srgbClr val="FF66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4" name="자유형 21"/>
          <p:cNvSpPr>
            <a:spLocks/>
          </p:cNvSpPr>
          <p:nvPr userDrawn="1"/>
        </p:nvSpPr>
        <p:spPr bwMode="auto">
          <a:xfrm>
            <a:off x="258763" y="327025"/>
            <a:ext cx="352425" cy="225425"/>
          </a:xfrm>
          <a:custGeom>
            <a:avLst/>
            <a:gdLst>
              <a:gd name="T0" fmla="*/ 14697 w 433726"/>
              <a:gd name="T1" fmla="*/ 17147 h 277103"/>
              <a:gd name="T2" fmla="*/ 17147 w 433726"/>
              <a:gd name="T3" fmla="*/ 17147 h 277103"/>
              <a:gd name="T4" fmla="*/ 72002 w 433726"/>
              <a:gd name="T5" fmla="*/ 17147 h 277103"/>
              <a:gd name="T6" fmla="*/ 30485 w 433726"/>
              <a:gd name="T7" fmla="*/ 200893 h 277103"/>
              <a:gd name="T8" fmla="*/ 0 w 433726"/>
              <a:gd name="T9" fmla="*/ 36743 h 277103"/>
              <a:gd name="T10" fmla="*/ 2450 w 433726"/>
              <a:gd name="T11" fmla="*/ 29394 h 277103"/>
              <a:gd name="T12" fmla="*/ 4899 w 433726"/>
              <a:gd name="T13" fmla="*/ 24495 h 277103"/>
              <a:gd name="T14" fmla="*/ 9798 w 433726"/>
              <a:gd name="T15" fmla="*/ 19596 h 277103"/>
              <a:gd name="T16" fmla="*/ 252300 w 433726"/>
              <a:gd name="T17" fmla="*/ 0 h 277103"/>
              <a:gd name="T18" fmla="*/ 328235 w 433726"/>
              <a:gd name="T19" fmla="*/ 0 h 277103"/>
              <a:gd name="T20" fmla="*/ 335583 w 433726"/>
              <a:gd name="T21" fmla="*/ 24495 h 277103"/>
              <a:gd name="T22" fmla="*/ 342932 w 433726"/>
              <a:gd name="T23" fmla="*/ 26945 h 277103"/>
              <a:gd name="T24" fmla="*/ 350280 w 433726"/>
              <a:gd name="T25" fmla="*/ 31844 h 277103"/>
              <a:gd name="T26" fmla="*/ 352730 w 433726"/>
              <a:gd name="T27" fmla="*/ 39192 h 277103"/>
              <a:gd name="T28" fmla="*/ 352730 w 433726"/>
              <a:gd name="T29" fmla="*/ 46541 h 277103"/>
              <a:gd name="T30" fmla="*/ 318437 w 433726"/>
              <a:gd name="T31" fmla="*/ 208209 h 277103"/>
              <a:gd name="T32" fmla="*/ 315987 w 433726"/>
              <a:gd name="T33" fmla="*/ 215558 h 277103"/>
              <a:gd name="T34" fmla="*/ 311088 w 433726"/>
              <a:gd name="T35" fmla="*/ 220457 h 277103"/>
              <a:gd name="T36" fmla="*/ 303739 w 433726"/>
              <a:gd name="T37" fmla="*/ 225356 h 277103"/>
              <a:gd name="T38" fmla="*/ 296391 w 433726"/>
              <a:gd name="T39" fmla="*/ 225356 h 277103"/>
              <a:gd name="T40" fmla="*/ 61238 w 433726"/>
              <a:gd name="T41" fmla="*/ 225356 h 277103"/>
              <a:gd name="T42" fmla="*/ 56339 w 433726"/>
              <a:gd name="T43" fmla="*/ 225356 h 277103"/>
              <a:gd name="T44" fmla="*/ 51440 w 433726"/>
              <a:gd name="T45" fmla="*/ 225356 h 277103"/>
              <a:gd name="T46" fmla="*/ 46957 w 433726"/>
              <a:gd name="T47" fmla="*/ 225356 h 277103"/>
              <a:gd name="T48" fmla="*/ 94002 w 433726"/>
              <a:gd name="T49" fmla="*/ 17147 h 277103"/>
              <a:gd name="T50" fmla="*/ 233248 w 433726"/>
              <a:gd name="T51" fmla="*/ 17147 h 27710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33726" h="277103">
                <a:moveTo>
                  <a:pt x="18072" y="21084"/>
                </a:moveTo>
                <a:lnTo>
                  <a:pt x="21084" y="21084"/>
                </a:lnTo>
                <a:lnTo>
                  <a:pt x="88536" y="21084"/>
                </a:lnTo>
                <a:lnTo>
                  <a:pt x="37485" y="247023"/>
                </a:lnTo>
                <a:lnTo>
                  <a:pt x="0" y="45180"/>
                </a:lnTo>
                <a:lnTo>
                  <a:pt x="3012" y="36144"/>
                </a:lnTo>
                <a:lnTo>
                  <a:pt x="6024" y="30120"/>
                </a:lnTo>
                <a:lnTo>
                  <a:pt x="12048" y="24096"/>
                </a:lnTo>
                <a:lnTo>
                  <a:pt x="18072" y="21084"/>
                </a:lnTo>
                <a:close/>
                <a:moveTo>
                  <a:pt x="310235" y="0"/>
                </a:moveTo>
                <a:lnTo>
                  <a:pt x="403606" y="0"/>
                </a:lnTo>
                <a:lnTo>
                  <a:pt x="412642" y="30120"/>
                </a:lnTo>
                <a:lnTo>
                  <a:pt x="421678" y="33132"/>
                </a:lnTo>
                <a:lnTo>
                  <a:pt x="430714" y="39156"/>
                </a:lnTo>
                <a:lnTo>
                  <a:pt x="433726" y="48192"/>
                </a:lnTo>
                <a:lnTo>
                  <a:pt x="433726" y="57228"/>
                </a:lnTo>
                <a:lnTo>
                  <a:pt x="391558" y="256019"/>
                </a:lnTo>
                <a:lnTo>
                  <a:pt x="388546" y="265055"/>
                </a:lnTo>
                <a:lnTo>
                  <a:pt x="382522" y="271079"/>
                </a:lnTo>
                <a:lnTo>
                  <a:pt x="373486" y="277103"/>
                </a:lnTo>
                <a:lnTo>
                  <a:pt x="364450" y="277103"/>
                </a:lnTo>
                <a:lnTo>
                  <a:pt x="75300" y="277103"/>
                </a:lnTo>
                <a:lnTo>
                  <a:pt x="69276" y="277103"/>
                </a:lnTo>
                <a:lnTo>
                  <a:pt x="63252" y="277103"/>
                </a:lnTo>
                <a:lnTo>
                  <a:pt x="57740" y="277103"/>
                </a:lnTo>
                <a:lnTo>
                  <a:pt x="115587" y="21084"/>
                </a:lnTo>
                <a:lnTo>
                  <a:pt x="286808" y="21084"/>
                </a:lnTo>
                <a:lnTo>
                  <a:pt x="3102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15" name="그룹 14"/>
          <p:cNvGrpSpPr>
            <a:grpSpLocks/>
          </p:cNvGrpSpPr>
          <p:nvPr userDrawn="1"/>
        </p:nvGrpSpPr>
        <p:grpSpPr bwMode="auto">
          <a:xfrm>
            <a:off x="395288" y="385763"/>
            <a:ext cx="138112" cy="138112"/>
            <a:chOff x="385022" y="384896"/>
            <a:chExt cx="157942" cy="157943"/>
          </a:xfrm>
        </p:grpSpPr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385022" y="384896"/>
              <a:ext cx="157942" cy="157943"/>
            </a:xfrm>
            <a:custGeom>
              <a:avLst/>
              <a:gdLst>
                <a:gd name="T0" fmla="*/ 132527 w 88"/>
                <a:gd name="T1" fmla="*/ 66264 h 88"/>
                <a:gd name="T2" fmla="*/ 132527 w 88"/>
                <a:gd name="T3" fmla="*/ 66264 h 88"/>
                <a:gd name="T4" fmla="*/ 132527 w 88"/>
                <a:gd name="T5" fmla="*/ 78312 h 88"/>
                <a:gd name="T6" fmla="*/ 126503 w 88"/>
                <a:gd name="T7" fmla="*/ 90360 h 88"/>
                <a:gd name="T8" fmla="*/ 120479 w 88"/>
                <a:gd name="T9" fmla="*/ 102408 h 88"/>
                <a:gd name="T10" fmla="*/ 114455 w 88"/>
                <a:gd name="T11" fmla="*/ 111444 h 88"/>
                <a:gd name="T12" fmla="*/ 102407 w 88"/>
                <a:gd name="T13" fmla="*/ 120480 h 88"/>
                <a:gd name="T14" fmla="*/ 93371 w 88"/>
                <a:gd name="T15" fmla="*/ 126504 h 88"/>
                <a:gd name="T16" fmla="*/ 81323 w 88"/>
                <a:gd name="T17" fmla="*/ 129516 h 88"/>
                <a:gd name="T18" fmla="*/ 66264 w 88"/>
                <a:gd name="T19" fmla="*/ 132528 h 88"/>
                <a:gd name="T20" fmla="*/ 66264 w 88"/>
                <a:gd name="T21" fmla="*/ 132528 h 88"/>
                <a:gd name="T22" fmla="*/ 54216 w 88"/>
                <a:gd name="T23" fmla="*/ 129516 h 88"/>
                <a:gd name="T24" fmla="*/ 42168 w 88"/>
                <a:gd name="T25" fmla="*/ 126504 h 88"/>
                <a:gd name="T26" fmla="*/ 30120 w 88"/>
                <a:gd name="T27" fmla="*/ 120480 h 88"/>
                <a:gd name="T28" fmla="*/ 21084 w 88"/>
                <a:gd name="T29" fmla="*/ 111444 h 88"/>
                <a:gd name="T30" fmla="*/ 12048 w 88"/>
                <a:gd name="T31" fmla="*/ 102408 h 88"/>
                <a:gd name="T32" fmla="*/ 6024 w 88"/>
                <a:gd name="T33" fmla="*/ 90360 h 88"/>
                <a:gd name="T34" fmla="*/ 3012 w 88"/>
                <a:gd name="T35" fmla="*/ 78312 h 88"/>
                <a:gd name="T36" fmla="*/ 0 w 88"/>
                <a:gd name="T37" fmla="*/ 66264 h 88"/>
                <a:gd name="T38" fmla="*/ 0 w 88"/>
                <a:gd name="T39" fmla="*/ 66264 h 88"/>
                <a:gd name="T40" fmla="*/ 3012 w 88"/>
                <a:gd name="T41" fmla="*/ 51204 h 88"/>
                <a:gd name="T42" fmla="*/ 6024 w 88"/>
                <a:gd name="T43" fmla="*/ 39156 h 88"/>
                <a:gd name="T44" fmla="*/ 12048 w 88"/>
                <a:gd name="T45" fmla="*/ 27108 h 88"/>
                <a:gd name="T46" fmla="*/ 21084 w 88"/>
                <a:gd name="T47" fmla="*/ 18072 h 88"/>
                <a:gd name="T48" fmla="*/ 30120 w 88"/>
                <a:gd name="T49" fmla="*/ 9036 h 88"/>
                <a:gd name="T50" fmla="*/ 42168 w 88"/>
                <a:gd name="T51" fmla="*/ 3012 h 88"/>
                <a:gd name="T52" fmla="*/ 54216 w 88"/>
                <a:gd name="T53" fmla="*/ 0 h 88"/>
                <a:gd name="T54" fmla="*/ 66264 w 88"/>
                <a:gd name="T55" fmla="*/ 0 h 88"/>
                <a:gd name="T56" fmla="*/ 66264 w 88"/>
                <a:gd name="T57" fmla="*/ 0 h 88"/>
                <a:gd name="T58" fmla="*/ 81323 w 88"/>
                <a:gd name="T59" fmla="*/ 0 h 88"/>
                <a:gd name="T60" fmla="*/ 93371 w 88"/>
                <a:gd name="T61" fmla="*/ 3012 h 88"/>
                <a:gd name="T62" fmla="*/ 102407 w 88"/>
                <a:gd name="T63" fmla="*/ 9036 h 88"/>
                <a:gd name="T64" fmla="*/ 114455 w 88"/>
                <a:gd name="T65" fmla="*/ 18072 h 88"/>
                <a:gd name="T66" fmla="*/ 120479 w 88"/>
                <a:gd name="T67" fmla="*/ 27108 h 88"/>
                <a:gd name="T68" fmla="*/ 126503 w 88"/>
                <a:gd name="T69" fmla="*/ 39156 h 88"/>
                <a:gd name="T70" fmla="*/ 132527 w 88"/>
                <a:gd name="T71" fmla="*/ 51204 h 88"/>
                <a:gd name="T72" fmla="*/ 132527 w 88"/>
                <a:gd name="T73" fmla="*/ 66264 h 88"/>
                <a:gd name="T74" fmla="*/ 132527 w 88"/>
                <a:gd name="T75" fmla="*/ 66264 h 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8" h="88">
                  <a:moveTo>
                    <a:pt x="88" y="44"/>
                  </a:moveTo>
                  <a:lnTo>
                    <a:pt x="88" y="44"/>
                  </a:lnTo>
                  <a:lnTo>
                    <a:pt x="88" y="52"/>
                  </a:lnTo>
                  <a:lnTo>
                    <a:pt x="84" y="60"/>
                  </a:lnTo>
                  <a:lnTo>
                    <a:pt x="80" y="68"/>
                  </a:lnTo>
                  <a:lnTo>
                    <a:pt x="76" y="74"/>
                  </a:lnTo>
                  <a:lnTo>
                    <a:pt x="68" y="80"/>
                  </a:lnTo>
                  <a:lnTo>
                    <a:pt x="62" y="84"/>
                  </a:lnTo>
                  <a:lnTo>
                    <a:pt x="54" y="86"/>
                  </a:lnTo>
                  <a:lnTo>
                    <a:pt x="44" y="88"/>
                  </a:lnTo>
                  <a:lnTo>
                    <a:pt x="36" y="86"/>
                  </a:lnTo>
                  <a:lnTo>
                    <a:pt x="28" y="84"/>
                  </a:lnTo>
                  <a:lnTo>
                    <a:pt x="20" y="80"/>
                  </a:lnTo>
                  <a:lnTo>
                    <a:pt x="14" y="74"/>
                  </a:lnTo>
                  <a:lnTo>
                    <a:pt x="8" y="68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2" y="2"/>
                  </a:lnTo>
                  <a:lnTo>
                    <a:pt x="68" y="6"/>
                  </a:lnTo>
                  <a:lnTo>
                    <a:pt x="76" y="12"/>
                  </a:lnTo>
                  <a:lnTo>
                    <a:pt x="80" y="18"/>
                  </a:lnTo>
                  <a:lnTo>
                    <a:pt x="84" y="26"/>
                  </a:lnTo>
                  <a:lnTo>
                    <a:pt x="88" y="34"/>
                  </a:lnTo>
                  <a:lnTo>
                    <a:pt x="88" y="44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7" name="그룹 24"/>
            <p:cNvGrpSpPr>
              <a:grpSpLocks/>
            </p:cNvGrpSpPr>
            <p:nvPr userDrawn="1"/>
          </p:nvGrpSpPr>
          <p:grpSpPr bwMode="auto">
            <a:xfrm>
              <a:off x="418825" y="418688"/>
              <a:ext cx="90360" cy="90361"/>
              <a:chOff x="418825" y="418688"/>
              <a:chExt cx="90360" cy="90361"/>
            </a:xfrm>
          </p:grpSpPr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448933" y="418688"/>
                <a:ext cx="30120" cy="9036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>
                  <a:ea typeface="맑은 고딕" panose="020B0503020000020004" pitchFamily="50" charset="-127"/>
                </a:endParaRPr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auto">
              <a:xfrm>
                <a:off x="418825" y="448827"/>
                <a:ext cx="90360" cy="301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>
                  <a:ea typeface="맑은 고딕" panose="020B0503020000020004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2909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확인 학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 bwMode="auto">
          <a:xfrm>
            <a:off x="360363" y="392113"/>
            <a:ext cx="8783637" cy="34925"/>
          </a:xfrm>
          <a:prstGeom prst="rect">
            <a:avLst/>
          </a:prstGeom>
          <a:solidFill>
            <a:srgbClr val="B2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sz="1000">
              <a:solidFill>
                <a:schemeClr val="bg1"/>
              </a:solidFill>
            </a:endParaRPr>
          </a:p>
        </p:txBody>
      </p:sp>
      <p:sp>
        <p:nvSpPr>
          <p:cNvPr id="22" name="자유형 21"/>
          <p:cNvSpPr/>
          <p:nvPr userDrawn="1"/>
        </p:nvSpPr>
        <p:spPr bwMode="auto">
          <a:xfrm>
            <a:off x="450850" y="176213"/>
            <a:ext cx="1946275" cy="527050"/>
          </a:xfrm>
          <a:custGeom>
            <a:avLst/>
            <a:gdLst>
              <a:gd name="connsiteX0" fmla="*/ 0 w 1946275"/>
              <a:gd name="connsiteY0" fmla="*/ 0 h 527050"/>
              <a:gd name="connsiteX1" fmla="*/ 1763713 w 1946275"/>
              <a:gd name="connsiteY1" fmla="*/ 0 h 527050"/>
              <a:gd name="connsiteX2" fmla="*/ 1946275 w 1946275"/>
              <a:gd name="connsiteY2" fmla="*/ 0 h 527050"/>
              <a:gd name="connsiteX3" fmla="*/ 1763713 w 1946275"/>
              <a:gd name="connsiteY3" fmla="*/ 527050 h 527050"/>
              <a:gd name="connsiteX4" fmla="*/ 0 w 1946275"/>
              <a:gd name="connsiteY4" fmla="*/ 5270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275" h="527050">
                <a:moveTo>
                  <a:pt x="0" y="0"/>
                </a:moveTo>
                <a:lnTo>
                  <a:pt x="1763713" y="0"/>
                </a:lnTo>
                <a:lnTo>
                  <a:pt x="1946275" y="0"/>
                </a:lnTo>
                <a:lnTo>
                  <a:pt x="1763713" y="527050"/>
                </a:lnTo>
                <a:lnTo>
                  <a:pt x="0" y="527050"/>
                </a:lnTo>
                <a:close/>
              </a:path>
            </a:pathLst>
          </a:custGeom>
          <a:solidFill>
            <a:srgbClr val="A1139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" name="자유형 7"/>
          <p:cNvSpPr>
            <a:spLocks noChangeAspect="1"/>
          </p:cNvSpPr>
          <p:nvPr userDrawn="1"/>
        </p:nvSpPr>
        <p:spPr bwMode="auto">
          <a:xfrm rot="10800000" flipH="1">
            <a:off x="2322513" y="176213"/>
            <a:ext cx="149225" cy="217487"/>
          </a:xfrm>
          <a:custGeom>
            <a:avLst/>
            <a:gdLst>
              <a:gd name="connsiteX0" fmla="*/ 100560 w 201120"/>
              <a:gd name="connsiteY0" fmla="*/ 290789 h 290789"/>
              <a:gd name="connsiteX1" fmla="*/ 201120 w 201120"/>
              <a:gd name="connsiteY1" fmla="*/ 1 h 290789"/>
              <a:gd name="connsiteX2" fmla="*/ 100560 w 201120"/>
              <a:gd name="connsiteY2" fmla="*/ 1 h 290789"/>
              <a:gd name="connsiteX3" fmla="*/ 100560 w 201120"/>
              <a:gd name="connsiteY3" fmla="*/ 0 h 290789"/>
              <a:gd name="connsiteX4" fmla="*/ 0 w 201120"/>
              <a:gd name="connsiteY4" fmla="*/ 0 h 290789"/>
              <a:gd name="connsiteX5" fmla="*/ 100560 w 201120"/>
              <a:gd name="connsiteY5" fmla="*/ 290788 h 2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120" h="290789">
                <a:moveTo>
                  <a:pt x="100560" y="290789"/>
                </a:moveTo>
                <a:lnTo>
                  <a:pt x="201120" y="1"/>
                </a:lnTo>
                <a:lnTo>
                  <a:pt x="100560" y="1"/>
                </a:lnTo>
                <a:lnTo>
                  <a:pt x="100560" y="0"/>
                </a:lnTo>
                <a:lnTo>
                  <a:pt x="0" y="0"/>
                </a:lnTo>
                <a:lnTo>
                  <a:pt x="100560" y="290788"/>
                </a:lnTo>
                <a:close/>
              </a:path>
            </a:pathLst>
          </a:custGeom>
          <a:solidFill>
            <a:srgbClr val="460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3" name="자유형 22"/>
          <p:cNvSpPr/>
          <p:nvPr userDrawn="1"/>
        </p:nvSpPr>
        <p:spPr bwMode="auto">
          <a:xfrm>
            <a:off x="450850" y="666750"/>
            <a:ext cx="1776413" cy="36513"/>
          </a:xfrm>
          <a:custGeom>
            <a:avLst/>
            <a:gdLst>
              <a:gd name="connsiteX0" fmla="*/ 0 w 1776413"/>
              <a:gd name="connsiteY0" fmla="*/ 0 h 36513"/>
              <a:gd name="connsiteX1" fmla="*/ 1763713 w 1776413"/>
              <a:gd name="connsiteY1" fmla="*/ 0 h 36513"/>
              <a:gd name="connsiteX2" fmla="*/ 1776413 w 1776413"/>
              <a:gd name="connsiteY2" fmla="*/ 0 h 36513"/>
              <a:gd name="connsiteX3" fmla="*/ 1763713 w 1776413"/>
              <a:gd name="connsiteY3" fmla="*/ 36513 h 36513"/>
              <a:gd name="connsiteX4" fmla="*/ 0 w 1776413"/>
              <a:gd name="connsiteY4" fmla="*/ 36513 h 3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6413" h="36513">
                <a:moveTo>
                  <a:pt x="0" y="0"/>
                </a:moveTo>
                <a:lnTo>
                  <a:pt x="1763713" y="0"/>
                </a:lnTo>
                <a:lnTo>
                  <a:pt x="1776413" y="0"/>
                </a:lnTo>
                <a:lnTo>
                  <a:pt x="1763713" y="36513"/>
                </a:lnTo>
                <a:lnTo>
                  <a:pt x="0" y="36513"/>
                </a:lnTo>
                <a:close/>
              </a:path>
            </a:pathLst>
          </a:custGeom>
          <a:solidFill>
            <a:srgbClr val="460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788988" y="203200"/>
            <a:ext cx="1427162" cy="431800"/>
          </a:xfrm>
          <a:prstGeom prst="rect">
            <a:avLst/>
          </a:prstGeom>
          <a:noFill/>
        </p:spPr>
        <p:txBody>
          <a:bodyPr tIns="0" bIns="0" anchor="ctr"/>
          <a:lstStyle/>
          <a:p>
            <a:pPr eaLnBrk="1" latinLnBrk="1" hangingPunct="1">
              <a:defRPr/>
            </a:pPr>
            <a:r>
              <a:rPr lang="ko-KR" altLang="en-US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</a:rPr>
              <a:t>확인 학습</a:t>
            </a:r>
          </a:p>
        </p:txBody>
      </p:sp>
      <p:grpSp>
        <p:nvGrpSpPr>
          <p:cNvPr id="11" name="그룹 10"/>
          <p:cNvGrpSpPr>
            <a:grpSpLocks/>
          </p:cNvGrpSpPr>
          <p:nvPr userDrawn="1"/>
        </p:nvGrpSpPr>
        <p:grpSpPr bwMode="auto">
          <a:xfrm>
            <a:off x="141288" y="146050"/>
            <a:ext cx="587375" cy="587375"/>
            <a:chOff x="351388" y="788188"/>
            <a:chExt cx="586865" cy="586865"/>
          </a:xfrm>
        </p:grpSpPr>
        <p:sp>
          <p:nvSpPr>
            <p:cNvPr id="12" name="타원 11"/>
            <p:cNvSpPr/>
            <p:nvPr userDrawn="1"/>
          </p:nvSpPr>
          <p:spPr>
            <a:xfrm>
              <a:off x="351388" y="788188"/>
              <a:ext cx="586865" cy="586865"/>
            </a:xfrm>
            <a:prstGeom prst="ellipse">
              <a:avLst/>
            </a:prstGeom>
            <a:solidFill>
              <a:srgbClr val="A4149D"/>
            </a:solidFill>
            <a:ln>
              <a:solidFill>
                <a:srgbClr val="CE4A9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grpSp>
          <p:nvGrpSpPr>
            <p:cNvPr id="13" name="그룹 20"/>
            <p:cNvGrpSpPr>
              <a:grpSpLocks/>
            </p:cNvGrpSpPr>
            <p:nvPr/>
          </p:nvGrpSpPr>
          <p:grpSpPr bwMode="auto">
            <a:xfrm>
              <a:off x="487781" y="903145"/>
              <a:ext cx="300825" cy="353718"/>
              <a:chOff x="6096000" y="4260850"/>
              <a:chExt cx="288925" cy="339725"/>
            </a:xfrm>
          </p:grpSpPr>
          <p:sp>
            <p:nvSpPr>
              <p:cNvPr id="14" name="Freeform 83"/>
              <p:cNvSpPr>
                <a:spLocks/>
              </p:cNvSpPr>
              <p:nvPr/>
            </p:nvSpPr>
            <p:spPr bwMode="auto">
              <a:xfrm>
                <a:off x="6299200" y="4260850"/>
                <a:ext cx="85725" cy="206375"/>
              </a:xfrm>
              <a:custGeom>
                <a:avLst/>
                <a:gdLst>
                  <a:gd name="T0" fmla="*/ 85725 w 54"/>
                  <a:gd name="T1" fmla="*/ 206375 h 130"/>
                  <a:gd name="T2" fmla="*/ 63500 w 54"/>
                  <a:gd name="T3" fmla="*/ 206375 h 130"/>
                  <a:gd name="T4" fmla="*/ 63500 w 54"/>
                  <a:gd name="T5" fmla="*/ 28575 h 130"/>
                  <a:gd name="T6" fmla="*/ 63500 w 54"/>
                  <a:gd name="T7" fmla="*/ 28575 h 130"/>
                  <a:gd name="T8" fmla="*/ 60325 w 54"/>
                  <a:gd name="T9" fmla="*/ 25400 h 130"/>
                  <a:gd name="T10" fmla="*/ 57150 w 54"/>
                  <a:gd name="T11" fmla="*/ 22225 h 130"/>
                  <a:gd name="T12" fmla="*/ 0 w 54"/>
                  <a:gd name="T13" fmla="*/ 22225 h 130"/>
                  <a:gd name="T14" fmla="*/ 0 w 54"/>
                  <a:gd name="T15" fmla="*/ 0 h 130"/>
                  <a:gd name="T16" fmla="*/ 57150 w 54"/>
                  <a:gd name="T17" fmla="*/ 0 h 130"/>
                  <a:gd name="T18" fmla="*/ 57150 w 54"/>
                  <a:gd name="T19" fmla="*/ 0 h 130"/>
                  <a:gd name="T20" fmla="*/ 66675 w 54"/>
                  <a:gd name="T21" fmla="*/ 3175 h 130"/>
                  <a:gd name="T22" fmla="*/ 76200 w 54"/>
                  <a:gd name="T23" fmla="*/ 9525 h 130"/>
                  <a:gd name="T24" fmla="*/ 82550 w 54"/>
                  <a:gd name="T25" fmla="*/ 19050 h 130"/>
                  <a:gd name="T26" fmla="*/ 85725 w 54"/>
                  <a:gd name="T27" fmla="*/ 28575 h 130"/>
                  <a:gd name="T28" fmla="*/ 85725 w 54"/>
                  <a:gd name="T29" fmla="*/ 206375 h 1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4" h="130">
                    <a:moveTo>
                      <a:pt x="54" y="130"/>
                    </a:moveTo>
                    <a:lnTo>
                      <a:pt x="40" y="130"/>
                    </a:lnTo>
                    <a:lnTo>
                      <a:pt x="40" y="18"/>
                    </a:lnTo>
                    <a:lnTo>
                      <a:pt x="38" y="16"/>
                    </a:lnTo>
                    <a:lnTo>
                      <a:pt x="36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8" y="6"/>
                    </a:lnTo>
                    <a:lnTo>
                      <a:pt x="52" y="12"/>
                    </a:lnTo>
                    <a:lnTo>
                      <a:pt x="54" y="18"/>
                    </a:lnTo>
                    <a:lnTo>
                      <a:pt x="54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" name="Freeform 84"/>
              <p:cNvSpPr>
                <a:spLocks/>
              </p:cNvSpPr>
              <p:nvPr/>
            </p:nvSpPr>
            <p:spPr bwMode="auto">
              <a:xfrm>
                <a:off x="6096000" y="4260850"/>
                <a:ext cx="225425" cy="339725"/>
              </a:xfrm>
              <a:custGeom>
                <a:avLst/>
                <a:gdLst>
                  <a:gd name="T0" fmla="*/ 225425 w 142"/>
                  <a:gd name="T1" fmla="*/ 339725 h 214"/>
                  <a:gd name="T2" fmla="*/ 25400 w 142"/>
                  <a:gd name="T3" fmla="*/ 339725 h 214"/>
                  <a:gd name="T4" fmla="*/ 25400 w 142"/>
                  <a:gd name="T5" fmla="*/ 339725 h 214"/>
                  <a:gd name="T6" fmla="*/ 15875 w 142"/>
                  <a:gd name="T7" fmla="*/ 336550 h 214"/>
                  <a:gd name="T8" fmla="*/ 6350 w 142"/>
                  <a:gd name="T9" fmla="*/ 330200 h 214"/>
                  <a:gd name="T10" fmla="*/ 0 w 142"/>
                  <a:gd name="T11" fmla="*/ 323850 h 214"/>
                  <a:gd name="T12" fmla="*/ 0 w 142"/>
                  <a:gd name="T13" fmla="*/ 311150 h 214"/>
                  <a:gd name="T14" fmla="*/ 0 w 142"/>
                  <a:gd name="T15" fmla="*/ 28575 h 214"/>
                  <a:gd name="T16" fmla="*/ 0 w 142"/>
                  <a:gd name="T17" fmla="*/ 28575 h 214"/>
                  <a:gd name="T18" fmla="*/ 0 w 142"/>
                  <a:gd name="T19" fmla="*/ 19050 h 214"/>
                  <a:gd name="T20" fmla="*/ 6350 w 142"/>
                  <a:gd name="T21" fmla="*/ 9525 h 214"/>
                  <a:gd name="T22" fmla="*/ 15875 w 142"/>
                  <a:gd name="T23" fmla="*/ 3175 h 214"/>
                  <a:gd name="T24" fmla="*/ 25400 w 142"/>
                  <a:gd name="T25" fmla="*/ 0 h 214"/>
                  <a:gd name="T26" fmla="*/ 85725 w 142"/>
                  <a:gd name="T27" fmla="*/ 0 h 214"/>
                  <a:gd name="T28" fmla="*/ 85725 w 142"/>
                  <a:gd name="T29" fmla="*/ 22225 h 214"/>
                  <a:gd name="T30" fmla="*/ 25400 w 142"/>
                  <a:gd name="T31" fmla="*/ 22225 h 214"/>
                  <a:gd name="T32" fmla="*/ 25400 w 142"/>
                  <a:gd name="T33" fmla="*/ 22225 h 214"/>
                  <a:gd name="T34" fmla="*/ 22225 w 142"/>
                  <a:gd name="T35" fmla="*/ 25400 h 214"/>
                  <a:gd name="T36" fmla="*/ 22225 w 142"/>
                  <a:gd name="T37" fmla="*/ 28575 h 214"/>
                  <a:gd name="T38" fmla="*/ 22225 w 142"/>
                  <a:gd name="T39" fmla="*/ 311150 h 214"/>
                  <a:gd name="T40" fmla="*/ 22225 w 142"/>
                  <a:gd name="T41" fmla="*/ 311150 h 214"/>
                  <a:gd name="T42" fmla="*/ 22225 w 142"/>
                  <a:gd name="T43" fmla="*/ 314325 h 214"/>
                  <a:gd name="T44" fmla="*/ 25400 w 142"/>
                  <a:gd name="T45" fmla="*/ 317500 h 214"/>
                  <a:gd name="T46" fmla="*/ 225425 w 142"/>
                  <a:gd name="T47" fmla="*/ 317500 h 214"/>
                  <a:gd name="T48" fmla="*/ 225425 w 142"/>
                  <a:gd name="T49" fmla="*/ 339725 h 2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2" h="214">
                    <a:moveTo>
                      <a:pt x="142" y="214"/>
                    </a:moveTo>
                    <a:lnTo>
                      <a:pt x="16" y="214"/>
                    </a:lnTo>
                    <a:lnTo>
                      <a:pt x="10" y="212"/>
                    </a:lnTo>
                    <a:lnTo>
                      <a:pt x="4" y="208"/>
                    </a:lnTo>
                    <a:lnTo>
                      <a:pt x="0" y="204"/>
                    </a:lnTo>
                    <a:lnTo>
                      <a:pt x="0" y="196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54" y="0"/>
                    </a:lnTo>
                    <a:lnTo>
                      <a:pt x="54" y="14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4" y="196"/>
                    </a:lnTo>
                    <a:lnTo>
                      <a:pt x="14" y="198"/>
                    </a:lnTo>
                    <a:lnTo>
                      <a:pt x="16" y="200"/>
                    </a:lnTo>
                    <a:lnTo>
                      <a:pt x="142" y="200"/>
                    </a:lnTo>
                    <a:lnTo>
                      <a:pt x="142" y="2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6" name="Freeform 87"/>
              <p:cNvSpPr>
                <a:spLocks noEditPoints="1"/>
              </p:cNvSpPr>
              <p:nvPr/>
            </p:nvSpPr>
            <p:spPr bwMode="auto">
              <a:xfrm>
                <a:off x="6172200" y="4260850"/>
                <a:ext cx="133350" cy="66675"/>
              </a:xfrm>
              <a:custGeom>
                <a:avLst/>
                <a:gdLst>
                  <a:gd name="T0" fmla="*/ 123825 w 84"/>
                  <a:gd name="T1" fmla="*/ 66675 h 42"/>
                  <a:gd name="T2" fmla="*/ 12700 w 84"/>
                  <a:gd name="T3" fmla="*/ 66675 h 42"/>
                  <a:gd name="T4" fmla="*/ 12700 w 84"/>
                  <a:gd name="T5" fmla="*/ 66675 h 42"/>
                  <a:gd name="T6" fmla="*/ 6350 w 84"/>
                  <a:gd name="T7" fmla="*/ 63500 h 42"/>
                  <a:gd name="T8" fmla="*/ 0 w 84"/>
                  <a:gd name="T9" fmla="*/ 53975 h 42"/>
                  <a:gd name="T10" fmla="*/ 0 w 84"/>
                  <a:gd name="T11" fmla="*/ 12700 h 42"/>
                  <a:gd name="T12" fmla="*/ 0 w 84"/>
                  <a:gd name="T13" fmla="*/ 12700 h 42"/>
                  <a:gd name="T14" fmla="*/ 6350 w 84"/>
                  <a:gd name="T15" fmla="*/ 3175 h 42"/>
                  <a:gd name="T16" fmla="*/ 12700 w 84"/>
                  <a:gd name="T17" fmla="*/ 0 h 42"/>
                  <a:gd name="T18" fmla="*/ 123825 w 84"/>
                  <a:gd name="T19" fmla="*/ 0 h 42"/>
                  <a:gd name="T20" fmla="*/ 123825 w 84"/>
                  <a:gd name="T21" fmla="*/ 0 h 42"/>
                  <a:gd name="T22" fmla="*/ 130175 w 84"/>
                  <a:gd name="T23" fmla="*/ 3175 h 42"/>
                  <a:gd name="T24" fmla="*/ 133350 w 84"/>
                  <a:gd name="T25" fmla="*/ 12700 h 42"/>
                  <a:gd name="T26" fmla="*/ 133350 w 84"/>
                  <a:gd name="T27" fmla="*/ 53975 h 42"/>
                  <a:gd name="T28" fmla="*/ 133350 w 84"/>
                  <a:gd name="T29" fmla="*/ 53975 h 42"/>
                  <a:gd name="T30" fmla="*/ 130175 w 84"/>
                  <a:gd name="T31" fmla="*/ 63500 h 42"/>
                  <a:gd name="T32" fmla="*/ 123825 w 84"/>
                  <a:gd name="T33" fmla="*/ 66675 h 42"/>
                  <a:gd name="T34" fmla="*/ 123825 w 84"/>
                  <a:gd name="T35" fmla="*/ 66675 h 42"/>
                  <a:gd name="T36" fmla="*/ 25400 w 84"/>
                  <a:gd name="T37" fmla="*/ 44450 h 42"/>
                  <a:gd name="T38" fmla="*/ 111125 w 84"/>
                  <a:gd name="T39" fmla="*/ 44450 h 42"/>
                  <a:gd name="T40" fmla="*/ 111125 w 84"/>
                  <a:gd name="T41" fmla="*/ 22225 h 42"/>
                  <a:gd name="T42" fmla="*/ 25400 w 84"/>
                  <a:gd name="T43" fmla="*/ 22225 h 42"/>
                  <a:gd name="T44" fmla="*/ 25400 w 84"/>
                  <a:gd name="T45" fmla="*/ 44450 h 4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4" h="42">
                    <a:moveTo>
                      <a:pt x="78" y="42"/>
                    </a:moveTo>
                    <a:lnTo>
                      <a:pt x="8" y="42"/>
                    </a:lnTo>
                    <a:lnTo>
                      <a:pt x="4" y="40"/>
                    </a:lnTo>
                    <a:lnTo>
                      <a:pt x="0" y="34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78" y="0"/>
                    </a:lnTo>
                    <a:lnTo>
                      <a:pt x="82" y="2"/>
                    </a:lnTo>
                    <a:lnTo>
                      <a:pt x="84" y="8"/>
                    </a:lnTo>
                    <a:lnTo>
                      <a:pt x="84" y="34"/>
                    </a:lnTo>
                    <a:lnTo>
                      <a:pt x="82" y="40"/>
                    </a:lnTo>
                    <a:lnTo>
                      <a:pt x="78" y="42"/>
                    </a:lnTo>
                    <a:close/>
                    <a:moveTo>
                      <a:pt x="16" y="28"/>
                    </a:moveTo>
                    <a:lnTo>
                      <a:pt x="70" y="28"/>
                    </a:lnTo>
                    <a:lnTo>
                      <a:pt x="70" y="14"/>
                    </a:lnTo>
                    <a:lnTo>
                      <a:pt x="16" y="14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7" name="Freeform 88"/>
              <p:cNvSpPr>
                <a:spLocks/>
              </p:cNvSpPr>
              <p:nvPr/>
            </p:nvSpPr>
            <p:spPr bwMode="auto">
              <a:xfrm>
                <a:off x="6143625" y="4422775"/>
                <a:ext cx="161925" cy="22225"/>
              </a:xfrm>
              <a:custGeom>
                <a:avLst/>
                <a:gdLst>
                  <a:gd name="T0" fmla="*/ 149225 w 102"/>
                  <a:gd name="T1" fmla="*/ 22225 h 14"/>
                  <a:gd name="T2" fmla="*/ 9525 w 102"/>
                  <a:gd name="T3" fmla="*/ 22225 h 14"/>
                  <a:gd name="T4" fmla="*/ 9525 w 102"/>
                  <a:gd name="T5" fmla="*/ 22225 h 14"/>
                  <a:gd name="T6" fmla="*/ 3175 w 102"/>
                  <a:gd name="T7" fmla="*/ 19050 h 14"/>
                  <a:gd name="T8" fmla="*/ 0 w 102"/>
                  <a:gd name="T9" fmla="*/ 9525 h 14"/>
                  <a:gd name="T10" fmla="*/ 0 w 102"/>
                  <a:gd name="T11" fmla="*/ 9525 h 14"/>
                  <a:gd name="T12" fmla="*/ 3175 w 102"/>
                  <a:gd name="T13" fmla="*/ 3175 h 14"/>
                  <a:gd name="T14" fmla="*/ 9525 w 102"/>
                  <a:gd name="T15" fmla="*/ 0 h 14"/>
                  <a:gd name="T16" fmla="*/ 149225 w 102"/>
                  <a:gd name="T17" fmla="*/ 0 h 14"/>
                  <a:gd name="T18" fmla="*/ 149225 w 102"/>
                  <a:gd name="T19" fmla="*/ 0 h 14"/>
                  <a:gd name="T20" fmla="*/ 155575 w 102"/>
                  <a:gd name="T21" fmla="*/ 3175 h 14"/>
                  <a:gd name="T22" fmla="*/ 161925 w 102"/>
                  <a:gd name="T23" fmla="*/ 9525 h 14"/>
                  <a:gd name="T24" fmla="*/ 161925 w 102"/>
                  <a:gd name="T25" fmla="*/ 9525 h 14"/>
                  <a:gd name="T26" fmla="*/ 155575 w 102"/>
                  <a:gd name="T27" fmla="*/ 19050 h 14"/>
                  <a:gd name="T28" fmla="*/ 149225 w 102"/>
                  <a:gd name="T29" fmla="*/ 22225 h 14"/>
                  <a:gd name="T30" fmla="*/ 149225 w 102"/>
                  <a:gd name="T31" fmla="*/ 22225 h 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2" h="14">
                    <a:moveTo>
                      <a:pt x="94" y="14"/>
                    </a:moveTo>
                    <a:lnTo>
                      <a:pt x="6" y="14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94" y="0"/>
                    </a:lnTo>
                    <a:lnTo>
                      <a:pt x="98" y="2"/>
                    </a:lnTo>
                    <a:lnTo>
                      <a:pt x="102" y="6"/>
                    </a:lnTo>
                    <a:lnTo>
                      <a:pt x="98" y="12"/>
                    </a:lnTo>
                    <a:lnTo>
                      <a:pt x="9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8" name="Freeform 89"/>
              <p:cNvSpPr>
                <a:spLocks/>
              </p:cNvSpPr>
              <p:nvPr/>
            </p:nvSpPr>
            <p:spPr bwMode="auto">
              <a:xfrm>
                <a:off x="6143625" y="4365625"/>
                <a:ext cx="193675" cy="22225"/>
              </a:xfrm>
              <a:custGeom>
                <a:avLst/>
                <a:gdLst>
                  <a:gd name="T0" fmla="*/ 180975 w 122"/>
                  <a:gd name="T1" fmla="*/ 22225 h 14"/>
                  <a:gd name="T2" fmla="*/ 9525 w 122"/>
                  <a:gd name="T3" fmla="*/ 22225 h 14"/>
                  <a:gd name="T4" fmla="*/ 9525 w 122"/>
                  <a:gd name="T5" fmla="*/ 22225 h 14"/>
                  <a:gd name="T6" fmla="*/ 3175 w 122"/>
                  <a:gd name="T7" fmla="*/ 19050 h 14"/>
                  <a:gd name="T8" fmla="*/ 0 w 122"/>
                  <a:gd name="T9" fmla="*/ 9525 h 14"/>
                  <a:gd name="T10" fmla="*/ 0 w 122"/>
                  <a:gd name="T11" fmla="*/ 9525 h 14"/>
                  <a:gd name="T12" fmla="*/ 3175 w 122"/>
                  <a:gd name="T13" fmla="*/ 3175 h 14"/>
                  <a:gd name="T14" fmla="*/ 9525 w 122"/>
                  <a:gd name="T15" fmla="*/ 0 h 14"/>
                  <a:gd name="T16" fmla="*/ 180975 w 122"/>
                  <a:gd name="T17" fmla="*/ 0 h 14"/>
                  <a:gd name="T18" fmla="*/ 180975 w 122"/>
                  <a:gd name="T19" fmla="*/ 0 h 14"/>
                  <a:gd name="T20" fmla="*/ 190500 w 122"/>
                  <a:gd name="T21" fmla="*/ 3175 h 14"/>
                  <a:gd name="T22" fmla="*/ 193675 w 122"/>
                  <a:gd name="T23" fmla="*/ 9525 h 14"/>
                  <a:gd name="T24" fmla="*/ 193675 w 122"/>
                  <a:gd name="T25" fmla="*/ 9525 h 14"/>
                  <a:gd name="T26" fmla="*/ 190500 w 122"/>
                  <a:gd name="T27" fmla="*/ 19050 h 14"/>
                  <a:gd name="T28" fmla="*/ 180975 w 122"/>
                  <a:gd name="T29" fmla="*/ 22225 h 14"/>
                  <a:gd name="T30" fmla="*/ 180975 w 122"/>
                  <a:gd name="T31" fmla="*/ 22225 h 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2" h="14">
                    <a:moveTo>
                      <a:pt x="114" y="14"/>
                    </a:moveTo>
                    <a:lnTo>
                      <a:pt x="6" y="14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4" y="0"/>
                    </a:lnTo>
                    <a:lnTo>
                      <a:pt x="120" y="2"/>
                    </a:lnTo>
                    <a:lnTo>
                      <a:pt x="122" y="6"/>
                    </a:lnTo>
                    <a:lnTo>
                      <a:pt x="120" y="12"/>
                    </a:lnTo>
                    <a:lnTo>
                      <a:pt x="11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9" name="Freeform 90"/>
              <p:cNvSpPr>
                <a:spLocks/>
              </p:cNvSpPr>
              <p:nvPr/>
            </p:nvSpPr>
            <p:spPr bwMode="auto">
              <a:xfrm>
                <a:off x="6143625" y="4476750"/>
                <a:ext cx="117475" cy="22225"/>
              </a:xfrm>
              <a:custGeom>
                <a:avLst/>
                <a:gdLst>
                  <a:gd name="T0" fmla="*/ 104775 w 74"/>
                  <a:gd name="T1" fmla="*/ 22225 h 14"/>
                  <a:gd name="T2" fmla="*/ 9525 w 74"/>
                  <a:gd name="T3" fmla="*/ 22225 h 14"/>
                  <a:gd name="T4" fmla="*/ 9525 w 74"/>
                  <a:gd name="T5" fmla="*/ 22225 h 14"/>
                  <a:gd name="T6" fmla="*/ 3175 w 74"/>
                  <a:gd name="T7" fmla="*/ 19050 h 14"/>
                  <a:gd name="T8" fmla="*/ 0 w 74"/>
                  <a:gd name="T9" fmla="*/ 12700 h 14"/>
                  <a:gd name="T10" fmla="*/ 0 w 74"/>
                  <a:gd name="T11" fmla="*/ 12700 h 14"/>
                  <a:gd name="T12" fmla="*/ 3175 w 74"/>
                  <a:gd name="T13" fmla="*/ 3175 h 14"/>
                  <a:gd name="T14" fmla="*/ 9525 w 74"/>
                  <a:gd name="T15" fmla="*/ 0 h 14"/>
                  <a:gd name="T16" fmla="*/ 104775 w 74"/>
                  <a:gd name="T17" fmla="*/ 0 h 14"/>
                  <a:gd name="T18" fmla="*/ 104775 w 74"/>
                  <a:gd name="T19" fmla="*/ 0 h 14"/>
                  <a:gd name="T20" fmla="*/ 114300 w 74"/>
                  <a:gd name="T21" fmla="*/ 3175 h 14"/>
                  <a:gd name="T22" fmla="*/ 117475 w 74"/>
                  <a:gd name="T23" fmla="*/ 12700 h 14"/>
                  <a:gd name="T24" fmla="*/ 117475 w 74"/>
                  <a:gd name="T25" fmla="*/ 12700 h 14"/>
                  <a:gd name="T26" fmla="*/ 114300 w 74"/>
                  <a:gd name="T27" fmla="*/ 19050 h 14"/>
                  <a:gd name="T28" fmla="*/ 104775 w 74"/>
                  <a:gd name="T29" fmla="*/ 22225 h 14"/>
                  <a:gd name="T30" fmla="*/ 104775 w 74"/>
                  <a:gd name="T31" fmla="*/ 22225 h 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4" h="14">
                    <a:moveTo>
                      <a:pt x="66" y="14"/>
                    </a:moveTo>
                    <a:lnTo>
                      <a:pt x="6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6" y="0"/>
                    </a:lnTo>
                    <a:lnTo>
                      <a:pt x="72" y="2"/>
                    </a:lnTo>
                    <a:lnTo>
                      <a:pt x="74" y="8"/>
                    </a:lnTo>
                    <a:lnTo>
                      <a:pt x="72" y="12"/>
                    </a:lnTo>
                    <a:lnTo>
                      <a:pt x="66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20" name="Freeform 85"/>
          <p:cNvSpPr>
            <a:spLocks noEditPoints="1"/>
          </p:cNvSpPr>
          <p:nvPr userDrawn="1"/>
        </p:nvSpPr>
        <p:spPr bwMode="auto">
          <a:xfrm>
            <a:off x="469900" y="463550"/>
            <a:ext cx="158750" cy="161925"/>
          </a:xfrm>
          <a:custGeom>
            <a:avLst/>
            <a:gdLst>
              <a:gd name="T0" fmla="*/ 79339 w 96"/>
              <a:gd name="T1" fmla="*/ 161983 h 98"/>
              <a:gd name="T2" fmla="*/ 46281 w 96"/>
              <a:gd name="T3" fmla="*/ 155371 h 98"/>
              <a:gd name="T4" fmla="*/ 23140 w 96"/>
              <a:gd name="T5" fmla="*/ 138843 h 98"/>
              <a:gd name="T6" fmla="*/ 3306 w 96"/>
              <a:gd name="T7" fmla="*/ 112396 h 98"/>
              <a:gd name="T8" fmla="*/ 0 w 96"/>
              <a:gd name="T9" fmla="*/ 79339 h 98"/>
              <a:gd name="T10" fmla="*/ 0 w 96"/>
              <a:gd name="T11" fmla="*/ 66116 h 98"/>
              <a:gd name="T12" fmla="*/ 13223 w 96"/>
              <a:gd name="T13" fmla="*/ 36364 h 98"/>
              <a:gd name="T14" fmla="*/ 33058 w 96"/>
              <a:gd name="T15" fmla="*/ 13223 h 98"/>
              <a:gd name="T16" fmla="*/ 62810 w 96"/>
              <a:gd name="T17" fmla="*/ 3306 h 98"/>
              <a:gd name="T18" fmla="*/ 79339 w 96"/>
              <a:gd name="T19" fmla="*/ 0 h 98"/>
              <a:gd name="T20" fmla="*/ 109090 w 96"/>
              <a:gd name="T21" fmla="*/ 6612 h 98"/>
              <a:gd name="T22" fmla="*/ 135537 w 96"/>
              <a:gd name="T23" fmla="*/ 23140 h 98"/>
              <a:gd name="T24" fmla="*/ 152065 w 96"/>
              <a:gd name="T25" fmla="*/ 49587 h 98"/>
              <a:gd name="T26" fmla="*/ 158677 w 96"/>
              <a:gd name="T27" fmla="*/ 79339 h 98"/>
              <a:gd name="T28" fmla="*/ 158677 w 96"/>
              <a:gd name="T29" fmla="*/ 95867 h 98"/>
              <a:gd name="T30" fmla="*/ 145454 w 96"/>
              <a:gd name="T31" fmla="*/ 125619 h 98"/>
              <a:gd name="T32" fmla="*/ 122314 w 96"/>
              <a:gd name="T33" fmla="*/ 148760 h 98"/>
              <a:gd name="T34" fmla="*/ 95867 w 96"/>
              <a:gd name="T35" fmla="*/ 158677 h 98"/>
              <a:gd name="T36" fmla="*/ 79339 w 96"/>
              <a:gd name="T37" fmla="*/ 161983 h 98"/>
              <a:gd name="T38" fmla="*/ 79339 w 96"/>
              <a:gd name="T39" fmla="*/ 23140 h 98"/>
              <a:gd name="T40" fmla="*/ 56198 w 96"/>
              <a:gd name="T41" fmla="*/ 29752 h 98"/>
              <a:gd name="T42" fmla="*/ 39669 w 96"/>
              <a:gd name="T43" fmla="*/ 39669 h 98"/>
              <a:gd name="T44" fmla="*/ 26446 w 96"/>
              <a:gd name="T45" fmla="*/ 59504 h 98"/>
              <a:gd name="T46" fmla="*/ 23140 w 96"/>
              <a:gd name="T47" fmla="*/ 79339 h 98"/>
              <a:gd name="T48" fmla="*/ 23140 w 96"/>
              <a:gd name="T49" fmla="*/ 92562 h 98"/>
              <a:gd name="T50" fmla="*/ 33058 w 96"/>
              <a:gd name="T51" fmla="*/ 112396 h 98"/>
              <a:gd name="T52" fmla="*/ 46281 w 96"/>
              <a:gd name="T53" fmla="*/ 128925 h 98"/>
              <a:gd name="T54" fmla="*/ 66115 w 96"/>
              <a:gd name="T55" fmla="*/ 135537 h 98"/>
              <a:gd name="T56" fmla="*/ 79339 w 96"/>
              <a:gd name="T57" fmla="*/ 138843 h 98"/>
              <a:gd name="T58" fmla="*/ 102479 w 96"/>
              <a:gd name="T59" fmla="*/ 132231 h 98"/>
              <a:gd name="T60" fmla="*/ 119008 w 96"/>
              <a:gd name="T61" fmla="*/ 122314 h 98"/>
              <a:gd name="T62" fmla="*/ 132231 w 96"/>
              <a:gd name="T63" fmla="*/ 102479 h 98"/>
              <a:gd name="T64" fmla="*/ 135537 w 96"/>
              <a:gd name="T65" fmla="*/ 79339 h 98"/>
              <a:gd name="T66" fmla="*/ 135537 w 96"/>
              <a:gd name="T67" fmla="*/ 69421 h 98"/>
              <a:gd name="T68" fmla="*/ 125619 w 96"/>
              <a:gd name="T69" fmla="*/ 49587 h 98"/>
              <a:gd name="T70" fmla="*/ 109090 w 96"/>
              <a:gd name="T71" fmla="*/ 33058 h 98"/>
              <a:gd name="T72" fmla="*/ 89256 w 96"/>
              <a:gd name="T73" fmla="*/ 26446 h 98"/>
              <a:gd name="T74" fmla="*/ 79339 w 96"/>
              <a:gd name="T75" fmla="*/ 23140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96" h="98">
                <a:moveTo>
                  <a:pt x="48" y="98"/>
                </a:moveTo>
                <a:lnTo>
                  <a:pt x="48" y="98"/>
                </a:lnTo>
                <a:lnTo>
                  <a:pt x="38" y="96"/>
                </a:lnTo>
                <a:lnTo>
                  <a:pt x="28" y="94"/>
                </a:lnTo>
                <a:lnTo>
                  <a:pt x="20" y="90"/>
                </a:lnTo>
                <a:lnTo>
                  <a:pt x="14" y="84"/>
                </a:lnTo>
                <a:lnTo>
                  <a:pt x="8" y="76"/>
                </a:lnTo>
                <a:lnTo>
                  <a:pt x="2" y="68"/>
                </a:lnTo>
                <a:lnTo>
                  <a:pt x="0" y="58"/>
                </a:lnTo>
                <a:lnTo>
                  <a:pt x="0" y="48"/>
                </a:lnTo>
                <a:lnTo>
                  <a:pt x="0" y="40"/>
                </a:lnTo>
                <a:lnTo>
                  <a:pt x="2" y="30"/>
                </a:lnTo>
                <a:lnTo>
                  <a:pt x="8" y="22"/>
                </a:lnTo>
                <a:lnTo>
                  <a:pt x="14" y="14"/>
                </a:lnTo>
                <a:lnTo>
                  <a:pt x="20" y="8"/>
                </a:lnTo>
                <a:lnTo>
                  <a:pt x="28" y="4"/>
                </a:lnTo>
                <a:lnTo>
                  <a:pt x="38" y="2"/>
                </a:lnTo>
                <a:lnTo>
                  <a:pt x="48" y="0"/>
                </a:lnTo>
                <a:lnTo>
                  <a:pt x="58" y="2"/>
                </a:lnTo>
                <a:lnTo>
                  <a:pt x="66" y="4"/>
                </a:lnTo>
                <a:lnTo>
                  <a:pt x="74" y="8"/>
                </a:lnTo>
                <a:lnTo>
                  <a:pt x="82" y="14"/>
                </a:lnTo>
                <a:lnTo>
                  <a:pt x="88" y="22"/>
                </a:lnTo>
                <a:lnTo>
                  <a:pt x="92" y="30"/>
                </a:lnTo>
                <a:lnTo>
                  <a:pt x="96" y="40"/>
                </a:lnTo>
                <a:lnTo>
                  <a:pt x="96" y="48"/>
                </a:lnTo>
                <a:lnTo>
                  <a:pt x="96" y="58"/>
                </a:lnTo>
                <a:lnTo>
                  <a:pt x="92" y="68"/>
                </a:lnTo>
                <a:lnTo>
                  <a:pt x="88" y="76"/>
                </a:lnTo>
                <a:lnTo>
                  <a:pt x="82" y="84"/>
                </a:lnTo>
                <a:lnTo>
                  <a:pt x="74" y="90"/>
                </a:lnTo>
                <a:lnTo>
                  <a:pt x="66" y="94"/>
                </a:lnTo>
                <a:lnTo>
                  <a:pt x="58" y="96"/>
                </a:lnTo>
                <a:lnTo>
                  <a:pt x="48" y="98"/>
                </a:lnTo>
                <a:close/>
                <a:moveTo>
                  <a:pt x="48" y="14"/>
                </a:moveTo>
                <a:lnTo>
                  <a:pt x="48" y="14"/>
                </a:lnTo>
                <a:lnTo>
                  <a:pt x="40" y="16"/>
                </a:lnTo>
                <a:lnTo>
                  <a:pt x="34" y="18"/>
                </a:lnTo>
                <a:lnTo>
                  <a:pt x="28" y="20"/>
                </a:lnTo>
                <a:lnTo>
                  <a:pt x="24" y="24"/>
                </a:lnTo>
                <a:lnTo>
                  <a:pt x="20" y="30"/>
                </a:lnTo>
                <a:lnTo>
                  <a:pt x="16" y="36"/>
                </a:lnTo>
                <a:lnTo>
                  <a:pt x="14" y="42"/>
                </a:lnTo>
                <a:lnTo>
                  <a:pt x="14" y="48"/>
                </a:lnTo>
                <a:lnTo>
                  <a:pt x="14" y="56"/>
                </a:lnTo>
                <a:lnTo>
                  <a:pt x="16" y="62"/>
                </a:lnTo>
                <a:lnTo>
                  <a:pt x="20" y="68"/>
                </a:lnTo>
                <a:lnTo>
                  <a:pt x="24" y="74"/>
                </a:lnTo>
                <a:lnTo>
                  <a:pt x="28" y="78"/>
                </a:lnTo>
                <a:lnTo>
                  <a:pt x="34" y="80"/>
                </a:lnTo>
                <a:lnTo>
                  <a:pt x="40" y="82"/>
                </a:lnTo>
                <a:lnTo>
                  <a:pt x="48" y="84"/>
                </a:lnTo>
                <a:lnTo>
                  <a:pt x="54" y="82"/>
                </a:lnTo>
                <a:lnTo>
                  <a:pt x="62" y="80"/>
                </a:lnTo>
                <a:lnTo>
                  <a:pt x="66" y="78"/>
                </a:lnTo>
                <a:lnTo>
                  <a:pt x="72" y="74"/>
                </a:lnTo>
                <a:lnTo>
                  <a:pt x="76" y="68"/>
                </a:lnTo>
                <a:lnTo>
                  <a:pt x="80" y="62"/>
                </a:lnTo>
                <a:lnTo>
                  <a:pt x="82" y="56"/>
                </a:lnTo>
                <a:lnTo>
                  <a:pt x="82" y="48"/>
                </a:lnTo>
                <a:lnTo>
                  <a:pt x="82" y="42"/>
                </a:lnTo>
                <a:lnTo>
                  <a:pt x="80" y="36"/>
                </a:lnTo>
                <a:lnTo>
                  <a:pt x="76" y="30"/>
                </a:lnTo>
                <a:lnTo>
                  <a:pt x="72" y="24"/>
                </a:lnTo>
                <a:lnTo>
                  <a:pt x="66" y="20"/>
                </a:lnTo>
                <a:lnTo>
                  <a:pt x="62" y="18"/>
                </a:lnTo>
                <a:lnTo>
                  <a:pt x="54" y="16"/>
                </a:lnTo>
                <a:lnTo>
                  <a:pt x="4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" name="Freeform 86"/>
          <p:cNvSpPr>
            <a:spLocks/>
          </p:cNvSpPr>
          <p:nvPr userDrawn="1"/>
        </p:nvSpPr>
        <p:spPr bwMode="auto">
          <a:xfrm>
            <a:off x="503238" y="512763"/>
            <a:ext cx="92075" cy="66675"/>
          </a:xfrm>
          <a:custGeom>
            <a:avLst/>
            <a:gdLst>
              <a:gd name="T0" fmla="*/ 36364 w 56"/>
              <a:gd name="T1" fmla="*/ 66115 h 40"/>
              <a:gd name="T2" fmla="*/ 36364 w 56"/>
              <a:gd name="T3" fmla="*/ 66115 h 40"/>
              <a:gd name="T4" fmla="*/ 29752 w 56"/>
              <a:gd name="T5" fmla="*/ 62809 h 40"/>
              <a:gd name="T6" fmla="*/ 3306 w 56"/>
              <a:gd name="T7" fmla="*/ 39669 h 40"/>
              <a:gd name="T8" fmla="*/ 3306 w 56"/>
              <a:gd name="T9" fmla="*/ 39669 h 40"/>
              <a:gd name="T10" fmla="*/ 0 w 56"/>
              <a:gd name="T11" fmla="*/ 29752 h 40"/>
              <a:gd name="T12" fmla="*/ 3306 w 56"/>
              <a:gd name="T13" fmla="*/ 23140 h 40"/>
              <a:gd name="T14" fmla="*/ 3306 w 56"/>
              <a:gd name="T15" fmla="*/ 23140 h 40"/>
              <a:gd name="T16" fmla="*/ 9917 w 56"/>
              <a:gd name="T17" fmla="*/ 19835 h 40"/>
              <a:gd name="T18" fmla="*/ 19835 w 56"/>
              <a:gd name="T19" fmla="*/ 23140 h 40"/>
              <a:gd name="T20" fmla="*/ 36364 w 56"/>
              <a:gd name="T21" fmla="*/ 39669 h 40"/>
              <a:gd name="T22" fmla="*/ 72727 w 56"/>
              <a:gd name="T23" fmla="*/ 3306 h 40"/>
              <a:gd name="T24" fmla="*/ 72727 w 56"/>
              <a:gd name="T25" fmla="*/ 3306 h 40"/>
              <a:gd name="T26" fmla="*/ 79339 w 56"/>
              <a:gd name="T27" fmla="*/ 0 h 40"/>
              <a:gd name="T28" fmla="*/ 89256 w 56"/>
              <a:gd name="T29" fmla="*/ 3306 h 40"/>
              <a:gd name="T30" fmla="*/ 89256 w 56"/>
              <a:gd name="T31" fmla="*/ 3306 h 40"/>
              <a:gd name="T32" fmla="*/ 92562 w 56"/>
              <a:gd name="T33" fmla="*/ 13223 h 40"/>
              <a:gd name="T34" fmla="*/ 89256 w 56"/>
              <a:gd name="T35" fmla="*/ 19835 h 40"/>
              <a:gd name="T36" fmla="*/ 46281 w 56"/>
              <a:gd name="T37" fmla="*/ 62809 h 40"/>
              <a:gd name="T38" fmla="*/ 46281 w 56"/>
              <a:gd name="T39" fmla="*/ 62809 h 40"/>
              <a:gd name="T40" fmla="*/ 36364 w 56"/>
              <a:gd name="T41" fmla="*/ 66115 h 40"/>
              <a:gd name="T42" fmla="*/ 36364 w 56"/>
              <a:gd name="T43" fmla="*/ 66115 h 4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6" h="40">
                <a:moveTo>
                  <a:pt x="22" y="40"/>
                </a:moveTo>
                <a:lnTo>
                  <a:pt x="22" y="40"/>
                </a:lnTo>
                <a:lnTo>
                  <a:pt x="18" y="38"/>
                </a:lnTo>
                <a:lnTo>
                  <a:pt x="2" y="24"/>
                </a:lnTo>
                <a:lnTo>
                  <a:pt x="0" y="18"/>
                </a:lnTo>
                <a:lnTo>
                  <a:pt x="2" y="14"/>
                </a:lnTo>
                <a:lnTo>
                  <a:pt x="6" y="12"/>
                </a:lnTo>
                <a:lnTo>
                  <a:pt x="12" y="14"/>
                </a:lnTo>
                <a:lnTo>
                  <a:pt x="22" y="24"/>
                </a:lnTo>
                <a:lnTo>
                  <a:pt x="44" y="2"/>
                </a:lnTo>
                <a:lnTo>
                  <a:pt x="48" y="0"/>
                </a:lnTo>
                <a:lnTo>
                  <a:pt x="54" y="2"/>
                </a:lnTo>
                <a:lnTo>
                  <a:pt x="56" y="8"/>
                </a:lnTo>
                <a:lnTo>
                  <a:pt x="54" y="12"/>
                </a:lnTo>
                <a:lnTo>
                  <a:pt x="28" y="38"/>
                </a:lnTo>
                <a:lnTo>
                  <a:pt x="22" y="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347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미지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 bwMode="auto">
          <a:xfrm>
            <a:off x="360363" y="392113"/>
            <a:ext cx="8783637" cy="34925"/>
          </a:xfrm>
          <a:prstGeom prst="rect">
            <a:avLst/>
          </a:prstGeom>
          <a:solidFill>
            <a:srgbClr val="B2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sz="1000">
              <a:solidFill>
                <a:schemeClr val="bg1"/>
              </a:solidFill>
            </a:endParaRPr>
          </a:p>
        </p:txBody>
      </p:sp>
      <p:sp>
        <p:nvSpPr>
          <p:cNvPr id="12" name="자유형 11"/>
          <p:cNvSpPr>
            <a:spLocks noChangeAspect="1"/>
          </p:cNvSpPr>
          <p:nvPr userDrawn="1"/>
        </p:nvSpPr>
        <p:spPr bwMode="auto">
          <a:xfrm rot="10800000" flipH="1">
            <a:off x="1897063" y="176213"/>
            <a:ext cx="149225" cy="217487"/>
          </a:xfrm>
          <a:custGeom>
            <a:avLst/>
            <a:gdLst>
              <a:gd name="connsiteX0" fmla="*/ 100560 w 201120"/>
              <a:gd name="connsiteY0" fmla="*/ 290789 h 290789"/>
              <a:gd name="connsiteX1" fmla="*/ 201120 w 201120"/>
              <a:gd name="connsiteY1" fmla="*/ 1 h 290789"/>
              <a:gd name="connsiteX2" fmla="*/ 100560 w 201120"/>
              <a:gd name="connsiteY2" fmla="*/ 1 h 290789"/>
              <a:gd name="connsiteX3" fmla="*/ 100560 w 201120"/>
              <a:gd name="connsiteY3" fmla="*/ 0 h 290789"/>
              <a:gd name="connsiteX4" fmla="*/ 0 w 201120"/>
              <a:gd name="connsiteY4" fmla="*/ 0 h 290789"/>
              <a:gd name="connsiteX5" fmla="*/ 100560 w 201120"/>
              <a:gd name="connsiteY5" fmla="*/ 290788 h 2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120" h="290789">
                <a:moveTo>
                  <a:pt x="100560" y="290789"/>
                </a:moveTo>
                <a:lnTo>
                  <a:pt x="201120" y="1"/>
                </a:lnTo>
                <a:lnTo>
                  <a:pt x="100560" y="1"/>
                </a:lnTo>
                <a:lnTo>
                  <a:pt x="100560" y="0"/>
                </a:lnTo>
                <a:lnTo>
                  <a:pt x="0" y="0"/>
                </a:lnTo>
                <a:lnTo>
                  <a:pt x="100560" y="290788"/>
                </a:lnTo>
                <a:close/>
              </a:path>
            </a:pathLst>
          </a:custGeom>
          <a:solidFill>
            <a:srgbClr val="123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3" name="평행 사변형 20"/>
          <p:cNvSpPr>
            <a:spLocks noChangeArrowheads="1"/>
          </p:cNvSpPr>
          <p:nvPr userDrawn="1"/>
        </p:nvSpPr>
        <p:spPr bwMode="auto">
          <a:xfrm flipH="1">
            <a:off x="1620527" y="256917"/>
            <a:ext cx="936065" cy="381076"/>
          </a:xfrm>
          <a:prstGeom prst="parallelogram">
            <a:avLst>
              <a:gd name="adj" fmla="val 25003"/>
            </a:avLst>
          </a:prstGeom>
          <a:solidFill>
            <a:srgbClr val="9ABB59"/>
          </a:solidFill>
          <a:ln>
            <a:noFill/>
          </a:ln>
          <a:effectLst>
            <a:outerShdw dist="38100" dir="2999997" algn="t" rotWithShape="0">
              <a:srgbClr val="12341E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ko-KR" altLang="en-US" sz="2800">
              <a:ea typeface="맑은 고딕" panose="020B0503020000020004" pitchFamily="50" charset="-127"/>
            </a:endParaRPr>
          </a:p>
        </p:txBody>
      </p:sp>
      <p:sp>
        <p:nvSpPr>
          <p:cNvPr id="18" name="자유형 17"/>
          <p:cNvSpPr/>
          <p:nvPr userDrawn="1"/>
        </p:nvSpPr>
        <p:spPr bwMode="auto">
          <a:xfrm>
            <a:off x="360362" y="176213"/>
            <a:ext cx="1612900" cy="527050"/>
          </a:xfrm>
          <a:custGeom>
            <a:avLst/>
            <a:gdLst>
              <a:gd name="connsiteX0" fmla="*/ 0 w 1612900"/>
              <a:gd name="connsiteY0" fmla="*/ 0 h 527050"/>
              <a:gd name="connsiteX1" fmla="*/ 1430337 w 1612900"/>
              <a:gd name="connsiteY1" fmla="*/ 0 h 527050"/>
              <a:gd name="connsiteX2" fmla="*/ 1612900 w 1612900"/>
              <a:gd name="connsiteY2" fmla="*/ 0 h 527050"/>
              <a:gd name="connsiteX3" fmla="*/ 1430337 w 1612900"/>
              <a:gd name="connsiteY3" fmla="*/ 527050 h 527050"/>
              <a:gd name="connsiteX4" fmla="*/ 0 w 1612900"/>
              <a:gd name="connsiteY4" fmla="*/ 5270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900" h="527050">
                <a:moveTo>
                  <a:pt x="0" y="0"/>
                </a:moveTo>
                <a:lnTo>
                  <a:pt x="1430337" y="0"/>
                </a:lnTo>
                <a:lnTo>
                  <a:pt x="1612900" y="0"/>
                </a:lnTo>
                <a:lnTo>
                  <a:pt x="1430337" y="527050"/>
                </a:lnTo>
                <a:lnTo>
                  <a:pt x="0" y="527050"/>
                </a:lnTo>
                <a:close/>
              </a:path>
            </a:pathLst>
          </a:custGeom>
          <a:solidFill>
            <a:srgbClr val="2D7D4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9" name="자유형 18"/>
          <p:cNvSpPr>
            <a:spLocks noChangeAspect="1"/>
          </p:cNvSpPr>
          <p:nvPr userDrawn="1"/>
        </p:nvSpPr>
        <p:spPr bwMode="auto">
          <a:xfrm>
            <a:off x="360363" y="666750"/>
            <a:ext cx="1443037" cy="36513"/>
          </a:xfrm>
          <a:custGeom>
            <a:avLst/>
            <a:gdLst>
              <a:gd name="connsiteX0" fmla="*/ 0 w 1443037"/>
              <a:gd name="connsiteY0" fmla="*/ 0 h 36513"/>
              <a:gd name="connsiteX1" fmla="*/ 1430337 w 1443037"/>
              <a:gd name="connsiteY1" fmla="*/ 0 h 36513"/>
              <a:gd name="connsiteX2" fmla="*/ 1443037 w 1443037"/>
              <a:gd name="connsiteY2" fmla="*/ 0 h 36513"/>
              <a:gd name="connsiteX3" fmla="*/ 1430337 w 1443037"/>
              <a:gd name="connsiteY3" fmla="*/ 36513 h 36513"/>
              <a:gd name="connsiteX4" fmla="*/ 0 w 1443037"/>
              <a:gd name="connsiteY4" fmla="*/ 36513 h 3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037" h="36513">
                <a:moveTo>
                  <a:pt x="0" y="0"/>
                </a:moveTo>
                <a:lnTo>
                  <a:pt x="1430337" y="0"/>
                </a:lnTo>
                <a:lnTo>
                  <a:pt x="1443037" y="0"/>
                </a:lnTo>
                <a:lnTo>
                  <a:pt x="1430337" y="36513"/>
                </a:lnTo>
                <a:lnTo>
                  <a:pt x="0" y="36513"/>
                </a:lnTo>
                <a:close/>
              </a:path>
            </a:pathLst>
          </a:custGeom>
          <a:solidFill>
            <a:srgbClr val="123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728663" y="200025"/>
            <a:ext cx="1033462" cy="433388"/>
          </a:xfrm>
          <a:prstGeom prst="rect">
            <a:avLst/>
          </a:prstGeom>
          <a:noFill/>
        </p:spPr>
        <p:txBody>
          <a:bodyPr tIns="0" bIns="0" anchor="ctr"/>
          <a:lstStyle/>
          <a:p>
            <a:pPr eaLnBrk="1" latinLnBrk="1" hangingPunct="1">
              <a:defRPr/>
            </a:pP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</a:rPr>
              <a:t>이미지</a:t>
            </a:r>
          </a:p>
        </p:txBody>
      </p:sp>
      <p:sp>
        <p:nvSpPr>
          <p:cNvPr id="14" name="타원 13"/>
          <p:cNvSpPr/>
          <p:nvPr userDrawn="1"/>
        </p:nvSpPr>
        <p:spPr>
          <a:xfrm>
            <a:off x="141288" y="146050"/>
            <a:ext cx="587375" cy="587375"/>
          </a:xfrm>
          <a:prstGeom prst="ellipse">
            <a:avLst/>
          </a:prstGeom>
          <a:solidFill>
            <a:srgbClr val="379B5B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5" name="자유형 22"/>
          <p:cNvSpPr>
            <a:spLocks/>
          </p:cNvSpPr>
          <p:nvPr userDrawn="1"/>
        </p:nvSpPr>
        <p:spPr bwMode="auto">
          <a:xfrm>
            <a:off x="290513" y="385763"/>
            <a:ext cx="292100" cy="200025"/>
          </a:xfrm>
          <a:custGeom>
            <a:avLst/>
            <a:gdLst>
              <a:gd name="T0" fmla="*/ 80518 w 322404"/>
              <a:gd name="T1" fmla="*/ 0 h 221829"/>
              <a:gd name="T2" fmla="*/ 160629 w 322404"/>
              <a:gd name="T3" fmla="*/ 96157 h 221829"/>
              <a:gd name="T4" fmla="*/ 231281 w 322404"/>
              <a:gd name="T5" fmla="*/ 30153 h 221829"/>
              <a:gd name="T6" fmla="*/ 291603 w 322404"/>
              <a:gd name="T7" fmla="*/ 86507 h 221829"/>
              <a:gd name="T8" fmla="*/ 291603 w 322404"/>
              <a:gd name="T9" fmla="*/ 177737 h 221829"/>
              <a:gd name="T10" fmla="*/ 280895 w 322404"/>
              <a:gd name="T11" fmla="*/ 193619 h 221829"/>
              <a:gd name="T12" fmla="*/ 270487 w 322404"/>
              <a:gd name="T13" fmla="*/ 200636 h 221829"/>
              <a:gd name="T14" fmla="*/ 18092 w 322404"/>
              <a:gd name="T15" fmla="*/ 200636 h 221829"/>
              <a:gd name="T16" fmla="*/ 7684 w 322404"/>
              <a:gd name="T17" fmla="*/ 193619 h 221829"/>
              <a:gd name="T18" fmla="*/ 0 w 322404"/>
              <a:gd name="T19" fmla="*/ 182221 h 221829"/>
              <a:gd name="T20" fmla="*/ 0 w 322404"/>
              <a:gd name="T21" fmla="*/ 96646 h 22182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22404" h="221829">
                <a:moveTo>
                  <a:pt x="89023" y="0"/>
                </a:moveTo>
                <a:lnTo>
                  <a:pt x="177596" y="106314"/>
                </a:lnTo>
                <a:lnTo>
                  <a:pt x="255710" y="33338"/>
                </a:lnTo>
                <a:lnTo>
                  <a:pt x="322404" y="95645"/>
                </a:lnTo>
                <a:lnTo>
                  <a:pt x="322404" y="196511"/>
                </a:lnTo>
                <a:lnTo>
                  <a:pt x="310565" y="214071"/>
                </a:lnTo>
                <a:lnTo>
                  <a:pt x="299058" y="221829"/>
                </a:lnTo>
                <a:lnTo>
                  <a:pt x="20003" y="221829"/>
                </a:lnTo>
                <a:lnTo>
                  <a:pt x="8496" y="214071"/>
                </a:lnTo>
                <a:lnTo>
                  <a:pt x="0" y="201469"/>
                </a:lnTo>
                <a:lnTo>
                  <a:pt x="0" y="106855"/>
                </a:lnTo>
                <a:lnTo>
                  <a:pt x="8902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16" name="자유형 15"/>
          <p:cNvSpPr>
            <a:spLocks/>
          </p:cNvSpPr>
          <p:nvPr userDrawn="1"/>
        </p:nvSpPr>
        <p:spPr bwMode="auto">
          <a:xfrm>
            <a:off x="446088" y="327025"/>
            <a:ext cx="60325" cy="66675"/>
          </a:xfrm>
          <a:custGeom>
            <a:avLst/>
            <a:gdLst>
              <a:gd name="T0" fmla="*/ 29309 w 1513683"/>
              <a:gd name="T1" fmla="*/ 0 h 1679434"/>
              <a:gd name="T2" fmla="*/ 30578 w 1513683"/>
              <a:gd name="T3" fmla="*/ 64 h 1679434"/>
              <a:gd name="T4" fmla="*/ 61016 w 1513683"/>
              <a:gd name="T5" fmla="*/ 33793 h 1679434"/>
              <a:gd name="T6" fmla="*/ 27112 w 1513683"/>
              <a:gd name="T7" fmla="*/ 67697 h 1679434"/>
              <a:gd name="T8" fmla="*/ 3138 w 1513683"/>
              <a:gd name="T9" fmla="*/ 57767 h 1679434"/>
              <a:gd name="T10" fmla="*/ 0 w 1513683"/>
              <a:gd name="T11" fmla="*/ 53964 h 1679434"/>
              <a:gd name="T12" fmla="*/ 162 w 1513683"/>
              <a:gd name="T13" fmla="*/ 54005 h 1679434"/>
              <a:gd name="T14" fmla="*/ 6619 w 1513683"/>
              <a:gd name="T15" fmla="*/ 54656 h 1679434"/>
              <a:gd name="T16" fmla="*/ 38660 w 1513683"/>
              <a:gd name="T17" fmla="*/ 22615 h 1679434"/>
              <a:gd name="T18" fmla="*/ 33188 w 1513683"/>
              <a:gd name="T19" fmla="*/ 4701 h 16794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13683" h="1679434">
                <a:moveTo>
                  <a:pt x="727093" y="0"/>
                </a:moveTo>
                <a:lnTo>
                  <a:pt x="758587" y="1591"/>
                </a:lnTo>
                <a:cubicBezTo>
                  <a:pt x="1182714" y="44663"/>
                  <a:pt x="1513683" y="402851"/>
                  <a:pt x="1513683" y="838341"/>
                </a:cubicBezTo>
                <a:cubicBezTo>
                  <a:pt x="1513683" y="1302864"/>
                  <a:pt x="1137113" y="1679434"/>
                  <a:pt x="672590" y="1679434"/>
                </a:cubicBezTo>
                <a:cubicBezTo>
                  <a:pt x="440329" y="1679434"/>
                  <a:pt x="230055" y="1585292"/>
                  <a:pt x="77848" y="1433084"/>
                </a:cubicBezTo>
                <a:lnTo>
                  <a:pt x="0" y="1338732"/>
                </a:lnTo>
                <a:lnTo>
                  <a:pt x="4007" y="1339762"/>
                </a:lnTo>
                <a:cubicBezTo>
                  <a:pt x="55751" y="1350351"/>
                  <a:pt x="109326" y="1355911"/>
                  <a:pt x="164200" y="1355911"/>
                </a:cubicBezTo>
                <a:cubicBezTo>
                  <a:pt x="603193" y="1355911"/>
                  <a:pt x="959068" y="1000036"/>
                  <a:pt x="959068" y="561043"/>
                </a:cubicBezTo>
                <a:cubicBezTo>
                  <a:pt x="959068" y="396421"/>
                  <a:pt x="909023" y="243487"/>
                  <a:pt x="823317" y="116625"/>
                </a:cubicBezTo>
                <a:lnTo>
                  <a:pt x="7270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17" name="모서리가 둥근 직사각형 24"/>
          <p:cNvSpPr>
            <a:spLocks noChangeArrowheads="1"/>
          </p:cNvSpPr>
          <p:nvPr userDrawn="1"/>
        </p:nvSpPr>
        <p:spPr bwMode="auto">
          <a:xfrm>
            <a:off x="284163" y="287338"/>
            <a:ext cx="303212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ko-KR" altLang="en-US" sz="2800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6600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동영상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404813"/>
            <a:ext cx="9109075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 userDrawn="1"/>
        </p:nvSpPr>
        <p:spPr bwMode="auto">
          <a:xfrm>
            <a:off x="360363" y="392113"/>
            <a:ext cx="8783637" cy="34925"/>
          </a:xfrm>
          <a:prstGeom prst="rect">
            <a:avLst/>
          </a:prstGeom>
          <a:solidFill>
            <a:srgbClr val="B2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sz="1000">
              <a:solidFill>
                <a:schemeClr val="bg1"/>
              </a:solidFill>
            </a:endParaRPr>
          </a:p>
        </p:txBody>
      </p:sp>
      <p:sp>
        <p:nvSpPr>
          <p:cNvPr id="13" name="자유형 12"/>
          <p:cNvSpPr>
            <a:spLocks noChangeAspect="1"/>
          </p:cNvSpPr>
          <p:nvPr userDrawn="1"/>
        </p:nvSpPr>
        <p:spPr bwMode="auto">
          <a:xfrm rot="10800000" flipH="1">
            <a:off x="1897063" y="176213"/>
            <a:ext cx="149225" cy="217487"/>
          </a:xfrm>
          <a:custGeom>
            <a:avLst/>
            <a:gdLst>
              <a:gd name="connsiteX0" fmla="*/ 100560 w 201120"/>
              <a:gd name="connsiteY0" fmla="*/ 290789 h 290789"/>
              <a:gd name="connsiteX1" fmla="*/ 201120 w 201120"/>
              <a:gd name="connsiteY1" fmla="*/ 1 h 290789"/>
              <a:gd name="connsiteX2" fmla="*/ 100560 w 201120"/>
              <a:gd name="connsiteY2" fmla="*/ 1 h 290789"/>
              <a:gd name="connsiteX3" fmla="*/ 100560 w 201120"/>
              <a:gd name="connsiteY3" fmla="*/ 0 h 290789"/>
              <a:gd name="connsiteX4" fmla="*/ 0 w 201120"/>
              <a:gd name="connsiteY4" fmla="*/ 0 h 290789"/>
              <a:gd name="connsiteX5" fmla="*/ 100560 w 201120"/>
              <a:gd name="connsiteY5" fmla="*/ 290788 h 2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120" h="290789">
                <a:moveTo>
                  <a:pt x="100560" y="290789"/>
                </a:moveTo>
                <a:lnTo>
                  <a:pt x="201120" y="1"/>
                </a:lnTo>
                <a:lnTo>
                  <a:pt x="100560" y="1"/>
                </a:lnTo>
                <a:lnTo>
                  <a:pt x="100560" y="0"/>
                </a:lnTo>
                <a:lnTo>
                  <a:pt x="0" y="0"/>
                </a:lnTo>
                <a:lnTo>
                  <a:pt x="100560" y="290788"/>
                </a:lnTo>
                <a:close/>
              </a:path>
            </a:pathLst>
          </a:custGeom>
          <a:solidFill>
            <a:srgbClr val="400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4" name="평행 사변형 21"/>
          <p:cNvSpPr>
            <a:spLocks noChangeArrowheads="1"/>
          </p:cNvSpPr>
          <p:nvPr userDrawn="1"/>
        </p:nvSpPr>
        <p:spPr bwMode="auto">
          <a:xfrm flipH="1">
            <a:off x="1620527" y="256917"/>
            <a:ext cx="936065" cy="381076"/>
          </a:xfrm>
          <a:prstGeom prst="parallelogram">
            <a:avLst>
              <a:gd name="adj" fmla="val 25003"/>
            </a:avLst>
          </a:prstGeom>
          <a:solidFill>
            <a:srgbClr val="F06D66"/>
          </a:solidFill>
          <a:ln>
            <a:noFill/>
          </a:ln>
          <a:effectLst>
            <a:outerShdw dist="38100" dir="2999997" algn="t" rotWithShape="0">
              <a:srgbClr val="400906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ko-KR" altLang="en-US" sz="2800">
              <a:ea typeface="맑은 고딕" panose="020B0503020000020004" pitchFamily="50" charset="-127"/>
            </a:endParaRPr>
          </a:p>
        </p:txBody>
      </p:sp>
      <p:sp>
        <p:nvSpPr>
          <p:cNvPr id="18" name="자유형 17"/>
          <p:cNvSpPr/>
          <p:nvPr userDrawn="1"/>
        </p:nvSpPr>
        <p:spPr bwMode="auto">
          <a:xfrm>
            <a:off x="360362" y="176213"/>
            <a:ext cx="1612900" cy="527050"/>
          </a:xfrm>
          <a:custGeom>
            <a:avLst/>
            <a:gdLst>
              <a:gd name="connsiteX0" fmla="*/ 0 w 1612900"/>
              <a:gd name="connsiteY0" fmla="*/ 0 h 527050"/>
              <a:gd name="connsiteX1" fmla="*/ 1430337 w 1612900"/>
              <a:gd name="connsiteY1" fmla="*/ 0 h 527050"/>
              <a:gd name="connsiteX2" fmla="*/ 1612900 w 1612900"/>
              <a:gd name="connsiteY2" fmla="*/ 0 h 527050"/>
              <a:gd name="connsiteX3" fmla="*/ 1430337 w 1612900"/>
              <a:gd name="connsiteY3" fmla="*/ 527050 h 527050"/>
              <a:gd name="connsiteX4" fmla="*/ 0 w 1612900"/>
              <a:gd name="connsiteY4" fmla="*/ 5270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900" h="527050">
                <a:moveTo>
                  <a:pt x="0" y="0"/>
                </a:moveTo>
                <a:lnTo>
                  <a:pt x="1430337" y="0"/>
                </a:lnTo>
                <a:lnTo>
                  <a:pt x="1612900" y="0"/>
                </a:lnTo>
                <a:lnTo>
                  <a:pt x="1430337" y="527050"/>
                </a:lnTo>
                <a:lnTo>
                  <a:pt x="0" y="527050"/>
                </a:lnTo>
                <a:close/>
              </a:path>
            </a:pathLst>
          </a:custGeom>
          <a:solidFill>
            <a:srgbClr val="C81D1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7" name="자유형 16"/>
          <p:cNvSpPr/>
          <p:nvPr userDrawn="1"/>
        </p:nvSpPr>
        <p:spPr bwMode="auto">
          <a:xfrm>
            <a:off x="360363" y="666750"/>
            <a:ext cx="1443037" cy="36513"/>
          </a:xfrm>
          <a:custGeom>
            <a:avLst/>
            <a:gdLst>
              <a:gd name="connsiteX0" fmla="*/ 0 w 1443037"/>
              <a:gd name="connsiteY0" fmla="*/ 0 h 36513"/>
              <a:gd name="connsiteX1" fmla="*/ 1430337 w 1443037"/>
              <a:gd name="connsiteY1" fmla="*/ 0 h 36513"/>
              <a:gd name="connsiteX2" fmla="*/ 1443037 w 1443037"/>
              <a:gd name="connsiteY2" fmla="*/ 0 h 36513"/>
              <a:gd name="connsiteX3" fmla="*/ 1430337 w 1443037"/>
              <a:gd name="connsiteY3" fmla="*/ 36513 h 36513"/>
              <a:gd name="connsiteX4" fmla="*/ 0 w 1443037"/>
              <a:gd name="connsiteY4" fmla="*/ 36513 h 3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037" h="36513">
                <a:moveTo>
                  <a:pt x="0" y="0"/>
                </a:moveTo>
                <a:lnTo>
                  <a:pt x="1430337" y="0"/>
                </a:lnTo>
                <a:lnTo>
                  <a:pt x="1443037" y="0"/>
                </a:lnTo>
                <a:lnTo>
                  <a:pt x="1430337" y="36513"/>
                </a:lnTo>
                <a:lnTo>
                  <a:pt x="0" y="36513"/>
                </a:lnTo>
                <a:close/>
              </a:path>
            </a:pathLst>
          </a:custGeom>
          <a:solidFill>
            <a:srgbClr val="400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728663" y="200025"/>
            <a:ext cx="1033462" cy="433388"/>
          </a:xfrm>
          <a:prstGeom prst="rect">
            <a:avLst/>
          </a:prstGeom>
          <a:noFill/>
        </p:spPr>
        <p:txBody>
          <a:bodyPr tIns="0" bIns="0" anchor="ctr"/>
          <a:lstStyle/>
          <a:p>
            <a:pPr eaLnBrk="1" latinLnBrk="1" hangingPunct="1">
              <a:defRPr/>
            </a:pP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</a:rPr>
              <a:t>동영상</a:t>
            </a:r>
          </a:p>
        </p:txBody>
      </p:sp>
      <p:sp>
        <p:nvSpPr>
          <p:cNvPr id="15" name="타원 14"/>
          <p:cNvSpPr/>
          <p:nvPr userDrawn="1"/>
        </p:nvSpPr>
        <p:spPr>
          <a:xfrm>
            <a:off x="141288" y="146050"/>
            <a:ext cx="587375" cy="587375"/>
          </a:xfrm>
          <a:prstGeom prst="ellipse">
            <a:avLst/>
          </a:prstGeom>
          <a:solidFill>
            <a:srgbClr val="E62117"/>
          </a:solidFill>
          <a:ln>
            <a:solidFill>
              <a:srgbClr val="F4959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6" name="Freeform 104"/>
          <p:cNvSpPr>
            <a:spLocks/>
          </p:cNvSpPr>
          <p:nvPr userDrawn="1"/>
        </p:nvSpPr>
        <p:spPr bwMode="auto">
          <a:xfrm>
            <a:off x="339725" y="290513"/>
            <a:ext cx="249238" cy="298450"/>
          </a:xfrm>
          <a:custGeom>
            <a:avLst/>
            <a:gdLst>
              <a:gd name="T0" fmla="*/ 235276 w 150"/>
              <a:gd name="T1" fmla="*/ 172315 h 180"/>
              <a:gd name="T2" fmla="*/ 43079 w 150"/>
              <a:gd name="T3" fmla="*/ 294924 h 180"/>
              <a:gd name="T4" fmla="*/ 43079 w 150"/>
              <a:gd name="T5" fmla="*/ 294924 h 180"/>
              <a:gd name="T6" fmla="*/ 36451 w 150"/>
              <a:gd name="T7" fmla="*/ 298238 h 180"/>
              <a:gd name="T8" fmla="*/ 26510 w 150"/>
              <a:gd name="T9" fmla="*/ 298238 h 180"/>
              <a:gd name="T10" fmla="*/ 13255 w 150"/>
              <a:gd name="T11" fmla="*/ 294924 h 180"/>
              <a:gd name="T12" fmla="*/ 3314 w 150"/>
              <a:gd name="T13" fmla="*/ 284983 h 180"/>
              <a:gd name="T14" fmla="*/ 0 w 150"/>
              <a:gd name="T15" fmla="*/ 278355 h 180"/>
              <a:gd name="T16" fmla="*/ 0 w 150"/>
              <a:gd name="T17" fmla="*/ 271728 h 180"/>
              <a:gd name="T18" fmla="*/ 0 w 150"/>
              <a:gd name="T19" fmla="*/ 29824 h 180"/>
              <a:gd name="T20" fmla="*/ 0 w 150"/>
              <a:gd name="T21" fmla="*/ 29824 h 180"/>
              <a:gd name="T22" fmla="*/ 0 w 150"/>
              <a:gd name="T23" fmla="*/ 19883 h 180"/>
              <a:gd name="T24" fmla="*/ 3314 w 150"/>
              <a:gd name="T25" fmla="*/ 13255 h 180"/>
              <a:gd name="T26" fmla="*/ 13255 w 150"/>
              <a:gd name="T27" fmla="*/ 3314 h 180"/>
              <a:gd name="T28" fmla="*/ 26510 w 150"/>
              <a:gd name="T29" fmla="*/ 0 h 180"/>
              <a:gd name="T30" fmla="*/ 36451 w 150"/>
              <a:gd name="T31" fmla="*/ 0 h 180"/>
              <a:gd name="T32" fmla="*/ 43079 w 150"/>
              <a:gd name="T33" fmla="*/ 3314 h 180"/>
              <a:gd name="T34" fmla="*/ 235276 w 150"/>
              <a:gd name="T35" fmla="*/ 125923 h 180"/>
              <a:gd name="T36" fmla="*/ 235276 w 150"/>
              <a:gd name="T37" fmla="*/ 125923 h 180"/>
              <a:gd name="T38" fmla="*/ 245217 w 150"/>
              <a:gd name="T39" fmla="*/ 135864 h 180"/>
              <a:gd name="T40" fmla="*/ 248531 w 150"/>
              <a:gd name="T41" fmla="*/ 149119 h 180"/>
              <a:gd name="T42" fmla="*/ 245217 w 150"/>
              <a:gd name="T43" fmla="*/ 162374 h 180"/>
              <a:gd name="T44" fmla="*/ 235276 w 150"/>
              <a:gd name="T45" fmla="*/ 172315 h 180"/>
              <a:gd name="T46" fmla="*/ 235276 w 150"/>
              <a:gd name="T47" fmla="*/ 172315 h 18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50" h="180">
                <a:moveTo>
                  <a:pt x="142" y="104"/>
                </a:moveTo>
                <a:lnTo>
                  <a:pt x="26" y="178"/>
                </a:lnTo>
                <a:lnTo>
                  <a:pt x="22" y="180"/>
                </a:lnTo>
                <a:lnTo>
                  <a:pt x="16" y="180"/>
                </a:lnTo>
                <a:lnTo>
                  <a:pt x="8" y="178"/>
                </a:lnTo>
                <a:lnTo>
                  <a:pt x="2" y="172"/>
                </a:lnTo>
                <a:lnTo>
                  <a:pt x="0" y="168"/>
                </a:lnTo>
                <a:lnTo>
                  <a:pt x="0" y="164"/>
                </a:lnTo>
                <a:lnTo>
                  <a:pt x="0" y="18"/>
                </a:lnTo>
                <a:lnTo>
                  <a:pt x="0" y="12"/>
                </a:lnTo>
                <a:lnTo>
                  <a:pt x="2" y="8"/>
                </a:lnTo>
                <a:lnTo>
                  <a:pt x="8" y="2"/>
                </a:lnTo>
                <a:lnTo>
                  <a:pt x="16" y="0"/>
                </a:lnTo>
                <a:lnTo>
                  <a:pt x="22" y="0"/>
                </a:lnTo>
                <a:lnTo>
                  <a:pt x="26" y="2"/>
                </a:lnTo>
                <a:lnTo>
                  <a:pt x="142" y="76"/>
                </a:lnTo>
                <a:lnTo>
                  <a:pt x="148" y="82"/>
                </a:lnTo>
                <a:lnTo>
                  <a:pt x="150" y="90"/>
                </a:lnTo>
                <a:lnTo>
                  <a:pt x="148" y="98"/>
                </a:lnTo>
                <a:lnTo>
                  <a:pt x="142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1865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" Target="../theme/theme1.xml"  /><Relationship Id="rId3" Type="http://schemas.openxmlformats.org/officeDocument/2006/relationships/image" Target="../media/image1.png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theme" Target="../theme/theme2.xml"  /><Relationship Id="rId11" Type="http://schemas.openxmlformats.org/officeDocument/2006/relationships/image" Target="../media/image3.png"  /><Relationship Id="rId2" Type="http://schemas.openxmlformats.org/officeDocument/2006/relationships/slideLayout" Target="../slideLayouts/slideLayout3.xml"  /><Relationship Id="rId3" Type="http://schemas.openxmlformats.org/officeDocument/2006/relationships/slideLayout" Target="../slideLayouts/slideLayout4.xml"  /><Relationship Id="rId4" Type="http://schemas.openxmlformats.org/officeDocument/2006/relationships/slideLayout" Target="../slideLayouts/slideLayout5.xml"  /><Relationship Id="rId5" Type="http://schemas.openxmlformats.org/officeDocument/2006/relationships/slideLayout" Target="../slideLayouts/slideLayout6.xml"  /><Relationship Id="rId6" Type="http://schemas.openxmlformats.org/officeDocument/2006/relationships/slideLayout" Target="../slideLayouts/slideLayout7.xml"  /><Relationship Id="rId7" Type="http://schemas.openxmlformats.org/officeDocument/2006/relationships/slideLayout" Target="../slideLayouts/slideLayout8.xml"  /><Relationship Id="rId8" Type="http://schemas.openxmlformats.org/officeDocument/2006/relationships/slideLayout" Target="../slideLayouts/slideLayout9.xml"  /><Relationship Id="rId9" Type="http://schemas.openxmlformats.org/officeDocument/2006/relationships/slideLayout" Target="../slideLayouts/slideLayout10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1028" name="그룹 4"/>
          <p:cNvGrpSpPr>
            <a:grpSpLocks/>
          </p:cNvGrpSpPr>
          <p:nvPr userDrawn="1"/>
        </p:nvGrpSpPr>
        <p:grpSpPr bwMode="auto">
          <a:xfrm>
            <a:off x="6372225" y="128588"/>
            <a:ext cx="2708275" cy="584775"/>
            <a:chOff x="6876174" y="127881"/>
            <a:chExt cx="2203839" cy="585350"/>
          </a:xfrm>
        </p:grpSpPr>
        <p:sp>
          <p:nvSpPr>
            <p:cNvPr id="6" name="TextBox 5"/>
            <p:cNvSpPr txBox="1"/>
            <p:nvPr/>
          </p:nvSpPr>
          <p:spPr>
            <a:xfrm>
              <a:off x="6876174" y="243882"/>
              <a:ext cx="864226" cy="306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eaLnBrk="1" hangingPunct="1">
                <a:defRPr sz="2500"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 panose="020B0503020000020004" pitchFamily="50" charset="-127"/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 latinLnBrk="1">
                <a:defRPr/>
              </a:pPr>
              <a:r>
                <a:rPr lang="ko-KR" altLang="en-US" sz="2000" dirty="0" smtClean="0"/>
                <a:t>중학교</a:t>
              </a:r>
            </a:p>
          </p:txBody>
        </p: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7740400" y="127881"/>
              <a:ext cx="1339613" cy="58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9pPr>
            </a:lstStyle>
            <a:p>
              <a:pPr eaLnBrk="1" latinLnBrk="1" hangingPunct="1">
                <a:defRPr/>
              </a:pPr>
              <a:r>
                <a:rPr lang="ko-KR" altLang="en-US" sz="3200" dirty="0" smtClean="0">
                  <a:solidFill>
                    <a:srgbClr val="002060"/>
                  </a:solidFill>
                  <a:ea typeface="맑은 고딕" panose="020B0503020000020004" pitchFamily="50" charset="-127"/>
                </a:rPr>
                <a:t>역사①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 ExtraBold" panose="020D0904000000000000" pitchFamily="50" charset="-127"/>
          <a:ea typeface="나눔고딕 ExtraBold" panose="020D0904000000000000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 ExtraBold" panose="020D0904000000000000" pitchFamily="50" charset="-127"/>
          <a:ea typeface="나눔고딕 ExtraBold" panose="020D0904000000000000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 ExtraBold" panose="020D0904000000000000" pitchFamily="50" charset="-127"/>
          <a:ea typeface="나눔고딕 ExtraBold" panose="020D0904000000000000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 ExtraBold" panose="020D0904000000000000" pitchFamily="50" charset="-127"/>
          <a:ea typeface="나눔고딕 ExtraBold" panose="020D0904000000000000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직사각형 1"/>
          <p:cNvSpPr>
            <a:spLocks noChangeArrowheads="1"/>
          </p:cNvSpPr>
          <p:nvPr userDrawn="1"/>
        </p:nvSpPr>
        <p:spPr bwMode="auto">
          <a:xfrm>
            <a:off x="0" y="0"/>
            <a:ext cx="9144000" cy="425450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ko-KR" altLang="en-US" sz="2800"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0" y="0"/>
            <a:ext cx="9144993" cy="424983"/>
          </a:xfrm>
          <a:prstGeom prst="rect">
            <a:avLst/>
          </a:prstGeom>
          <a:gradFill flip="none" rotWithShape="1">
            <a:gsLst>
              <a:gs pos="32142">
                <a:srgbClr val="FFFFFF">
                  <a:alpha val="70000"/>
                </a:srgbClr>
              </a:gs>
              <a:gs pos="66000">
                <a:srgbClr val="FFFFFF">
                  <a:alpha val="50000"/>
                </a:srgbClr>
              </a:gs>
              <a:gs pos="0">
                <a:schemeClr val="bg1"/>
              </a:gs>
              <a:gs pos="100000">
                <a:srgbClr val="FFFFFF">
                  <a:alpha val="2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7" name="내용 개체 틀 4"/>
          <p:cNvSpPr txBox="1">
            <a:spLocks/>
          </p:cNvSpPr>
          <p:nvPr userDrawn="1"/>
        </p:nvSpPr>
        <p:spPr>
          <a:xfrm>
            <a:off x="5361354" y="0"/>
            <a:ext cx="3371484" cy="387350"/>
          </a:xfrm>
          <a:prstGeom prst="rect">
            <a:avLst/>
          </a:prstGeom>
        </p:spPr>
        <p:txBody>
          <a:bodyPr lIns="0" tIns="0" rIns="72000" bIns="0" anchor="ctr"/>
          <a:lstStyle>
            <a:lvl1pPr marL="0" indent="0" algn="r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 spc="-150">
                <a:solidFill>
                  <a:schemeClr val="bg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4572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ko-KR" sz="1600" b="1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Ⅱ. </a:t>
            </a:r>
            <a:r>
              <a:rPr lang="ko-KR" altLang="en-US" sz="1600" b="1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세계 종교의 확산과 지역 문화의 형성</a:t>
            </a:r>
            <a:endParaRPr lang="ko-KR" altLang="en-US" sz="1600" b="1" kern="1200" spc="-15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68" name="그룹 67"/>
          <p:cNvGrpSpPr/>
          <p:nvPr userDrawn="1"/>
        </p:nvGrpSpPr>
        <p:grpSpPr>
          <a:xfrm>
            <a:off x="8799419" y="86249"/>
            <a:ext cx="249275" cy="215588"/>
            <a:chOff x="8435975" y="6436890"/>
            <a:chExt cx="293688" cy="25399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8435975" y="6436890"/>
              <a:ext cx="293688" cy="149225"/>
            </a:xfrm>
            <a:custGeom>
              <a:avLst/>
              <a:gdLst>
                <a:gd name="T0" fmla="*/ 174 w 185"/>
                <a:gd name="T1" fmla="*/ 94 h 94"/>
                <a:gd name="T2" fmla="*/ 174 w 185"/>
                <a:gd name="T3" fmla="*/ 94 h 94"/>
                <a:gd name="T4" fmla="*/ 171 w 185"/>
                <a:gd name="T5" fmla="*/ 94 h 94"/>
                <a:gd name="T6" fmla="*/ 168 w 185"/>
                <a:gd name="T7" fmla="*/ 91 h 94"/>
                <a:gd name="T8" fmla="*/ 93 w 185"/>
                <a:gd name="T9" fmla="*/ 25 h 94"/>
                <a:gd name="T10" fmla="*/ 17 w 185"/>
                <a:gd name="T11" fmla="*/ 91 h 94"/>
                <a:gd name="T12" fmla="*/ 17 w 185"/>
                <a:gd name="T13" fmla="*/ 91 h 94"/>
                <a:gd name="T14" fmla="*/ 14 w 185"/>
                <a:gd name="T15" fmla="*/ 94 h 94"/>
                <a:gd name="T16" fmla="*/ 11 w 185"/>
                <a:gd name="T17" fmla="*/ 94 h 94"/>
                <a:gd name="T18" fmla="*/ 6 w 185"/>
                <a:gd name="T19" fmla="*/ 93 h 94"/>
                <a:gd name="T20" fmla="*/ 4 w 185"/>
                <a:gd name="T21" fmla="*/ 90 h 94"/>
                <a:gd name="T22" fmla="*/ 4 w 185"/>
                <a:gd name="T23" fmla="*/ 90 h 94"/>
                <a:gd name="T24" fmla="*/ 1 w 185"/>
                <a:gd name="T25" fmla="*/ 87 h 94"/>
                <a:gd name="T26" fmla="*/ 0 w 185"/>
                <a:gd name="T27" fmla="*/ 83 h 94"/>
                <a:gd name="T28" fmla="*/ 1 w 185"/>
                <a:gd name="T29" fmla="*/ 79 h 94"/>
                <a:gd name="T30" fmla="*/ 4 w 185"/>
                <a:gd name="T31" fmla="*/ 75 h 94"/>
                <a:gd name="T32" fmla="*/ 86 w 185"/>
                <a:gd name="T33" fmla="*/ 4 h 94"/>
                <a:gd name="T34" fmla="*/ 86 w 185"/>
                <a:gd name="T35" fmla="*/ 4 h 94"/>
                <a:gd name="T36" fmla="*/ 89 w 185"/>
                <a:gd name="T37" fmla="*/ 1 h 94"/>
                <a:gd name="T38" fmla="*/ 93 w 185"/>
                <a:gd name="T39" fmla="*/ 0 h 94"/>
                <a:gd name="T40" fmla="*/ 96 w 185"/>
                <a:gd name="T41" fmla="*/ 1 h 94"/>
                <a:gd name="T42" fmla="*/ 99 w 185"/>
                <a:gd name="T43" fmla="*/ 4 h 94"/>
                <a:gd name="T44" fmla="*/ 181 w 185"/>
                <a:gd name="T45" fmla="*/ 75 h 94"/>
                <a:gd name="T46" fmla="*/ 181 w 185"/>
                <a:gd name="T47" fmla="*/ 75 h 94"/>
                <a:gd name="T48" fmla="*/ 184 w 185"/>
                <a:gd name="T49" fmla="*/ 79 h 94"/>
                <a:gd name="T50" fmla="*/ 185 w 185"/>
                <a:gd name="T51" fmla="*/ 83 h 94"/>
                <a:gd name="T52" fmla="*/ 185 w 185"/>
                <a:gd name="T53" fmla="*/ 87 h 94"/>
                <a:gd name="T54" fmla="*/ 182 w 185"/>
                <a:gd name="T55" fmla="*/ 90 h 94"/>
                <a:gd name="T56" fmla="*/ 182 w 185"/>
                <a:gd name="T57" fmla="*/ 90 h 94"/>
                <a:gd name="T58" fmla="*/ 179 w 185"/>
                <a:gd name="T59" fmla="*/ 94 h 94"/>
                <a:gd name="T60" fmla="*/ 174 w 185"/>
                <a:gd name="T61" fmla="*/ 94 h 94"/>
                <a:gd name="T62" fmla="*/ 174 w 185"/>
                <a:gd name="T6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5" h="94">
                  <a:moveTo>
                    <a:pt x="174" y="94"/>
                  </a:moveTo>
                  <a:lnTo>
                    <a:pt x="174" y="94"/>
                  </a:lnTo>
                  <a:lnTo>
                    <a:pt x="171" y="94"/>
                  </a:lnTo>
                  <a:lnTo>
                    <a:pt x="168" y="91"/>
                  </a:lnTo>
                  <a:lnTo>
                    <a:pt x="93" y="25"/>
                  </a:lnTo>
                  <a:lnTo>
                    <a:pt x="17" y="91"/>
                  </a:lnTo>
                  <a:lnTo>
                    <a:pt x="17" y="91"/>
                  </a:lnTo>
                  <a:lnTo>
                    <a:pt x="14" y="94"/>
                  </a:lnTo>
                  <a:lnTo>
                    <a:pt x="11" y="94"/>
                  </a:lnTo>
                  <a:lnTo>
                    <a:pt x="6" y="93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" y="87"/>
                  </a:lnTo>
                  <a:lnTo>
                    <a:pt x="0" y="83"/>
                  </a:lnTo>
                  <a:lnTo>
                    <a:pt x="1" y="79"/>
                  </a:lnTo>
                  <a:lnTo>
                    <a:pt x="4" y="75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9" y="1"/>
                  </a:lnTo>
                  <a:lnTo>
                    <a:pt x="93" y="0"/>
                  </a:lnTo>
                  <a:lnTo>
                    <a:pt x="96" y="1"/>
                  </a:lnTo>
                  <a:lnTo>
                    <a:pt x="99" y="4"/>
                  </a:lnTo>
                  <a:lnTo>
                    <a:pt x="181" y="75"/>
                  </a:lnTo>
                  <a:lnTo>
                    <a:pt x="181" y="75"/>
                  </a:lnTo>
                  <a:lnTo>
                    <a:pt x="184" y="79"/>
                  </a:lnTo>
                  <a:lnTo>
                    <a:pt x="185" y="83"/>
                  </a:lnTo>
                  <a:lnTo>
                    <a:pt x="185" y="87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79" y="94"/>
                  </a:lnTo>
                  <a:lnTo>
                    <a:pt x="174" y="94"/>
                  </a:lnTo>
                  <a:lnTo>
                    <a:pt x="174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latinLnBrk="1" hangingPunct="1">
                <a:defRPr/>
              </a:pPr>
              <a:endParaRPr lang="ko-KR" altLang="en-US" dirty="0">
                <a:ea typeface="맑은 고딕" panose="020B0503020000020004" pitchFamily="50" charset="-127"/>
              </a:endParaRPr>
            </a:p>
          </p:txBody>
        </p:sp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8485188" y="6514676"/>
              <a:ext cx="196850" cy="176213"/>
            </a:xfrm>
            <a:custGeom>
              <a:avLst/>
              <a:gdLst>
                <a:gd name="T0" fmla="*/ 123 w 124"/>
                <a:gd name="T1" fmla="*/ 55 h 111"/>
                <a:gd name="T2" fmla="*/ 123 w 124"/>
                <a:gd name="T3" fmla="*/ 55 h 111"/>
                <a:gd name="T4" fmla="*/ 123 w 124"/>
                <a:gd name="T5" fmla="*/ 50 h 111"/>
                <a:gd name="T6" fmla="*/ 120 w 124"/>
                <a:gd name="T7" fmla="*/ 47 h 111"/>
                <a:gd name="T8" fmla="*/ 71 w 124"/>
                <a:gd name="T9" fmla="*/ 4 h 111"/>
                <a:gd name="T10" fmla="*/ 71 w 124"/>
                <a:gd name="T11" fmla="*/ 4 h 111"/>
                <a:gd name="T12" fmla="*/ 66 w 124"/>
                <a:gd name="T13" fmla="*/ 1 h 111"/>
                <a:gd name="T14" fmla="*/ 62 w 124"/>
                <a:gd name="T15" fmla="*/ 0 h 111"/>
                <a:gd name="T16" fmla="*/ 57 w 124"/>
                <a:gd name="T17" fmla="*/ 1 h 111"/>
                <a:gd name="T18" fmla="*/ 52 w 124"/>
                <a:gd name="T19" fmla="*/ 4 h 111"/>
                <a:gd name="T20" fmla="*/ 3 w 124"/>
                <a:gd name="T21" fmla="*/ 47 h 111"/>
                <a:gd name="T22" fmla="*/ 3 w 124"/>
                <a:gd name="T23" fmla="*/ 47 h 111"/>
                <a:gd name="T24" fmla="*/ 1 w 124"/>
                <a:gd name="T25" fmla="*/ 50 h 111"/>
                <a:gd name="T26" fmla="*/ 0 w 124"/>
                <a:gd name="T27" fmla="*/ 55 h 111"/>
                <a:gd name="T28" fmla="*/ 0 w 124"/>
                <a:gd name="T29" fmla="*/ 99 h 111"/>
                <a:gd name="T30" fmla="*/ 0 w 124"/>
                <a:gd name="T31" fmla="*/ 99 h 111"/>
                <a:gd name="T32" fmla="*/ 1 w 124"/>
                <a:gd name="T33" fmla="*/ 104 h 111"/>
                <a:gd name="T34" fmla="*/ 3 w 124"/>
                <a:gd name="T35" fmla="*/ 107 h 111"/>
                <a:gd name="T36" fmla="*/ 8 w 124"/>
                <a:gd name="T37" fmla="*/ 110 h 111"/>
                <a:gd name="T38" fmla="*/ 13 w 124"/>
                <a:gd name="T39" fmla="*/ 111 h 111"/>
                <a:gd name="T40" fmla="*/ 39 w 124"/>
                <a:gd name="T41" fmla="*/ 111 h 111"/>
                <a:gd name="T42" fmla="*/ 39 w 124"/>
                <a:gd name="T43" fmla="*/ 59 h 111"/>
                <a:gd name="T44" fmla="*/ 85 w 124"/>
                <a:gd name="T45" fmla="*/ 59 h 111"/>
                <a:gd name="T46" fmla="*/ 85 w 124"/>
                <a:gd name="T47" fmla="*/ 111 h 111"/>
                <a:gd name="T48" fmla="*/ 110 w 124"/>
                <a:gd name="T49" fmla="*/ 111 h 111"/>
                <a:gd name="T50" fmla="*/ 110 w 124"/>
                <a:gd name="T51" fmla="*/ 111 h 111"/>
                <a:gd name="T52" fmla="*/ 116 w 124"/>
                <a:gd name="T53" fmla="*/ 110 h 111"/>
                <a:gd name="T54" fmla="*/ 121 w 124"/>
                <a:gd name="T55" fmla="*/ 107 h 111"/>
                <a:gd name="T56" fmla="*/ 121 w 124"/>
                <a:gd name="T57" fmla="*/ 107 h 111"/>
                <a:gd name="T58" fmla="*/ 123 w 124"/>
                <a:gd name="T59" fmla="*/ 104 h 111"/>
                <a:gd name="T60" fmla="*/ 124 w 124"/>
                <a:gd name="T61" fmla="*/ 99 h 111"/>
                <a:gd name="T62" fmla="*/ 123 w 124"/>
                <a:gd name="T63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" h="111">
                  <a:moveTo>
                    <a:pt x="123" y="55"/>
                  </a:moveTo>
                  <a:lnTo>
                    <a:pt x="123" y="55"/>
                  </a:lnTo>
                  <a:lnTo>
                    <a:pt x="123" y="50"/>
                  </a:lnTo>
                  <a:lnTo>
                    <a:pt x="120" y="47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66" y="1"/>
                  </a:lnTo>
                  <a:lnTo>
                    <a:pt x="62" y="0"/>
                  </a:lnTo>
                  <a:lnTo>
                    <a:pt x="57" y="1"/>
                  </a:lnTo>
                  <a:lnTo>
                    <a:pt x="52" y="4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1" y="50"/>
                  </a:lnTo>
                  <a:lnTo>
                    <a:pt x="0" y="5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" y="104"/>
                  </a:lnTo>
                  <a:lnTo>
                    <a:pt x="3" y="107"/>
                  </a:lnTo>
                  <a:lnTo>
                    <a:pt x="8" y="110"/>
                  </a:lnTo>
                  <a:lnTo>
                    <a:pt x="13" y="111"/>
                  </a:lnTo>
                  <a:lnTo>
                    <a:pt x="39" y="111"/>
                  </a:lnTo>
                  <a:lnTo>
                    <a:pt x="39" y="59"/>
                  </a:lnTo>
                  <a:lnTo>
                    <a:pt x="85" y="59"/>
                  </a:lnTo>
                  <a:lnTo>
                    <a:pt x="85" y="111"/>
                  </a:lnTo>
                  <a:lnTo>
                    <a:pt x="110" y="111"/>
                  </a:lnTo>
                  <a:lnTo>
                    <a:pt x="110" y="111"/>
                  </a:lnTo>
                  <a:lnTo>
                    <a:pt x="116" y="110"/>
                  </a:lnTo>
                  <a:lnTo>
                    <a:pt x="121" y="107"/>
                  </a:lnTo>
                  <a:lnTo>
                    <a:pt x="121" y="107"/>
                  </a:lnTo>
                  <a:lnTo>
                    <a:pt x="123" y="104"/>
                  </a:lnTo>
                  <a:lnTo>
                    <a:pt x="124" y="99"/>
                  </a:lnTo>
                  <a:lnTo>
                    <a:pt x="123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latinLnBrk="1" hangingPunct="1">
                <a:defRPr/>
              </a:pPr>
              <a:endParaRPr lang="ko-KR" altLang="en-US" dirty="0">
                <a:ea typeface="맑은 고딕" panose="020B0503020000020004" pitchFamily="50" charset="-127"/>
              </a:endParaRPr>
            </a:p>
          </p:txBody>
        </p:sp>
        <p:sp>
          <p:nvSpPr>
            <p:cNvPr id="73" name="Rectangle 15"/>
            <p:cNvSpPr>
              <a:spLocks noChangeArrowheads="1"/>
            </p:cNvSpPr>
            <p:nvPr/>
          </p:nvSpPr>
          <p:spPr bwMode="auto">
            <a:xfrm>
              <a:off x="8655050" y="6470228"/>
              <a:ext cx="36513" cy="650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latinLnBrk="1" hangingPunct="1">
                <a:defRPr/>
              </a:pPr>
              <a:endParaRPr lang="ko-KR" altLang="en-US" dirty="0">
                <a:ea typeface="맑은 고딕" panose="020B0503020000020004" pitchFamily="50" charset="-127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83" r:id="rId2"/>
    <p:sldLayoutId id="2147483776" r:id="rId3"/>
    <p:sldLayoutId id="2147483777" r:id="rId4"/>
    <p:sldLayoutId id="2147483779" r:id="rId5"/>
    <p:sldLayoutId id="2147483782" r:id="rId6"/>
    <p:sldLayoutId id="2147483780" r:id="rId7"/>
    <p:sldLayoutId id="2147483781" r:id="rId8"/>
    <p:sldLayoutId id="21474837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7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5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6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7.png"  /><Relationship Id="rId3" Type="http://schemas.openxmlformats.org/officeDocument/2006/relationships/image" Target="../media/image8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8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notesSlide" Target="../notesSlides/notesSlide3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Relationship Id="rId2" Type="http://schemas.openxmlformats.org/officeDocument/2006/relationships/image" Target="../media/image4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4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5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6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양쪽 모서리가 둥근 사각형 14"/>
          <p:cNvSpPr/>
          <p:nvPr/>
        </p:nvSpPr>
        <p:spPr>
          <a:xfrm rot="16200000">
            <a:off x="4039699" y="216885"/>
            <a:ext cx="3816350" cy="6496163"/>
          </a:xfrm>
          <a:prstGeom prst="round2SameRect">
            <a:avLst>
              <a:gd name="adj1" fmla="val 3356"/>
              <a:gd name="adj2" fmla="val 0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16" name="그룹 17"/>
          <p:cNvGrpSpPr>
            <a:grpSpLocks/>
          </p:cNvGrpSpPr>
          <p:nvPr/>
        </p:nvGrpSpPr>
        <p:grpSpPr bwMode="auto">
          <a:xfrm>
            <a:off x="3887683" y="3081947"/>
            <a:ext cx="5027717" cy="744538"/>
            <a:chOff x="3959163" y="2294023"/>
            <a:chExt cx="5028648" cy="744412"/>
          </a:xfrm>
        </p:grpSpPr>
        <p:sp>
          <p:nvSpPr>
            <p:cNvPr id="17" name="직사각형 16"/>
            <p:cNvSpPr>
              <a:spLocks noChangeArrowheads="1"/>
            </p:cNvSpPr>
            <p:nvPr/>
          </p:nvSpPr>
          <p:spPr bwMode="auto">
            <a:xfrm>
              <a:off x="4518171" y="2294023"/>
              <a:ext cx="4469640" cy="74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rm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불교 및 힌두교 문화의 형성과 확산</a:t>
              </a:r>
            </a:p>
          </p:txBody>
        </p:sp>
        <p:sp>
          <p:nvSpPr>
            <p:cNvPr id="18" name="직사각형 17"/>
            <p:cNvSpPr>
              <a:spLocks noChangeArrowheads="1"/>
            </p:cNvSpPr>
            <p:nvPr/>
          </p:nvSpPr>
          <p:spPr bwMode="auto">
            <a:xfrm>
              <a:off x="3959163" y="2327424"/>
              <a:ext cx="481311" cy="707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4000" dirty="0" smtClean="0">
                  <a:solidFill>
                    <a:schemeClr val="accent2">
                      <a:lumMod val="50000"/>
                    </a:schemeClr>
                  </a:solidFill>
                  <a:latin typeface="+mn-ea"/>
                  <a:ea typeface="+mn-ea"/>
                </a:rPr>
                <a:t>1</a:t>
              </a:r>
              <a:endParaRPr lang="en-US" altLang="ko-KR" sz="40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9" name="그룹 18"/>
          <p:cNvGrpSpPr>
            <a:grpSpLocks/>
          </p:cNvGrpSpPr>
          <p:nvPr/>
        </p:nvGrpSpPr>
        <p:grpSpPr bwMode="auto">
          <a:xfrm>
            <a:off x="2987824" y="1844675"/>
            <a:ext cx="6048671" cy="944563"/>
            <a:chOff x="3491880" y="1268760"/>
            <a:chExt cx="5495931" cy="945082"/>
          </a:xfrm>
        </p:grpSpPr>
        <p:sp>
          <p:nvSpPr>
            <p:cNvPr id="20" name="부제목 2"/>
            <p:cNvSpPr txBox="1">
              <a:spLocks/>
            </p:cNvSpPr>
            <p:nvPr/>
          </p:nvSpPr>
          <p:spPr>
            <a:xfrm>
              <a:off x="4428506" y="1268760"/>
              <a:ext cx="4559305" cy="945082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>
              <a:lvl1pPr marL="342900" indent="-342900" algn="l" rtl="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ct val="110000"/>
                </a:lnSpc>
                <a:spcBef>
                  <a:spcPts val="0"/>
                </a:spcBef>
                <a:buFont typeface="Arial" charset="0"/>
                <a:buNone/>
                <a:defRPr/>
              </a:pPr>
              <a:r>
                <a:rPr lang="ko-KR" altLang="en-US" sz="33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세계 종교의 확산과 지역 문화의 형성</a:t>
              </a:r>
              <a:endParaRPr lang="ko-KR" altLang="en-US" sz="33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grpSp>
          <p:nvGrpSpPr>
            <p:cNvPr id="21" name="그룹 35"/>
            <p:cNvGrpSpPr>
              <a:grpSpLocks/>
            </p:cNvGrpSpPr>
            <p:nvPr/>
          </p:nvGrpSpPr>
          <p:grpSpPr bwMode="auto">
            <a:xfrm>
              <a:off x="3491880" y="1370031"/>
              <a:ext cx="719682" cy="771568"/>
              <a:chOff x="4497939" y="2291611"/>
              <a:chExt cx="461841" cy="417512"/>
            </a:xfrm>
          </p:grpSpPr>
          <p:sp>
            <p:nvSpPr>
              <p:cNvPr id="24" name="모서리가 둥근 직사각형 23"/>
              <p:cNvSpPr/>
              <p:nvPr/>
            </p:nvSpPr>
            <p:spPr>
              <a:xfrm>
                <a:off x="4497939" y="2305571"/>
                <a:ext cx="461493" cy="390214"/>
              </a:xfrm>
              <a:prstGeom prst="roundRect">
                <a:avLst/>
              </a:prstGeom>
              <a:solidFill>
                <a:srgbClr val="339966">
                  <a:alpha val="8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en-US" altLang="ko-KR" sz="4400">
                  <a:solidFill>
                    <a:schemeClr val="accent2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8" name="직사각형 11"/>
              <p:cNvSpPr>
                <a:spLocks noChangeArrowheads="1"/>
              </p:cNvSpPr>
              <p:nvPr/>
            </p:nvSpPr>
            <p:spPr bwMode="auto">
              <a:xfrm>
                <a:off x="4523408" y="2291819"/>
                <a:ext cx="410555" cy="417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>
                  <a:defRPr/>
                </a:pPr>
                <a:r>
                  <a:rPr lang="en-US" altLang="ko-KR" sz="440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Ⅱ</a:t>
                </a:r>
                <a:endParaRPr lang="en-US" altLang="ko-KR" sz="44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29" name="그룹 28"/>
          <p:cNvGrpSpPr/>
          <p:nvPr/>
        </p:nvGrpSpPr>
        <p:grpSpPr>
          <a:xfrm>
            <a:off x="3995936" y="4034447"/>
            <a:ext cx="5216078" cy="489301"/>
            <a:chOff x="4108450" y="3822700"/>
            <a:chExt cx="4806950" cy="489301"/>
          </a:xfrm>
        </p:grpSpPr>
        <p:sp>
          <p:nvSpPr>
            <p:cNvPr id="30" name="TextBox 1"/>
            <p:cNvSpPr txBox="1">
              <a:spLocks noChangeArrowheads="1"/>
            </p:cNvSpPr>
            <p:nvPr/>
          </p:nvSpPr>
          <p:spPr bwMode="auto">
            <a:xfrm>
              <a:off x="4446588" y="3822700"/>
              <a:ext cx="4468812" cy="489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>
                <a:lnSpc>
                  <a:spcPct val="120000"/>
                </a:lnSpc>
                <a:defRPr/>
              </a:pPr>
              <a:r>
                <a:rPr lang="ko-KR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불교문화가 형성되다</a:t>
              </a: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4108450" y="3836988"/>
              <a:ext cx="358775" cy="430212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eaLnBrk="1" latinLnBrk="1" hangingPunct="1">
                <a:defRPr/>
              </a:pPr>
              <a:r>
                <a:rPr lang="ko-KR" alt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①</a:t>
              </a:r>
              <a:endPara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4800" y="980728"/>
            <a:ext cx="8293100" cy="2396031"/>
          </a:xfrm>
          <a:prstGeom prst="rect">
            <a:avLst/>
          </a:prstGeom>
          <a:noFill/>
        </p:spPr>
        <p:txBody>
          <a:bodyPr lIns="72000" tIns="36000" rIns="72000" bIns="36000">
            <a:spAutoFit/>
          </a:bodyPr>
          <a:lstStyle/>
          <a:p>
            <a:pPr marL="4572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 dirty="0">
                <a:solidFill>
                  <a:prstClr val="black"/>
                </a:solidFill>
                <a:ea typeface="맑은 고딕" panose="020B0503020000020004" pitchFamily="50" charset="-127"/>
              </a:rPr>
              <a:t>⑶ 간다라 양식의 발달</a:t>
            </a:r>
            <a:r>
              <a:rPr lang="en-US" altLang="ko-KR" sz="2600" dirty="0">
                <a:solidFill>
                  <a:prstClr val="black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2600" b="0" dirty="0" err="1">
                <a:solidFill>
                  <a:prstClr val="black"/>
                </a:solidFill>
                <a:ea typeface="맑은 고딕" panose="020B0503020000020004" pitchFamily="50" charset="-127"/>
              </a:rPr>
              <a:t>알렉산드로스의</a:t>
            </a:r>
            <a:r>
              <a:rPr lang="ko-KR" altLang="en-US" sz="2600" b="0" dirty="0">
                <a:solidFill>
                  <a:prstClr val="black"/>
                </a:solidFill>
                <a:ea typeface="맑은 고딕" panose="020B0503020000020004" pitchFamily="50" charset="-127"/>
              </a:rPr>
              <a:t> 원정으로 인도 서북부 지방에 헬레니즘 문화 전파 → 인도 문화와 헬레니즘 문화가 융합된 간다라 양식 발달 → 대승 불교와 함께 동아시아로 전파</a:t>
            </a:r>
            <a:endParaRPr lang="en-US" altLang="ko-KR" sz="2600" b="0" dirty="0">
              <a:solidFill>
                <a:prstClr val="black"/>
              </a:solidFill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1242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2332038" y="231775"/>
            <a:ext cx="647700" cy="3919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latinLnBrk="1" hangingPunct="1">
              <a:lnSpc>
                <a:spcPct val="120000"/>
              </a:lnSpc>
              <a:defRPr/>
            </a:pPr>
            <a:r>
              <a:rPr lang="en-US" altLang="ko-K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</a:rPr>
              <a:t>53</a:t>
            </a:r>
            <a:endParaRPr lang="ko-KR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anose="020B0503020000020004" pitchFamily="50" charset="-127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517525" y="1027113"/>
            <a:ext cx="192088" cy="185737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03275" y="868363"/>
            <a:ext cx="7915275" cy="535779"/>
          </a:xfrm>
          <a:prstGeom prst="rect">
            <a:avLst/>
          </a:prstGeom>
          <a:noFill/>
        </p:spPr>
        <p:txBody>
          <a:bodyPr lIns="72000" tIns="36000" rIns="0" bIns="36000">
            <a:spAutoFit/>
          </a:bodyPr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2800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간다라 양식은 어떻게 형성되었을까</a:t>
            </a:r>
            <a:r>
              <a:rPr lang="en-US" altLang="ko-KR" sz="2800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?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47" y="1844824"/>
            <a:ext cx="7382905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20688" y="868363"/>
            <a:ext cx="382587" cy="6651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en-US" altLang="ko-KR" sz="3600" dirty="0">
                <a:solidFill>
                  <a:srgbClr val="009242"/>
                </a:solidFill>
                <a:ea typeface="맑은 고딕" panose="020B0503020000020004" pitchFamily="50" charset="-127"/>
              </a:rPr>
              <a:t>1</a:t>
            </a:r>
            <a:endParaRPr lang="ko-KR" altLang="en-US" sz="2800" spc="-150" dirty="0">
              <a:solidFill>
                <a:prstClr val="black"/>
              </a:solidFill>
              <a:ea typeface="맑은 고딕" panose="020B0503020000020004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3275" y="868363"/>
            <a:ext cx="7915275" cy="553416"/>
          </a:xfrm>
          <a:prstGeom prst="rect">
            <a:avLst/>
          </a:prstGeom>
          <a:noFill/>
        </p:spPr>
        <p:txBody>
          <a:bodyPr lIns="72000" tIns="36000" rIns="0" bIns="0">
            <a:spAutoFit/>
          </a:bodyPr>
          <a:lstStyle/>
          <a:p>
            <a:pPr algn="just" eaLnBrk="1" latinLnBrk="1" hangingPunct="1">
              <a:lnSpc>
                <a:spcPct val="120000"/>
              </a:lnSpc>
              <a:defRPr/>
            </a:pPr>
            <a:r>
              <a:rPr lang="ko-KR" altLang="en-US" sz="2800" spc="-150" dirty="0">
                <a:solidFill>
                  <a:srgbClr val="356AB9"/>
                </a:solidFill>
                <a:ea typeface="맑은 고딕" panose="020B0503020000020004" pitchFamily="50" charset="-127"/>
              </a:rPr>
              <a:t>전시 </a:t>
            </a:r>
            <a:r>
              <a:rPr lang="en-US" altLang="ko-KR" sz="2800" spc="-150" dirty="0">
                <a:solidFill>
                  <a:srgbClr val="356AB9"/>
                </a:solidFill>
                <a:ea typeface="맑은 고딕" panose="020B0503020000020004" pitchFamily="50" charset="-127"/>
              </a:rPr>
              <a:t>1</a:t>
            </a:r>
            <a:r>
              <a:rPr lang="ko-KR" altLang="en-US" sz="2800" spc="-200" dirty="0">
                <a:solidFill>
                  <a:prstClr val="black"/>
                </a:solidFill>
                <a:ea typeface="맑은 고딕" panose="020B0503020000020004" pitchFamily="50" charset="-127"/>
              </a:rPr>
              <a:t>에서 부처를 상징하는 부분을 찾아 표시해 보자</a:t>
            </a:r>
            <a:r>
              <a:rPr lang="en-US" altLang="ko-KR" sz="2800" spc="-200" dirty="0">
                <a:solidFill>
                  <a:prstClr val="black"/>
                </a:solidFill>
                <a:ea typeface="맑은 고딕" panose="020B0503020000020004" pitchFamily="50" charset="-127"/>
              </a:rPr>
              <a:t>.</a:t>
            </a:r>
            <a:endParaRPr lang="ko-KR" altLang="en-US" sz="2800" spc="-200" dirty="0">
              <a:solidFill>
                <a:prstClr val="black"/>
              </a:solidFill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332038" y="231775"/>
            <a:ext cx="647700" cy="392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latinLnBrk="1" hangingPunct="1">
              <a:lnSpc>
                <a:spcPct val="120000"/>
              </a:lnSpc>
              <a:defRPr/>
            </a:pPr>
            <a:r>
              <a:rPr lang="en-US" altLang="ko-K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</a:rPr>
              <a:t>53</a:t>
            </a:r>
            <a:endParaRPr lang="ko-KR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anose="020B0503020000020004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399600" y="1628800"/>
            <a:ext cx="8316000" cy="4896544"/>
          </a:xfrm>
          <a:prstGeom prst="roundRect">
            <a:avLst>
              <a:gd name="adj" fmla="val 5457"/>
            </a:avLst>
          </a:prstGeom>
          <a:solidFill>
            <a:schemeClr val="bg1"/>
          </a:solidFill>
          <a:effectLst>
            <a:innerShdw blurRad="76200">
              <a:prstClr val="black">
                <a:alpha val="80000"/>
              </a:prstClr>
            </a:innerShdw>
          </a:effectLst>
          <a:extLst/>
        </p:spPr>
        <p:txBody>
          <a:bodyPr lIns="0" tIns="0" rIns="0" bIns="0"/>
          <a:lstStyle/>
          <a:p>
            <a:pPr algn="ctr" eaLnBrk="1" latinLnBrk="1" hangingPunct="1">
              <a:lnSpc>
                <a:spcPct val="120000"/>
              </a:lnSpc>
              <a:defRPr/>
            </a:pPr>
            <a:endParaRPr lang="ko-KR" altLang="en-US" sz="2800" dirty="0">
              <a:ea typeface="맑은 고딕" panose="020B0503020000020004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698727" y="1820316"/>
            <a:ext cx="1109662" cy="382588"/>
          </a:xfrm>
          <a:prstGeom prst="roundRect">
            <a:avLst/>
          </a:prstGeom>
          <a:solidFill>
            <a:srgbClr val="984807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36000" anchor="ctr"/>
          <a:lstStyle/>
          <a:p>
            <a:pPr algn="ctr" eaLnBrk="1" latinLnBrk="1" hangingPunct="1">
              <a:defRPr/>
            </a:pPr>
            <a:r>
              <a:rPr lang="ko-KR" altLang="en-US" sz="1800" spc="-3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예시 답안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298179"/>
            <a:ext cx="5616624" cy="4140859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 bwMode="auto">
          <a:xfrm>
            <a:off x="2555776" y="2780928"/>
            <a:ext cx="1224136" cy="1152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20000"/>
              </a:lnSpc>
            </a:pPr>
            <a:endParaRPr lang="ko-KR" altLang="en-US" sz="2800" dirty="0" smtClean="0">
              <a:ea typeface="맑은 고딕" panose="020B0503020000020004" pitchFamily="50" charset="-127"/>
            </a:endParaRPr>
          </a:p>
        </p:txBody>
      </p:sp>
      <p:sp>
        <p:nvSpPr>
          <p:cNvPr id="11" name="타원 10"/>
          <p:cNvSpPr/>
          <p:nvPr/>
        </p:nvSpPr>
        <p:spPr bwMode="auto">
          <a:xfrm>
            <a:off x="5508104" y="3216480"/>
            <a:ext cx="1008112" cy="932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20000"/>
              </a:lnSpc>
            </a:pPr>
            <a:endParaRPr lang="ko-KR" altLang="en-US" sz="2800" dirty="0" smtClean="0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443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20688" y="868363"/>
            <a:ext cx="382587" cy="6000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en-US" altLang="ko-KR" sz="3600" dirty="0">
                <a:solidFill>
                  <a:srgbClr val="009242"/>
                </a:solidFill>
                <a:ea typeface="맑은 고딕" panose="020B0503020000020004" pitchFamily="50" charset="-127"/>
              </a:rPr>
              <a:t>2</a:t>
            </a:r>
            <a:endParaRPr lang="ko-KR" altLang="en-US" sz="2800" spc="-150" dirty="0">
              <a:solidFill>
                <a:prstClr val="black"/>
              </a:solidFill>
              <a:ea typeface="맑은 고딕" panose="020B0503020000020004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3275" y="868363"/>
            <a:ext cx="7915275" cy="898126"/>
          </a:xfrm>
          <a:prstGeom prst="rect">
            <a:avLst/>
          </a:prstGeom>
          <a:noFill/>
        </p:spPr>
        <p:txBody>
          <a:bodyPr lIns="72000" tIns="36000" rIns="0" bIns="0">
            <a:spAutoFit/>
          </a:bodyPr>
          <a:lstStyle/>
          <a:p>
            <a:pPr algn="just"/>
            <a:r>
              <a:rPr lang="ko-KR" altLang="en-US" sz="2800" spc="-150" dirty="0" smtClean="0">
                <a:solidFill>
                  <a:srgbClr val="356AB9"/>
                </a:solidFill>
                <a:ea typeface="맑은 고딕" panose="020B0503020000020004" pitchFamily="50" charset="-127"/>
              </a:rPr>
              <a:t>전시 </a:t>
            </a:r>
            <a:r>
              <a:rPr lang="en-US" altLang="ko-KR" sz="2800" spc="-150" dirty="0" smtClean="0">
                <a:solidFill>
                  <a:srgbClr val="356AB9"/>
                </a:solidFill>
                <a:ea typeface="맑은 고딕" panose="020B0503020000020004" pitchFamily="50" charset="-127"/>
              </a:rPr>
              <a:t>2</a:t>
            </a:r>
            <a:r>
              <a:rPr lang="ko-KR" altLang="en-US" sz="2800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의 간다라 불상과 그리스 신상의 닮은 점을 이야기해 보자</a:t>
            </a:r>
            <a:r>
              <a:rPr lang="en-US" altLang="ko-KR" sz="2800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332038" y="231775"/>
            <a:ext cx="647700" cy="3919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latinLnBrk="1" hangingPunct="1">
              <a:lnSpc>
                <a:spcPct val="120000"/>
              </a:lnSpc>
              <a:defRPr/>
            </a:pPr>
            <a:r>
              <a:rPr lang="en-US" altLang="ko-K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</a:rPr>
              <a:t>53</a:t>
            </a:r>
            <a:endParaRPr lang="ko-KR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anose="020B0503020000020004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399600" y="1988840"/>
            <a:ext cx="8316000" cy="4663454"/>
          </a:xfrm>
          <a:prstGeom prst="roundRect">
            <a:avLst>
              <a:gd name="adj" fmla="val 5457"/>
            </a:avLst>
          </a:prstGeom>
          <a:solidFill>
            <a:schemeClr val="bg1"/>
          </a:solidFill>
          <a:effectLst>
            <a:innerShdw blurRad="76200">
              <a:prstClr val="black">
                <a:alpha val="80000"/>
              </a:prstClr>
            </a:innerShdw>
          </a:effectLst>
          <a:extLst/>
        </p:spPr>
        <p:txBody>
          <a:bodyPr lIns="0" tIns="0" rIns="0" bIns="0"/>
          <a:lstStyle/>
          <a:p>
            <a:pPr algn="ctr" eaLnBrk="1" latinLnBrk="1" hangingPunct="1">
              <a:lnSpc>
                <a:spcPct val="120000"/>
              </a:lnSpc>
              <a:defRPr/>
            </a:pPr>
            <a:endParaRPr lang="ko-KR" altLang="en-US" sz="2800" dirty="0">
              <a:ea typeface="맑은 고딕" panose="020B0503020000020004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49" y="2778968"/>
            <a:ext cx="8036569" cy="1663331"/>
          </a:xfrm>
          <a:prstGeom prst="rect">
            <a:avLst/>
          </a:prstGeom>
          <a:noFill/>
        </p:spPr>
        <p:txBody>
          <a:bodyPr wrap="square" lIns="216000" tIns="36000" rIns="216000" bIns="36000">
            <a:spAutoFit/>
          </a:bodyPr>
          <a:lstStyle/>
          <a:p>
            <a:pPr algn="just" eaLnBrk="1" latinLnBrk="1" hangingPunct="1">
              <a:lnSpc>
                <a:spcPct val="150000"/>
              </a:lnSpc>
              <a:defRPr/>
            </a:pPr>
            <a:r>
              <a:rPr lang="ko-KR" altLang="en-US" sz="2400" spc="-150" dirty="0">
                <a:solidFill>
                  <a:srgbClr val="CC3300"/>
                </a:solidFill>
                <a:ea typeface="맑은 고딕" panose="020B0503020000020004" pitchFamily="50" charset="-127"/>
              </a:rPr>
              <a:t>머리카락은 물결 모양이고</a:t>
            </a:r>
            <a:r>
              <a:rPr lang="en-US" altLang="ko-KR" sz="2400" spc="-150" dirty="0">
                <a:solidFill>
                  <a:srgbClr val="CC3300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2400" spc="-150" dirty="0">
                <a:solidFill>
                  <a:srgbClr val="CC3300"/>
                </a:solidFill>
                <a:ea typeface="맑은 고딕" panose="020B0503020000020004" pitchFamily="50" charset="-127"/>
              </a:rPr>
              <a:t>얼굴 생김새는 눈언저리가 깊고 콧대가 우뚝하다</a:t>
            </a:r>
            <a:r>
              <a:rPr lang="en-US" altLang="ko-KR" sz="2400" spc="-150" dirty="0">
                <a:solidFill>
                  <a:srgbClr val="CC3300"/>
                </a:solidFill>
                <a:ea typeface="맑은 고딕" panose="020B0503020000020004" pitchFamily="50" charset="-127"/>
              </a:rPr>
              <a:t>. </a:t>
            </a:r>
            <a:r>
              <a:rPr lang="ko-KR" altLang="en-US" sz="2400" spc="-150" dirty="0">
                <a:solidFill>
                  <a:srgbClr val="CC3300"/>
                </a:solidFill>
                <a:ea typeface="맑은 고딕" panose="020B0503020000020004" pitchFamily="50" charset="-127"/>
              </a:rPr>
              <a:t>또한 옷의 주름이 깊게 새겨져 있고</a:t>
            </a:r>
            <a:r>
              <a:rPr lang="en-US" altLang="ko-KR" sz="2400" spc="-150" dirty="0">
                <a:solidFill>
                  <a:srgbClr val="CC3300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2400" spc="-150" dirty="0">
                <a:solidFill>
                  <a:srgbClr val="CC3300"/>
                </a:solidFill>
                <a:ea typeface="맑은 고딕" panose="020B0503020000020004" pitchFamily="50" charset="-127"/>
              </a:rPr>
              <a:t>그 모양은 자연스럽게 표현되어 있다</a:t>
            </a:r>
            <a:r>
              <a:rPr lang="en-US" altLang="ko-KR" sz="2400" spc="-150" dirty="0">
                <a:solidFill>
                  <a:srgbClr val="CC3300"/>
                </a:solidFill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98727" y="2180356"/>
            <a:ext cx="1109662" cy="382588"/>
          </a:xfrm>
          <a:prstGeom prst="roundRect">
            <a:avLst/>
          </a:prstGeom>
          <a:solidFill>
            <a:srgbClr val="984807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36000" anchor="ctr"/>
          <a:lstStyle/>
          <a:p>
            <a:pPr algn="ctr" eaLnBrk="1" latinLnBrk="1" hangingPunct="1">
              <a:defRPr/>
            </a:pPr>
            <a:r>
              <a:rPr lang="ko-KR" altLang="en-US" sz="1800" spc="-3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예시 답안</a:t>
            </a:r>
          </a:p>
        </p:txBody>
      </p:sp>
    </p:spTree>
    <p:extLst>
      <p:ext uri="{BB962C8B-B14F-4D97-AF65-F5344CB8AC3E}">
        <p14:creationId xmlns:p14="http://schemas.microsoft.com/office/powerpoint/2010/main" val="140666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/>
        </p:nvSpPr>
        <p:spPr bwMode="auto">
          <a:xfrm>
            <a:off x="399600" y="1988840"/>
            <a:ext cx="8316000" cy="4663454"/>
          </a:xfrm>
          <a:prstGeom prst="roundRect">
            <a:avLst>
              <a:gd name="adj" fmla="val 5457"/>
            </a:avLst>
          </a:prstGeom>
          <a:solidFill>
            <a:schemeClr val="bg1"/>
          </a:solidFill>
          <a:effectLst>
            <a:innerShdw blurRad="76200">
              <a:prstClr val="black">
                <a:alpha val="80000"/>
              </a:prstClr>
            </a:innerShdw>
          </a:effectLst>
          <a:extLst/>
        </p:spPr>
        <p:txBody>
          <a:bodyPr lIns="0" tIns="0" rIns="0" bIns="0"/>
          <a:lstStyle/>
          <a:p>
            <a:pPr algn="ctr" eaLnBrk="1" latinLnBrk="1" hangingPunct="1">
              <a:lnSpc>
                <a:spcPct val="120000"/>
              </a:lnSpc>
              <a:defRPr/>
            </a:pPr>
            <a:endParaRPr lang="ko-KR" altLang="en-US" sz="2800" dirty="0">
              <a:ea typeface="맑은 고딕" panose="020B0503020000020004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0688" y="868363"/>
            <a:ext cx="382587" cy="6000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en-US" altLang="ko-KR" sz="3600" dirty="0" smtClean="0">
                <a:solidFill>
                  <a:srgbClr val="009242"/>
                </a:solidFill>
                <a:ea typeface="맑은 고딕" panose="020B0503020000020004" pitchFamily="50" charset="-127"/>
              </a:rPr>
              <a:t>3</a:t>
            </a:r>
            <a:endParaRPr lang="ko-KR" altLang="en-US" sz="2800" spc="-150" dirty="0">
              <a:solidFill>
                <a:prstClr val="black"/>
              </a:solidFill>
              <a:ea typeface="맑은 고딕" panose="020B0503020000020004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5134" y="868363"/>
            <a:ext cx="7915275" cy="898126"/>
          </a:xfrm>
          <a:prstGeom prst="rect">
            <a:avLst/>
          </a:prstGeom>
          <a:noFill/>
        </p:spPr>
        <p:txBody>
          <a:bodyPr lIns="72000" tIns="36000" rIns="0" bIns="0">
            <a:spAutoFit/>
          </a:bodyPr>
          <a:lstStyle/>
          <a:p>
            <a:r>
              <a:rPr lang="ko-KR" altLang="en-US" sz="2800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부처의 표현 방식이 바뀐 이유를 </a:t>
            </a:r>
            <a:r>
              <a:rPr lang="ko-KR" altLang="en-US" sz="280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간다라 </a:t>
            </a:r>
            <a:r>
              <a:rPr lang="ko-KR" altLang="en-US" sz="2800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양식과 연관 지어 설명해 보자</a:t>
            </a:r>
            <a:r>
              <a:rPr lang="en-US" altLang="ko-KR" sz="2800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49" y="2778968"/>
            <a:ext cx="8036569" cy="1734697"/>
          </a:xfrm>
          <a:prstGeom prst="rect">
            <a:avLst/>
          </a:prstGeom>
          <a:noFill/>
        </p:spPr>
        <p:txBody>
          <a:bodyPr wrap="square" lIns="216000" tIns="36000" rIns="216000" bIns="36000">
            <a:spAutoFit/>
          </a:bodyPr>
          <a:lstStyle/>
          <a:p>
            <a:pPr algn="just" eaLnBrk="1" latinLnBrk="1" hangingPunct="1">
              <a:lnSpc>
                <a:spcPct val="150000"/>
              </a:lnSpc>
              <a:defRPr/>
            </a:pPr>
            <a:r>
              <a:rPr lang="ko-KR" altLang="en-US" sz="2400" spc="-150" dirty="0">
                <a:solidFill>
                  <a:srgbClr val="CC3300"/>
                </a:solidFill>
                <a:ea typeface="맑은 고딕" panose="020B0503020000020004" pitchFamily="50" charset="-127"/>
              </a:rPr>
              <a:t>인도의 간다라 지방에서는 </a:t>
            </a:r>
            <a:r>
              <a:rPr lang="ko-KR" altLang="en-US" sz="2400" spc="-150" dirty="0" err="1">
                <a:solidFill>
                  <a:srgbClr val="CC3300"/>
                </a:solidFill>
                <a:ea typeface="맑은 고딕" panose="020B0503020000020004" pitchFamily="50" charset="-127"/>
              </a:rPr>
              <a:t>알렉산드로스의</a:t>
            </a:r>
            <a:r>
              <a:rPr lang="ko-KR" altLang="en-US" sz="2400" spc="-150" dirty="0">
                <a:solidFill>
                  <a:srgbClr val="CC3300"/>
                </a:solidFill>
                <a:ea typeface="맑은 고딕" panose="020B0503020000020004" pitchFamily="50" charset="-127"/>
              </a:rPr>
              <a:t> 원정 이후 </a:t>
            </a:r>
            <a:r>
              <a:rPr lang="ko-KR" altLang="en-US" sz="2400" spc="-150" dirty="0" smtClean="0">
                <a:solidFill>
                  <a:srgbClr val="CC3300"/>
                </a:solidFill>
                <a:ea typeface="맑은 고딕" panose="020B0503020000020004" pitchFamily="50" charset="-127"/>
              </a:rPr>
              <a:t>헬레니즘 문화가 </a:t>
            </a:r>
            <a:r>
              <a:rPr lang="ko-KR" altLang="en-US" sz="2400" spc="-150" dirty="0">
                <a:solidFill>
                  <a:srgbClr val="CC3300"/>
                </a:solidFill>
                <a:ea typeface="맑은 고딕" panose="020B0503020000020004" pitchFamily="50" charset="-127"/>
              </a:rPr>
              <a:t>전해져 간다라 양식의 불상이 만들어지기 </a:t>
            </a:r>
            <a:r>
              <a:rPr lang="ko-KR" altLang="en-US" sz="2400" spc="-150" dirty="0" smtClean="0">
                <a:solidFill>
                  <a:srgbClr val="CC3300"/>
                </a:solidFill>
                <a:ea typeface="맑은 고딕" panose="020B0503020000020004" pitchFamily="50" charset="-127"/>
              </a:rPr>
              <a:t>시작하였다</a:t>
            </a:r>
            <a:r>
              <a:rPr lang="en-US" altLang="ko-KR" sz="2400" spc="-150" dirty="0" smtClean="0">
                <a:solidFill>
                  <a:srgbClr val="CC3300"/>
                </a:solidFill>
                <a:ea typeface="맑은 고딕" panose="020B0503020000020004" pitchFamily="50" charset="-127"/>
              </a:rPr>
              <a:t>.</a:t>
            </a:r>
            <a:endParaRPr lang="en-US" altLang="ko-KR" sz="2400" spc="-150" dirty="0">
              <a:solidFill>
                <a:srgbClr val="CC3300"/>
              </a:solidFill>
              <a:ea typeface="맑은 고딕" panose="020B0503020000020004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698727" y="2180356"/>
            <a:ext cx="1109662" cy="382588"/>
          </a:xfrm>
          <a:prstGeom prst="roundRect">
            <a:avLst/>
          </a:prstGeom>
          <a:solidFill>
            <a:srgbClr val="984807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36000" anchor="ctr"/>
          <a:lstStyle/>
          <a:p>
            <a:pPr algn="ctr" eaLnBrk="1" latinLnBrk="1" hangingPunct="1">
              <a:defRPr/>
            </a:pPr>
            <a:r>
              <a:rPr lang="ko-KR" altLang="en-US" sz="1800" spc="-3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예시 답안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332038" y="231775"/>
            <a:ext cx="647700" cy="3919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latinLnBrk="1" hangingPunct="1">
              <a:lnSpc>
                <a:spcPct val="120000"/>
              </a:lnSpc>
              <a:defRPr/>
            </a:pPr>
            <a:r>
              <a:rPr lang="en-US" altLang="ko-K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</a:rPr>
              <a:t>53</a:t>
            </a:r>
            <a:endParaRPr lang="ko-KR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506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449175" y="960711"/>
            <a:ext cx="8228750" cy="945134"/>
            <a:chOff x="447706" y="857260"/>
            <a:chExt cx="8228750" cy="945134"/>
          </a:xfrm>
        </p:grpSpPr>
        <p:sp>
          <p:nvSpPr>
            <p:cNvPr id="18" name="직사각형 31"/>
            <p:cNvSpPr>
              <a:spLocks noChangeArrowheads="1"/>
            </p:cNvSpPr>
            <p:nvPr/>
          </p:nvSpPr>
          <p:spPr bwMode="auto">
            <a:xfrm>
              <a:off x="835656" y="915997"/>
              <a:ext cx="7840800" cy="886397"/>
            </a:xfrm>
            <a:prstGeom prst="rect">
              <a:avLst/>
            </a:prstGeom>
            <a:noFill/>
            <a:extLst/>
          </p:spPr>
          <p:txBody>
            <a:bodyPr lIns="0" tIns="0" rIns="0" bIns="0">
              <a:spAutoFit/>
            </a:bodyPr>
            <a:lstStyle/>
            <a:p>
              <a:pPr algn="just" eaLnBrk="1" latinLnBrk="1" hangingPunct="1">
                <a:lnSpc>
                  <a:spcPct val="120000"/>
                </a:lnSpc>
                <a:defRPr/>
              </a:pPr>
              <a:r>
                <a:rPr lang="ko-KR" altLang="en-US" sz="2400" dirty="0">
                  <a:ea typeface="맑은 고딕" panose="020B0503020000020004" pitchFamily="50" charset="-127"/>
                </a:rPr>
                <a:t>기원전 </a:t>
              </a:r>
              <a:r>
                <a:rPr lang="en-US" altLang="ko-KR" sz="2400" dirty="0">
                  <a:ea typeface="맑은 고딕" panose="020B0503020000020004" pitchFamily="50" charset="-127"/>
                </a:rPr>
                <a:t>6</a:t>
              </a:r>
              <a:r>
                <a:rPr lang="ko-KR" altLang="en-US" sz="2400" dirty="0">
                  <a:ea typeface="맑은 고딕" panose="020B0503020000020004" pitchFamily="50" charset="-127"/>
                </a:rPr>
                <a:t>세기경에 인도 지역에서 불교를 창시한 인물은</a:t>
              </a:r>
              <a:r>
                <a:rPr lang="en-US" altLang="ko-KR" sz="2400" dirty="0" smtClean="0">
                  <a:ea typeface="맑은 고딕" panose="020B0503020000020004" pitchFamily="50" charset="-127"/>
                </a:rPr>
                <a:t>?</a:t>
              </a:r>
              <a:endParaRPr lang="en-US" altLang="ko-KR" sz="2400" dirty="0">
                <a:ea typeface="맑은 고딕" panose="020B0503020000020004" pitchFamily="50" charset="-127"/>
              </a:endParaRPr>
            </a:p>
            <a:p>
              <a:pPr marL="215900" indent="-215900" algn="r" eaLnBrk="1" latinLnBrk="1" hangingPunct="1">
                <a:lnSpc>
                  <a:spcPct val="120000"/>
                </a:lnSpc>
                <a:defRPr/>
              </a:pPr>
              <a:r>
                <a:rPr lang="en-US" altLang="ko-KR" sz="2400" dirty="0">
                  <a:ea typeface="맑은 고딕" panose="020B0503020000020004" pitchFamily="50" charset="-127"/>
                </a:rPr>
                <a:t>[                                   ]</a:t>
              </a:r>
              <a:endParaRPr lang="en-US" altLang="ko-KR" sz="2400" spc="-100" dirty="0">
                <a:ea typeface="맑은 고딕" panose="020B0503020000020004" pitchFamily="50" charset="-127"/>
              </a:endParaRPr>
            </a:p>
          </p:txBody>
        </p:sp>
        <p:sp>
          <p:nvSpPr>
            <p:cNvPr id="19" name="직사각형 31"/>
            <p:cNvSpPr>
              <a:spLocks noChangeArrowheads="1"/>
            </p:cNvSpPr>
            <p:nvPr/>
          </p:nvSpPr>
          <p:spPr bwMode="auto">
            <a:xfrm>
              <a:off x="447706" y="857260"/>
              <a:ext cx="377373" cy="532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latinLnBrk="1"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ko-KR" sz="3200" spc="-150" dirty="0" smtClean="0">
                  <a:solidFill>
                    <a:srgbClr val="558ED5"/>
                  </a:solidFill>
                  <a:ea typeface="맑은 고딕" panose="020B0503020000020004" pitchFamily="50" charset="-127"/>
                </a:rPr>
                <a:t>1</a:t>
              </a:r>
              <a:endParaRPr lang="en-US" altLang="ko-KR" sz="3200" spc="-150" dirty="0">
                <a:solidFill>
                  <a:srgbClr val="558ED5"/>
                </a:solidFill>
                <a:ea typeface="맑은 고딕" panose="020B0503020000020004" pitchFamily="50" charset="-127"/>
              </a:endParaRPr>
            </a:p>
          </p:txBody>
        </p:sp>
      </p:grp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4778194" y="1453966"/>
            <a:ext cx="38262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ko-KR" altLang="en-US" sz="2400" dirty="0" err="1">
                <a:solidFill>
                  <a:srgbClr val="FF0000"/>
                </a:solidFill>
                <a:ea typeface="맑은 고딕" panose="020B0503020000020004" pitchFamily="50" charset="-127"/>
              </a:rPr>
              <a:t>고타마</a:t>
            </a:r>
            <a:r>
              <a:rPr kumimoji="0" lang="ko-KR" altLang="en-US" sz="2400" dirty="0">
                <a:solidFill>
                  <a:srgbClr val="FF0000"/>
                </a:solidFill>
                <a:ea typeface="맑은 고딕" panose="020B0503020000020004" pitchFamily="50" charset="-127"/>
              </a:rPr>
              <a:t> 싯다르타</a:t>
            </a:r>
            <a:r>
              <a:rPr kumimoji="0" lang="en-US" altLang="ko-KR" sz="2400" dirty="0">
                <a:solidFill>
                  <a:srgbClr val="FF0000"/>
                </a:solidFill>
                <a:ea typeface="맑은 고딕" panose="020B0503020000020004" pitchFamily="50" charset="-127"/>
              </a:rPr>
              <a:t>(</a:t>
            </a:r>
            <a:r>
              <a:rPr kumimoji="0" lang="ko-KR" altLang="en-US" sz="2400" dirty="0">
                <a:solidFill>
                  <a:srgbClr val="FF0000"/>
                </a:solidFill>
                <a:ea typeface="맑은 고딕" panose="020B0503020000020004" pitchFamily="50" charset="-127"/>
              </a:rPr>
              <a:t>석가모니</a:t>
            </a:r>
            <a:r>
              <a:rPr kumimoji="0" lang="en-US" altLang="ko-KR" sz="2400" dirty="0">
                <a:solidFill>
                  <a:srgbClr val="FF0000"/>
                </a:solidFill>
                <a:ea typeface="맑은 고딕" panose="020B0503020000020004" pitchFamily="50" charset="-127"/>
              </a:rPr>
              <a:t>)</a:t>
            </a:r>
            <a:endParaRPr kumimoji="0" lang="ko-KR" altLang="en-US" sz="2400" dirty="0">
              <a:solidFill>
                <a:srgbClr val="FF0000"/>
              </a:solidFill>
              <a:ea typeface="맑은 고딕" panose="020B0503020000020004" pitchFamily="50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450000" y="5294736"/>
            <a:ext cx="8228750" cy="945134"/>
            <a:chOff x="447706" y="857260"/>
            <a:chExt cx="8228750" cy="945134"/>
          </a:xfrm>
        </p:grpSpPr>
        <p:sp>
          <p:nvSpPr>
            <p:cNvPr id="26" name="직사각형 31"/>
            <p:cNvSpPr>
              <a:spLocks noChangeArrowheads="1"/>
            </p:cNvSpPr>
            <p:nvPr/>
          </p:nvSpPr>
          <p:spPr bwMode="auto">
            <a:xfrm>
              <a:off x="835656" y="915997"/>
              <a:ext cx="7840800" cy="886397"/>
            </a:xfrm>
            <a:prstGeom prst="rect">
              <a:avLst/>
            </a:prstGeom>
            <a:noFill/>
            <a:extLst/>
          </p:spPr>
          <p:txBody>
            <a:bodyPr lIns="0" tIns="0" rIns="0" bIns="0">
              <a:spAutoFit/>
            </a:bodyPr>
            <a:lstStyle/>
            <a:p>
              <a:pPr eaLnBrk="1" latinLnBrk="1" hangingPunct="1">
                <a:lnSpc>
                  <a:spcPct val="120000"/>
                </a:lnSpc>
                <a:defRPr/>
              </a:pPr>
              <a:r>
                <a:rPr lang="ko-KR" altLang="en-US" sz="2400" dirty="0" err="1" smtClean="0">
                  <a:ea typeface="맑은 고딕" panose="020B0503020000020004" pitchFamily="50" charset="-127"/>
                </a:rPr>
                <a:t>쿠샨</a:t>
              </a:r>
              <a:r>
                <a:rPr lang="ko-KR" altLang="en-US" sz="2400" dirty="0" smtClean="0">
                  <a:ea typeface="맑은 고딕" panose="020B0503020000020004" pitchFamily="50" charset="-127"/>
                </a:rPr>
                <a:t> 왕조 시대에는 인도 문화와 헬레니즘 문화가 융합된 </a:t>
              </a:r>
              <a:r>
                <a:rPr lang="en-US" altLang="ko-KR" sz="2400" spc="-150" dirty="0" smtClean="0">
                  <a:ea typeface="맑은 고딕" panose="020B0503020000020004" pitchFamily="50" charset="-127"/>
                </a:rPr>
                <a:t>[                  ]</a:t>
              </a:r>
              <a:r>
                <a:rPr lang="ko-KR" altLang="en-US" sz="2400" spc="-150" dirty="0" smtClean="0">
                  <a:ea typeface="맑은 고딕" panose="020B0503020000020004" pitchFamily="50" charset="-127"/>
                </a:rPr>
                <a:t>이 </a:t>
              </a:r>
              <a:r>
                <a:rPr lang="ko-KR" altLang="en-US" sz="2400" spc="-150" dirty="0" smtClean="0">
                  <a:ea typeface="맑은 고딕" panose="020B0503020000020004" pitchFamily="50" charset="-127"/>
                </a:rPr>
                <a:t>발달하였다</a:t>
              </a:r>
              <a:r>
                <a:rPr lang="en-US" altLang="ko-KR" sz="2400" spc="-150" dirty="0" smtClean="0">
                  <a:ea typeface="맑은 고딕" panose="020B0503020000020004" pitchFamily="50" charset="-127"/>
                </a:rPr>
                <a:t>.</a:t>
              </a:r>
            </a:p>
          </p:txBody>
        </p:sp>
        <p:sp>
          <p:nvSpPr>
            <p:cNvPr id="27" name="직사각형 31"/>
            <p:cNvSpPr>
              <a:spLocks noChangeArrowheads="1"/>
            </p:cNvSpPr>
            <p:nvPr/>
          </p:nvSpPr>
          <p:spPr bwMode="auto">
            <a:xfrm>
              <a:off x="447706" y="857260"/>
              <a:ext cx="377373" cy="532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latinLnBrk="1"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ko-KR" sz="3200" spc="-150" dirty="0" smtClean="0">
                  <a:solidFill>
                    <a:srgbClr val="558ED5"/>
                  </a:solidFill>
                  <a:ea typeface="맑은 고딕" panose="020B0503020000020004" pitchFamily="50" charset="-127"/>
                </a:rPr>
                <a:t>3</a:t>
              </a:r>
              <a:endParaRPr lang="en-US" altLang="ko-KR" sz="3200" spc="-150" dirty="0">
                <a:solidFill>
                  <a:srgbClr val="558ED5"/>
                </a:solidFill>
                <a:ea typeface="맑은 고딕" panose="020B0503020000020004" pitchFamily="50" charset="-127"/>
              </a:endParaRPr>
            </a:p>
          </p:txBody>
        </p:sp>
      </p:grp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745302" y="5775737"/>
            <a:ext cx="19649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0" lang="ko-KR" altLang="en-US" sz="2400" spc="-150" dirty="0" smtClean="0">
                <a:solidFill>
                  <a:srgbClr val="FF0000"/>
                </a:solidFill>
                <a:ea typeface="맑은 고딕" panose="020B0503020000020004" pitchFamily="50" charset="-127"/>
              </a:rPr>
              <a:t>간다라 양식</a:t>
            </a:r>
            <a:endParaRPr kumimoji="0" lang="ko-KR" altLang="en-US" sz="2400" spc="-150" dirty="0">
              <a:solidFill>
                <a:srgbClr val="FF0000"/>
              </a:solidFill>
              <a:ea typeface="맑은 고딕" panose="020B0503020000020004" pitchFamily="50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444531" y="2257869"/>
            <a:ext cx="8231925" cy="2692532"/>
            <a:chOff x="447675" y="4028857"/>
            <a:chExt cx="8231925" cy="2692532"/>
          </a:xfrm>
        </p:grpSpPr>
        <p:grpSp>
          <p:nvGrpSpPr>
            <p:cNvPr id="30" name="그룹 29"/>
            <p:cNvGrpSpPr/>
            <p:nvPr/>
          </p:nvGrpSpPr>
          <p:grpSpPr>
            <a:xfrm>
              <a:off x="447675" y="4028857"/>
              <a:ext cx="8231925" cy="532710"/>
              <a:chOff x="447675" y="980728"/>
              <a:chExt cx="8231925" cy="532710"/>
            </a:xfrm>
          </p:grpSpPr>
          <p:sp>
            <p:nvSpPr>
              <p:cNvPr id="32" name="직사각형 31"/>
              <p:cNvSpPr>
                <a:spLocks noChangeArrowheads="1"/>
              </p:cNvSpPr>
              <p:nvPr/>
            </p:nvSpPr>
            <p:spPr bwMode="auto">
              <a:xfrm>
                <a:off x="447675" y="980728"/>
                <a:ext cx="377373" cy="5327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US" altLang="ko-KR" sz="3200" spc="-150" dirty="0" smtClean="0">
                    <a:solidFill>
                      <a:srgbClr val="558ED5"/>
                    </a:solidFill>
                    <a:ea typeface="맑은 고딕" panose="020B0503020000020004" pitchFamily="50" charset="-127"/>
                  </a:rPr>
                  <a:t>2</a:t>
                </a:r>
                <a:endParaRPr lang="en-US" altLang="ko-KR" sz="3200" spc="-150" dirty="0">
                  <a:solidFill>
                    <a:srgbClr val="558ED5"/>
                  </a:solidFill>
                  <a:ea typeface="맑은 고딕" panose="020B0503020000020004" pitchFamily="50" charset="-127"/>
                </a:endParaRPr>
              </a:p>
            </p:txBody>
          </p:sp>
          <p:sp>
            <p:nvSpPr>
              <p:cNvPr id="33" name="직사각형 32"/>
              <p:cNvSpPr>
                <a:spLocks noChangeArrowheads="1"/>
              </p:cNvSpPr>
              <p:nvPr/>
            </p:nvSpPr>
            <p:spPr bwMode="auto">
              <a:xfrm>
                <a:off x="838800" y="1039942"/>
                <a:ext cx="7840800" cy="399533"/>
              </a:xfrm>
              <a:prstGeom prst="rect">
                <a:avLst/>
              </a:prstGeom>
              <a:noFill/>
              <a:extLst/>
            </p:spPr>
            <p:txBody>
              <a:bodyPr lIns="0" tIns="0" rIns="0" bIns="0">
                <a:spAutoFit/>
              </a:bodyPr>
              <a:lstStyle/>
              <a:p>
                <a:pPr eaLnBrk="1" latinLnBrk="1" hangingPunct="1">
                  <a:lnSpc>
                    <a:spcPct val="120000"/>
                  </a:lnSpc>
                  <a:defRPr/>
                </a:pPr>
                <a:r>
                  <a:rPr lang="ko-KR" altLang="en-US" sz="2400" spc="-150" dirty="0">
                    <a:ea typeface="맑은 고딕" panose="020B0503020000020004" pitchFamily="50" charset="-127"/>
                  </a:rPr>
                  <a:t>다음 내용을 읽고 맞으면 </a:t>
                </a:r>
                <a:r>
                  <a:rPr lang="en-US" altLang="ko-KR" sz="2400" spc="-150" dirty="0">
                    <a:ea typeface="맑은 고딕" panose="020B0503020000020004" pitchFamily="50" charset="-127"/>
                  </a:rPr>
                  <a:t>O, </a:t>
                </a:r>
                <a:r>
                  <a:rPr lang="ko-KR" altLang="en-US" sz="2400" spc="-150" dirty="0">
                    <a:ea typeface="맑은 고딕" panose="020B0503020000020004" pitchFamily="50" charset="-127"/>
                  </a:rPr>
                  <a:t>틀리면 </a:t>
                </a:r>
                <a:r>
                  <a:rPr lang="en-US" altLang="ko-KR" sz="2400" spc="-150" dirty="0">
                    <a:ea typeface="맑은 고딕" panose="020B0503020000020004" pitchFamily="50" charset="-127"/>
                  </a:rPr>
                  <a:t>X</a:t>
                </a:r>
                <a:r>
                  <a:rPr lang="ko-KR" altLang="en-US" sz="2400" spc="-150" dirty="0">
                    <a:ea typeface="맑은 고딕" panose="020B0503020000020004" pitchFamily="50" charset="-127"/>
                  </a:rPr>
                  <a:t>로 표시해 보자</a:t>
                </a:r>
                <a:r>
                  <a:rPr lang="en-US" altLang="ko-KR" sz="2400" spc="-150" dirty="0">
                    <a:ea typeface="맑은 고딕" panose="020B0503020000020004" pitchFamily="50" charset="-127"/>
                  </a:rPr>
                  <a:t>. </a:t>
                </a:r>
              </a:p>
            </p:txBody>
          </p:sp>
        </p:grpSp>
        <p:sp>
          <p:nvSpPr>
            <p:cNvPr id="31" name="직사각형 30"/>
            <p:cNvSpPr>
              <a:spLocks noChangeArrowheads="1"/>
            </p:cNvSpPr>
            <p:nvPr/>
          </p:nvSpPr>
          <p:spPr bwMode="auto">
            <a:xfrm>
              <a:off x="838799" y="4690064"/>
              <a:ext cx="7840800" cy="2031325"/>
            </a:xfrm>
            <a:prstGeom prst="rect">
              <a:avLst/>
            </a:prstGeom>
            <a:noFill/>
            <a:extLst/>
          </p:spPr>
          <p:txBody>
            <a:bodyPr wrap="square" lIns="0" tIns="0" rIns="0" bIns="0">
              <a:spAutoFit/>
            </a:bodyPr>
            <a:lstStyle/>
            <a:p>
              <a:pPr marL="457200" indent="-457200" algn="dist" eaLnBrk="1" latinLnBrk="1" hangingPunct="1">
                <a:lnSpc>
                  <a:spcPct val="120000"/>
                </a:lnSpc>
                <a:buFont typeface="Wingdings" panose="05000000000000000000" pitchFamily="2" charset="2"/>
                <a:buAutoNum type="arabicParenBoth"/>
                <a:defRPr/>
              </a:pPr>
              <a:r>
                <a:rPr lang="ko-KR" altLang="en-US" sz="2200" b="0" spc="-150" dirty="0" err="1" smtClean="0">
                  <a:ea typeface="맑은 고딕" panose="020B0503020000020004" pitchFamily="50" charset="-127"/>
                </a:rPr>
                <a:t>아소카왕은</a:t>
              </a:r>
              <a:r>
                <a:rPr lang="ko-KR" altLang="en-US" sz="2200" b="0" spc="-150" dirty="0" smtClean="0">
                  <a:ea typeface="맑은 고딕" panose="020B0503020000020004" pitchFamily="50" charset="-127"/>
                </a:rPr>
                <a:t> </a:t>
              </a:r>
              <a:r>
                <a:rPr lang="ko-KR" altLang="en-US" sz="2200" b="0" spc="-150" dirty="0" err="1" smtClean="0">
                  <a:ea typeface="맑은 고딕" panose="020B0503020000020004" pitchFamily="50" charset="-127"/>
                </a:rPr>
                <a:t>마우리아</a:t>
              </a:r>
              <a:r>
                <a:rPr lang="ko-KR" altLang="en-US" sz="2200" b="0" spc="-150" dirty="0" smtClean="0">
                  <a:ea typeface="맑은 고딕" panose="020B0503020000020004" pitchFamily="50" charset="-127"/>
                </a:rPr>
                <a:t> 왕조의 전성기를 이끌었다</a:t>
              </a:r>
              <a:r>
                <a:rPr lang="en-US" altLang="ko-KR" sz="2200" b="0" spc="-150" dirty="0" smtClean="0">
                  <a:ea typeface="맑은 고딕" panose="020B0503020000020004" pitchFamily="50" charset="-127"/>
                </a:rPr>
                <a:t>.           </a:t>
              </a:r>
              <a:r>
                <a:rPr lang="en-US" altLang="ko-KR" sz="2200" spc="-150" dirty="0" smtClean="0">
                  <a:ea typeface="맑은 고딕" panose="020B0503020000020004" pitchFamily="50" charset="-127"/>
                </a:rPr>
                <a:t>[         ]</a:t>
              </a:r>
            </a:p>
            <a:p>
              <a:pPr marL="457200" indent="-457200" algn="dist" eaLnBrk="1" latinLnBrk="1" hangingPunct="1">
                <a:lnSpc>
                  <a:spcPct val="120000"/>
                </a:lnSpc>
                <a:buFont typeface="Wingdings" panose="05000000000000000000" pitchFamily="2" charset="2"/>
                <a:buAutoNum type="arabicParenBoth" startAt="2"/>
                <a:defRPr/>
              </a:pPr>
              <a:r>
                <a:rPr lang="ko-KR" altLang="en-US" sz="2200" b="0" spc="-150" dirty="0" err="1" smtClean="0">
                  <a:ea typeface="맑은 고딕" panose="020B0503020000020004" pitchFamily="50" charset="-127"/>
                </a:rPr>
                <a:t>마우리아</a:t>
              </a:r>
              <a:r>
                <a:rPr lang="ko-KR" altLang="en-US" sz="2200" b="0" spc="-150" dirty="0" smtClean="0">
                  <a:ea typeface="맑은 고딕" panose="020B0503020000020004" pitchFamily="50" charset="-127"/>
                </a:rPr>
                <a:t> 왕조 시기에는 많은 사람의 구제를 강조하는 대승 불교가 발전하였다</a:t>
              </a:r>
              <a:r>
                <a:rPr lang="en-US" altLang="ko-KR" sz="2200" b="0" spc="-150" dirty="0" smtClean="0">
                  <a:ea typeface="맑은 고딕" panose="020B0503020000020004" pitchFamily="50" charset="-127"/>
                </a:rPr>
                <a:t>.                                                       </a:t>
              </a:r>
              <a:r>
                <a:rPr lang="en-US" altLang="ko-KR" sz="2200" spc="-150" dirty="0" smtClean="0">
                  <a:ea typeface="맑은 고딕" panose="020B0503020000020004" pitchFamily="50" charset="-127"/>
                </a:rPr>
                <a:t>[         ]</a:t>
              </a:r>
            </a:p>
            <a:p>
              <a:pPr marL="457200" indent="-457200" algn="just" eaLnBrk="1" latinLnBrk="1" hangingPunct="1">
                <a:lnSpc>
                  <a:spcPct val="120000"/>
                </a:lnSpc>
                <a:buFont typeface="Wingdings" panose="05000000000000000000" pitchFamily="2" charset="2"/>
                <a:buAutoNum type="arabicParenBoth" startAt="2"/>
                <a:defRPr/>
              </a:pPr>
              <a:r>
                <a:rPr lang="ko-KR" altLang="en-US" sz="2200" b="0" spc="-150" dirty="0" err="1" smtClean="0">
                  <a:ea typeface="맑은 고딕" panose="020B0503020000020004" pitchFamily="50" charset="-127"/>
                </a:rPr>
                <a:t>카니슈카왕은</a:t>
              </a:r>
              <a:r>
                <a:rPr lang="ko-KR" altLang="en-US" sz="2200" b="0" spc="-150" dirty="0" smtClean="0">
                  <a:ea typeface="맑은 고딕" panose="020B0503020000020004" pitchFamily="50" charset="-127"/>
                </a:rPr>
                <a:t> 북인도에서 중앙아시아에 이르는 영토를 확보하여 </a:t>
              </a:r>
              <a:r>
                <a:rPr lang="ko-KR" altLang="en-US" sz="2200" b="0" spc="-150" dirty="0" err="1" smtClean="0">
                  <a:ea typeface="맑은 고딕" panose="020B0503020000020004" pitchFamily="50" charset="-127"/>
                </a:rPr>
                <a:t>쿠샨</a:t>
              </a:r>
              <a:r>
                <a:rPr lang="ko-KR" altLang="en-US" sz="2200" b="0" spc="-150" dirty="0" smtClean="0">
                  <a:ea typeface="맑은 고딕" panose="020B0503020000020004" pitchFamily="50" charset="-127"/>
                </a:rPr>
                <a:t> 왕조의 전성기를 이끌었다</a:t>
              </a:r>
              <a:r>
                <a:rPr lang="en-US" altLang="ko-KR" sz="2200" b="0" spc="-150" dirty="0" smtClean="0">
                  <a:ea typeface="맑은 고딕" panose="020B0503020000020004" pitchFamily="50" charset="-127"/>
                </a:rPr>
                <a:t>.                           </a:t>
              </a:r>
              <a:r>
                <a:rPr lang="en-US" altLang="ko-KR" sz="1700" b="0" spc="-150" dirty="0" smtClean="0">
                  <a:ea typeface="맑은 고딕" panose="020B0503020000020004" pitchFamily="50" charset="-127"/>
                </a:rPr>
                <a:t>  </a:t>
              </a:r>
              <a:r>
                <a:rPr lang="en-US" altLang="ko-KR" sz="2200" b="0" spc="-150" dirty="0" smtClean="0">
                  <a:ea typeface="맑은 고딕" panose="020B0503020000020004" pitchFamily="50" charset="-127"/>
                </a:rPr>
                <a:t>   </a:t>
              </a:r>
              <a:r>
                <a:rPr lang="en-US" altLang="ko-KR" sz="2200" spc="-150" dirty="0" smtClean="0">
                  <a:ea typeface="맑은 고딕" panose="020B0503020000020004" pitchFamily="50" charset="-127"/>
                </a:rPr>
                <a:t>[         </a:t>
              </a:r>
              <a:r>
                <a:rPr lang="en-US" altLang="ko-KR" sz="2200" spc="-150" dirty="0">
                  <a:ea typeface="맑은 고딕" panose="020B0503020000020004" pitchFamily="50" charset="-127"/>
                </a:rPr>
                <a:t>]</a:t>
              </a:r>
              <a:endParaRPr lang="en-US" altLang="ko-KR" sz="2200" b="0" spc="-150" dirty="0" smtClean="0">
                <a:ea typeface="맑은 고딕" panose="020B0503020000020004" pitchFamily="50" charset="-127"/>
              </a:endParaRPr>
            </a:p>
          </p:txBody>
        </p:sp>
      </p:grpSp>
      <p:pic>
        <p:nvPicPr>
          <p:cNvPr id="34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800" y="3791301"/>
            <a:ext cx="318504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63" y="4613041"/>
            <a:ext cx="3016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99" y="2967457"/>
            <a:ext cx="3016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61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양쪽 모서리가 둥근 사각형 26"/>
          <p:cNvSpPr/>
          <p:nvPr/>
        </p:nvSpPr>
        <p:spPr>
          <a:xfrm rot="5400000" flipH="1">
            <a:off x="1660945" y="-392534"/>
            <a:ext cx="4562475" cy="7884368"/>
          </a:xfrm>
          <a:prstGeom prst="round2SameRect">
            <a:avLst>
              <a:gd name="adj1" fmla="val 3356"/>
              <a:gd name="adj2" fmla="val 0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7" name="그룹 6"/>
          <p:cNvGrpSpPr>
            <a:grpSpLocks/>
          </p:cNvGrpSpPr>
          <p:nvPr/>
        </p:nvGrpSpPr>
        <p:grpSpPr bwMode="auto">
          <a:xfrm flipH="1">
            <a:off x="830263" y="2212975"/>
            <a:ext cx="5435600" cy="46038"/>
            <a:chOff x="1043608" y="2420888"/>
            <a:chExt cx="7344816" cy="72008"/>
          </a:xfrm>
        </p:grpSpPr>
        <p:sp>
          <p:nvSpPr>
            <p:cNvPr id="8" name="직사각형 7"/>
            <p:cNvSpPr/>
            <p:nvPr/>
          </p:nvSpPr>
          <p:spPr>
            <a:xfrm>
              <a:off x="1043608" y="2420888"/>
              <a:ext cx="7344816" cy="720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444965" y="2420888"/>
              <a:ext cx="1943459" cy="7200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416695" y="2420888"/>
              <a:ext cx="971729" cy="7200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7584" y="1428260"/>
            <a:ext cx="5489003" cy="72846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latinLnBrk="1" hangingPunct="1">
              <a:lnSpc>
                <a:spcPts val="5800"/>
              </a:lnSpc>
              <a:defRPr/>
            </a:pPr>
            <a:r>
              <a:rPr lang="ko-KR" altLang="en-US" sz="2800" spc="-6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ea typeface="맑은 고딕" panose="020B0503020000020004" pitchFamily="50" charset="-127"/>
              </a:rPr>
              <a:t>다음 시간</a:t>
            </a:r>
            <a:r>
              <a:rPr lang="ko-KR" altLang="en-US" sz="2400" spc="-60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ea typeface="맑은 고딕" panose="020B0503020000020004" pitchFamily="50" charset="-127"/>
              </a:rPr>
              <a:t>에 배울 </a:t>
            </a:r>
            <a:r>
              <a:rPr lang="ko-KR" altLang="en-US" sz="2800" spc="-6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ea typeface="맑은 고딕" panose="020B0503020000020004" pitchFamily="50" charset="-127"/>
              </a:rPr>
              <a:t>내용</a:t>
            </a:r>
            <a:r>
              <a:rPr lang="ko-KR" altLang="en-US" sz="2400" spc="-60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ea typeface="맑은 고딕" panose="020B0503020000020004" pitchFamily="50" charset="-127"/>
              </a:rPr>
              <a:t>을 알아봅시다</a:t>
            </a:r>
            <a:r>
              <a:rPr lang="en-US" altLang="ko-KR" sz="2400" spc="-60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ea typeface="맑은 고딕" panose="020B0503020000020004" pitchFamily="50" charset="-127"/>
              </a:rPr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169988" y="2624138"/>
            <a:ext cx="6498356" cy="2465738"/>
            <a:chOff x="1169988" y="2624138"/>
            <a:chExt cx="5801577" cy="2465738"/>
          </a:xfrm>
        </p:grpSpPr>
        <p:grpSp>
          <p:nvGrpSpPr>
            <p:cNvPr id="34826" name="그룹 19"/>
            <p:cNvGrpSpPr>
              <a:grpSpLocks/>
            </p:cNvGrpSpPr>
            <p:nvPr/>
          </p:nvGrpSpPr>
          <p:grpSpPr bwMode="auto">
            <a:xfrm>
              <a:off x="1663995" y="3649663"/>
              <a:ext cx="5178995" cy="742950"/>
              <a:chOff x="3984968" y="2294023"/>
              <a:chExt cx="5179953" cy="744412"/>
            </a:xfrm>
          </p:grpSpPr>
          <p:sp>
            <p:nvSpPr>
              <p:cNvPr id="30" name="직사각형 29"/>
              <p:cNvSpPr>
                <a:spLocks noChangeArrowheads="1"/>
              </p:cNvSpPr>
              <p:nvPr/>
            </p:nvSpPr>
            <p:spPr bwMode="auto">
              <a:xfrm>
                <a:off x="4518170" y="2294023"/>
                <a:ext cx="4646751" cy="744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2800" spc="-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</a:rPr>
                  <a:t>불교 및 힌두교 문화의 형성과 확산</a:t>
                </a:r>
              </a:p>
            </p:txBody>
          </p:sp>
          <p:sp>
            <p:nvSpPr>
              <p:cNvPr id="33" name="직사각형 32"/>
              <p:cNvSpPr>
                <a:spLocks noChangeArrowheads="1"/>
              </p:cNvSpPr>
              <p:nvPr/>
            </p:nvSpPr>
            <p:spPr bwMode="auto">
              <a:xfrm>
                <a:off x="3984968" y="2326700"/>
                <a:ext cx="429703" cy="709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4000" dirty="0" smtClean="0">
                    <a:solidFill>
                      <a:schemeClr val="accent2">
                        <a:lumMod val="50000"/>
                      </a:schemeClr>
                    </a:solidFill>
                    <a:latin typeface="+mn-ea"/>
                    <a:ea typeface="+mn-ea"/>
                  </a:rPr>
                  <a:t>1</a:t>
                </a:r>
                <a:endParaRPr lang="en-US" altLang="ko-KR" sz="4000" dirty="0">
                  <a:solidFill>
                    <a:schemeClr val="accent2">
                      <a:lumMod val="50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34" name="TextBox 1"/>
            <p:cNvSpPr txBox="1">
              <a:spLocks noChangeArrowheads="1"/>
            </p:cNvSpPr>
            <p:nvPr/>
          </p:nvSpPr>
          <p:spPr bwMode="auto">
            <a:xfrm>
              <a:off x="2197100" y="4600575"/>
              <a:ext cx="4468813" cy="489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>
                <a:lnSpc>
                  <a:spcPct val="120000"/>
                </a:lnSpc>
                <a:defRPr/>
              </a:pPr>
              <a:r>
                <a:rPr lang="ko-KR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힌두 문화가 확산되다</a:t>
              </a:r>
            </a:p>
          </p:txBody>
        </p:sp>
        <p:grpSp>
          <p:nvGrpSpPr>
            <p:cNvPr id="34828" name="그룹 34"/>
            <p:cNvGrpSpPr>
              <a:grpSpLocks/>
            </p:cNvGrpSpPr>
            <p:nvPr/>
          </p:nvGrpSpPr>
          <p:grpSpPr bwMode="auto">
            <a:xfrm>
              <a:off x="1169988" y="2624138"/>
              <a:ext cx="5801577" cy="944562"/>
              <a:chOff x="3491880" y="1268760"/>
              <a:chExt cx="5801583" cy="945082"/>
            </a:xfrm>
          </p:grpSpPr>
          <p:sp>
            <p:nvSpPr>
              <p:cNvPr id="36" name="부제목 2"/>
              <p:cNvSpPr txBox="1">
                <a:spLocks/>
              </p:cNvSpPr>
              <p:nvPr/>
            </p:nvSpPr>
            <p:spPr>
              <a:xfrm>
                <a:off x="4428505" y="1268760"/>
                <a:ext cx="4864958" cy="945082"/>
              </a:xfrm>
              <a:prstGeom prst="rect">
                <a:avLst/>
              </a:prstGeom>
            </p:spPr>
            <p:txBody>
              <a:bodyPr lIns="0" tIns="0" rIns="0" bIns="0" anchor="ctr">
                <a:normAutofit fontScale="92500" lnSpcReduction="20000"/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lnSpc>
                    <a:spcPct val="110000"/>
                  </a:lnSpc>
                  <a:spcBef>
                    <a:spcPts val="0"/>
                  </a:spcBef>
                  <a:buNone/>
                  <a:defRPr/>
                </a:pPr>
                <a:r>
                  <a:rPr lang="ko-KR" altLang="en-US" sz="3600" spc="-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세계 종교의 확산과 지역 문화의 형성</a:t>
                </a:r>
              </a:p>
            </p:txBody>
          </p:sp>
          <p:grpSp>
            <p:nvGrpSpPr>
              <p:cNvPr id="34831" name="그룹 37"/>
              <p:cNvGrpSpPr>
                <a:grpSpLocks/>
              </p:cNvGrpSpPr>
              <p:nvPr/>
            </p:nvGrpSpPr>
            <p:grpSpPr bwMode="auto">
              <a:xfrm>
                <a:off x="3491880" y="1370031"/>
                <a:ext cx="719682" cy="771568"/>
                <a:chOff x="4497939" y="2291611"/>
                <a:chExt cx="461841" cy="417512"/>
              </a:xfrm>
            </p:grpSpPr>
            <p:sp>
              <p:nvSpPr>
                <p:cNvPr id="39" name="모서리가 둥근 직사각형 38"/>
                <p:cNvSpPr/>
                <p:nvPr/>
              </p:nvSpPr>
              <p:spPr>
                <a:xfrm>
                  <a:off x="4497939" y="2305572"/>
                  <a:ext cx="461492" cy="390215"/>
                </a:xfrm>
                <a:prstGeom prst="roundRect">
                  <a:avLst/>
                </a:prstGeom>
                <a:solidFill>
                  <a:srgbClr val="339966">
                    <a:alpha val="8902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latinLnBrk="1" hangingPunct="1">
                    <a:defRPr/>
                  </a:pPr>
                  <a:endParaRPr lang="en-US" altLang="ko-KR" sz="4400">
                    <a:solidFill>
                      <a:schemeClr val="accent2">
                        <a:lumMod val="5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40" name="직사각형 11"/>
                <p:cNvSpPr>
                  <a:spLocks noChangeArrowheads="1"/>
                </p:cNvSpPr>
                <p:nvPr/>
              </p:nvSpPr>
              <p:spPr bwMode="auto">
                <a:xfrm>
                  <a:off x="4523407" y="2291819"/>
                  <a:ext cx="410555" cy="417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>
                    <a:defRPr/>
                  </a:pPr>
                  <a:r>
                    <a:rPr lang="en-US" altLang="ko-KR" sz="4400" dirty="0">
                      <a:solidFill>
                        <a:schemeClr val="bg1"/>
                      </a:solidFill>
                      <a:latin typeface="+mn-ea"/>
                    </a:rPr>
                    <a:t>Ⅱ</a:t>
                  </a:r>
                  <a:endParaRPr lang="en-US" altLang="ko-KR" sz="4400" dirty="0">
                    <a:solidFill>
                      <a:schemeClr val="bg1"/>
                    </a:solidFill>
                    <a:latin typeface="+mn-ea"/>
                    <a:ea typeface="+mn-ea"/>
                  </a:endParaRPr>
                </a:p>
              </p:txBody>
            </p:sp>
          </p:grpSp>
        </p:grpSp>
        <p:sp>
          <p:nvSpPr>
            <p:cNvPr id="41" name="직사각형 40"/>
            <p:cNvSpPr/>
            <p:nvPr/>
          </p:nvSpPr>
          <p:spPr>
            <a:xfrm>
              <a:off x="1858963" y="4615319"/>
              <a:ext cx="320572" cy="43088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eaLnBrk="1" latinLnBrk="1" hangingPunct="1">
                <a:defRPr/>
              </a:pPr>
              <a:r>
                <a:rPr lang="ko-KR" alt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②</a:t>
              </a:r>
              <a:endPara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8460432" y="6237312"/>
            <a:ext cx="540000" cy="540000"/>
            <a:chOff x="8351153" y="6267784"/>
            <a:chExt cx="540000" cy="540000"/>
          </a:xfrm>
        </p:grpSpPr>
        <p:grpSp>
          <p:nvGrpSpPr>
            <p:cNvPr id="34822" name="그룹 21"/>
            <p:cNvGrpSpPr>
              <a:grpSpLocks/>
            </p:cNvGrpSpPr>
            <p:nvPr/>
          </p:nvGrpSpPr>
          <p:grpSpPr bwMode="auto">
            <a:xfrm>
              <a:off x="8467959" y="6405228"/>
              <a:ext cx="306388" cy="265112"/>
              <a:chOff x="8435975" y="6436891"/>
              <a:chExt cx="293688" cy="254000"/>
            </a:xfrm>
          </p:grpSpPr>
          <p:sp>
            <p:nvSpPr>
              <p:cNvPr id="34836" name="Freeform 13"/>
              <p:cNvSpPr>
                <a:spLocks/>
              </p:cNvSpPr>
              <p:nvPr/>
            </p:nvSpPr>
            <p:spPr bwMode="auto">
              <a:xfrm>
                <a:off x="8435975" y="6436891"/>
                <a:ext cx="293688" cy="149225"/>
              </a:xfrm>
              <a:custGeom>
                <a:avLst/>
                <a:gdLst>
                  <a:gd name="T0" fmla="*/ 276225 w 185"/>
                  <a:gd name="T1" fmla="*/ 149225 h 94"/>
                  <a:gd name="T2" fmla="*/ 276225 w 185"/>
                  <a:gd name="T3" fmla="*/ 149225 h 94"/>
                  <a:gd name="T4" fmla="*/ 271463 w 185"/>
                  <a:gd name="T5" fmla="*/ 149225 h 94"/>
                  <a:gd name="T6" fmla="*/ 266700 w 185"/>
                  <a:gd name="T7" fmla="*/ 144463 h 94"/>
                  <a:gd name="T8" fmla="*/ 147638 w 185"/>
                  <a:gd name="T9" fmla="*/ 39688 h 94"/>
                  <a:gd name="T10" fmla="*/ 26988 w 185"/>
                  <a:gd name="T11" fmla="*/ 144463 h 94"/>
                  <a:gd name="T12" fmla="*/ 26988 w 185"/>
                  <a:gd name="T13" fmla="*/ 144463 h 94"/>
                  <a:gd name="T14" fmla="*/ 22225 w 185"/>
                  <a:gd name="T15" fmla="*/ 149225 h 94"/>
                  <a:gd name="T16" fmla="*/ 17463 w 185"/>
                  <a:gd name="T17" fmla="*/ 149225 h 94"/>
                  <a:gd name="T18" fmla="*/ 9525 w 185"/>
                  <a:gd name="T19" fmla="*/ 147638 h 94"/>
                  <a:gd name="T20" fmla="*/ 6350 w 185"/>
                  <a:gd name="T21" fmla="*/ 142875 h 94"/>
                  <a:gd name="T22" fmla="*/ 6350 w 185"/>
                  <a:gd name="T23" fmla="*/ 142875 h 94"/>
                  <a:gd name="T24" fmla="*/ 1588 w 185"/>
                  <a:gd name="T25" fmla="*/ 138113 h 94"/>
                  <a:gd name="T26" fmla="*/ 0 w 185"/>
                  <a:gd name="T27" fmla="*/ 131763 h 94"/>
                  <a:gd name="T28" fmla="*/ 1588 w 185"/>
                  <a:gd name="T29" fmla="*/ 125413 h 94"/>
                  <a:gd name="T30" fmla="*/ 6350 w 185"/>
                  <a:gd name="T31" fmla="*/ 119063 h 94"/>
                  <a:gd name="T32" fmla="*/ 136525 w 185"/>
                  <a:gd name="T33" fmla="*/ 6350 h 94"/>
                  <a:gd name="T34" fmla="*/ 136525 w 185"/>
                  <a:gd name="T35" fmla="*/ 6350 h 94"/>
                  <a:gd name="T36" fmla="*/ 141288 w 185"/>
                  <a:gd name="T37" fmla="*/ 1588 h 94"/>
                  <a:gd name="T38" fmla="*/ 147638 w 185"/>
                  <a:gd name="T39" fmla="*/ 0 h 94"/>
                  <a:gd name="T40" fmla="*/ 152400 w 185"/>
                  <a:gd name="T41" fmla="*/ 1588 h 94"/>
                  <a:gd name="T42" fmla="*/ 157163 w 185"/>
                  <a:gd name="T43" fmla="*/ 6350 h 94"/>
                  <a:gd name="T44" fmla="*/ 287338 w 185"/>
                  <a:gd name="T45" fmla="*/ 119063 h 94"/>
                  <a:gd name="T46" fmla="*/ 287338 w 185"/>
                  <a:gd name="T47" fmla="*/ 119063 h 94"/>
                  <a:gd name="T48" fmla="*/ 292100 w 185"/>
                  <a:gd name="T49" fmla="*/ 125413 h 94"/>
                  <a:gd name="T50" fmla="*/ 293688 w 185"/>
                  <a:gd name="T51" fmla="*/ 131763 h 94"/>
                  <a:gd name="T52" fmla="*/ 293688 w 185"/>
                  <a:gd name="T53" fmla="*/ 138113 h 94"/>
                  <a:gd name="T54" fmla="*/ 288925 w 185"/>
                  <a:gd name="T55" fmla="*/ 142875 h 94"/>
                  <a:gd name="T56" fmla="*/ 288925 w 185"/>
                  <a:gd name="T57" fmla="*/ 142875 h 94"/>
                  <a:gd name="T58" fmla="*/ 284163 w 185"/>
                  <a:gd name="T59" fmla="*/ 149225 h 94"/>
                  <a:gd name="T60" fmla="*/ 276225 w 185"/>
                  <a:gd name="T61" fmla="*/ 149225 h 94"/>
                  <a:gd name="T62" fmla="*/ 276225 w 185"/>
                  <a:gd name="T63" fmla="*/ 149225 h 9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5" h="94">
                    <a:moveTo>
                      <a:pt x="174" y="94"/>
                    </a:moveTo>
                    <a:lnTo>
                      <a:pt x="174" y="94"/>
                    </a:lnTo>
                    <a:lnTo>
                      <a:pt x="171" y="94"/>
                    </a:lnTo>
                    <a:lnTo>
                      <a:pt x="168" y="91"/>
                    </a:lnTo>
                    <a:lnTo>
                      <a:pt x="93" y="25"/>
                    </a:lnTo>
                    <a:lnTo>
                      <a:pt x="17" y="91"/>
                    </a:lnTo>
                    <a:lnTo>
                      <a:pt x="14" y="94"/>
                    </a:lnTo>
                    <a:lnTo>
                      <a:pt x="11" y="94"/>
                    </a:lnTo>
                    <a:lnTo>
                      <a:pt x="6" y="93"/>
                    </a:lnTo>
                    <a:lnTo>
                      <a:pt x="4" y="90"/>
                    </a:lnTo>
                    <a:lnTo>
                      <a:pt x="1" y="87"/>
                    </a:lnTo>
                    <a:lnTo>
                      <a:pt x="0" y="83"/>
                    </a:lnTo>
                    <a:lnTo>
                      <a:pt x="1" y="79"/>
                    </a:lnTo>
                    <a:lnTo>
                      <a:pt x="4" y="75"/>
                    </a:lnTo>
                    <a:lnTo>
                      <a:pt x="86" y="4"/>
                    </a:lnTo>
                    <a:lnTo>
                      <a:pt x="89" y="1"/>
                    </a:lnTo>
                    <a:lnTo>
                      <a:pt x="93" y="0"/>
                    </a:lnTo>
                    <a:lnTo>
                      <a:pt x="96" y="1"/>
                    </a:lnTo>
                    <a:lnTo>
                      <a:pt x="99" y="4"/>
                    </a:lnTo>
                    <a:lnTo>
                      <a:pt x="181" y="75"/>
                    </a:lnTo>
                    <a:lnTo>
                      <a:pt x="184" y="79"/>
                    </a:lnTo>
                    <a:lnTo>
                      <a:pt x="185" y="83"/>
                    </a:lnTo>
                    <a:lnTo>
                      <a:pt x="185" y="87"/>
                    </a:lnTo>
                    <a:lnTo>
                      <a:pt x="182" y="90"/>
                    </a:lnTo>
                    <a:lnTo>
                      <a:pt x="179" y="94"/>
                    </a:lnTo>
                    <a:lnTo>
                      <a:pt x="174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837" name="Freeform 14"/>
              <p:cNvSpPr>
                <a:spLocks/>
              </p:cNvSpPr>
              <p:nvPr/>
            </p:nvSpPr>
            <p:spPr bwMode="auto">
              <a:xfrm>
                <a:off x="8485188" y="6514678"/>
                <a:ext cx="196850" cy="176213"/>
              </a:xfrm>
              <a:custGeom>
                <a:avLst/>
                <a:gdLst>
                  <a:gd name="T0" fmla="*/ 195263 w 124"/>
                  <a:gd name="T1" fmla="*/ 87313 h 111"/>
                  <a:gd name="T2" fmla="*/ 195263 w 124"/>
                  <a:gd name="T3" fmla="*/ 87313 h 111"/>
                  <a:gd name="T4" fmla="*/ 195263 w 124"/>
                  <a:gd name="T5" fmla="*/ 79375 h 111"/>
                  <a:gd name="T6" fmla="*/ 190500 w 124"/>
                  <a:gd name="T7" fmla="*/ 74613 h 111"/>
                  <a:gd name="T8" fmla="*/ 112713 w 124"/>
                  <a:gd name="T9" fmla="*/ 6350 h 111"/>
                  <a:gd name="T10" fmla="*/ 112713 w 124"/>
                  <a:gd name="T11" fmla="*/ 6350 h 111"/>
                  <a:gd name="T12" fmla="*/ 104775 w 124"/>
                  <a:gd name="T13" fmla="*/ 1588 h 111"/>
                  <a:gd name="T14" fmla="*/ 98425 w 124"/>
                  <a:gd name="T15" fmla="*/ 0 h 111"/>
                  <a:gd name="T16" fmla="*/ 90488 w 124"/>
                  <a:gd name="T17" fmla="*/ 1588 h 111"/>
                  <a:gd name="T18" fmla="*/ 82550 w 124"/>
                  <a:gd name="T19" fmla="*/ 6350 h 111"/>
                  <a:gd name="T20" fmla="*/ 4763 w 124"/>
                  <a:gd name="T21" fmla="*/ 74613 h 111"/>
                  <a:gd name="T22" fmla="*/ 4763 w 124"/>
                  <a:gd name="T23" fmla="*/ 74613 h 111"/>
                  <a:gd name="T24" fmla="*/ 1588 w 124"/>
                  <a:gd name="T25" fmla="*/ 79375 h 111"/>
                  <a:gd name="T26" fmla="*/ 0 w 124"/>
                  <a:gd name="T27" fmla="*/ 87313 h 111"/>
                  <a:gd name="T28" fmla="*/ 0 w 124"/>
                  <a:gd name="T29" fmla="*/ 157163 h 111"/>
                  <a:gd name="T30" fmla="*/ 0 w 124"/>
                  <a:gd name="T31" fmla="*/ 157163 h 111"/>
                  <a:gd name="T32" fmla="*/ 1588 w 124"/>
                  <a:gd name="T33" fmla="*/ 165100 h 111"/>
                  <a:gd name="T34" fmla="*/ 4763 w 124"/>
                  <a:gd name="T35" fmla="*/ 169863 h 111"/>
                  <a:gd name="T36" fmla="*/ 12700 w 124"/>
                  <a:gd name="T37" fmla="*/ 174625 h 111"/>
                  <a:gd name="T38" fmla="*/ 20638 w 124"/>
                  <a:gd name="T39" fmla="*/ 176213 h 111"/>
                  <a:gd name="T40" fmla="*/ 61913 w 124"/>
                  <a:gd name="T41" fmla="*/ 176213 h 111"/>
                  <a:gd name="T42" fmla="*/ 61913 w 124"/>
                  <a:gd name="T43" fmla="*/ 93663 h 111"/>
                  <a:gd name="T44" fmla="*/ 134938 w 124"/>
                  <a:gd name="T45" fmla="*/ 93663 h 111"/>
                  <a:gd name="T46" fmla="*/ 134938 w 124"/>
                  <a:gd name="T47" fmla="*/ 176213 h 111"/>
                  <a:gd name="T48" fmla="*/ 174625 w 124"/>
                  <a:gd name="T49" fmla="*/ 176213 h 111"/>
                  <a:gd name="T50" fmla="*/ 174625 w 124"/>
                  <a:gd name="T51" fmla="*/ 176213 h 111"/>
                  <a:gd name="T52" fmla="*/ 184150 w 124"/>
                  <a:gd name="T53" fmla="*/ 174625 h 111"/>
                  <a:gd name="T54" fmla="*/ 192088 w 124"/>
                  <a:gd name="T55" fmla="*/ 169863 h 111"/>
                  <a:gd name="T56" fmla="*/ 192088 w 124"/>
                  <a:gd name="T57" fmla="*/ 169863 h 111"/>
                  <a:gd name="T58" fmla="*/ 195263 w 124"/>
                  <a:gd name="T59" fmla="*/ 165100 h 111"/>
                  <a:gd name="T60" fmla="*/ 196850 w 124"/>
                  <a:gd name="T61" fmla="*/ 157163 h 111"/>
                  <a:gd name="T62" fmla="*/ 195263 w 124"/>
                  <a:gd name="T63" fmla="*/ 87313 h 11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4" h="111">
                    <a:moveTo>
                      <a:pt x="123" y="55"/>
                    </a:moveTo>
                    <a:lnTo>
                      <a:pt x="123" y="55"/>
                    </a:lnTo>
                    <a:lnTo>
                      <a:pt x="123" y="50"/>
                    </a:lnTo>
                    <a:lnTo>
                      <a:pt x="120" y="47"/>
                    </a:lnTo>
                    <a:lnTo>
                      <a:pt x="71" y="4"/>
                    </a:lnTo>
                    <a:lnTo>
                      <a:pt x="66" y="1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4"/>
                    </a:lnTo>
                    <a:lnTo>
                      <a:pt x="3" y="47"/>
                    </a:lnTo>
                    <a:lnTo>
                      <a:pt x="1" y="50"/>
                    </a:lnTo>
                    <a:lnTo>
                      <a:pt x="0" y="55"/>
                    </a:lnTo>
                    <a:lnTo>
                      <a:pt x="0" y="99"/>
                    </a:lnTo>
                    <a:lnTo>
                      <a:pt x="1" y="104"/>
                    </a:lnTo>
                    <a:lnTo>
                      <a:pt x="3" y="107"/>
                    </a:lnTo>
                    <a:lnTo>
                      <a:pt x="8" y="110"/>
                    </a:lnTo>
                    <a:lnTo>
                      <a:pt x="13" y="111"/>
                    </a:lnTo>
                    <a:lnTo>
                      <a:pt x="39" y="111"/>
                    </a:lnTo>
                    <a:lnTo>
                      <a:pt x="39" y="59"/>
                    </a:lnTo>
                    <a:lnTo>
                      <a:pt x="85" y="59"/>
                    </a:lnTo>
                    <a:lnTo>
                      <a:pt x="85" y="111"/>
                    </a:lnTo>
                    <a:lnTo>
                      <a:pt x="110" y="111"/>
                    </a:lnTo>
                    <a:lnTo>
                      <a:pt x="116" y="110"/>
                    </a:lnTo>
                    <a:lnTo>
                      <a:pt x="121" y="107"/>
                    </a:lnTo>
                    <a:lnTo>
                      <a:pt x="123" y="104"/>
                    </a:lnTo>
                    <a:lnTo>
                      <a:pt x="124" y="99"/>
                    </a:lnTo>
                    <a:lnTo>
                      <a:pt x="12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838" name="Rectangle 15"/>
              <p:cNvSpPr>
                <a:spLocks noChangeArrowheads="1"/>
              </p:cNvSpPr>
              <p:nvPr/>
            </p:nvSpPr>
            <p:spPr bwMode="auto">
              <a:xfrm>
                <a:off x="8655050" y="6470228"/>
                <a:ext cx="36513" cy="65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300"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37" name="타원 36">
              <a:hlinkClick r:id="" action="ppaction://hlinkshowjump?jump=firstslide"/>
            </p:cNvPr>
            <p:cNvSpPr/>
            <p:nvPr/>
          </p:nvSpPr>
          <p:spPr>
            <a:xfrm>
              <a:off x="8351153" y="6267784"/>
              <a:ext cx="540000" cy="540000"/>
            </a:xfrm>
            <a:prstGeom prst="ellipse">
              <a:avLst/>
            </a:prstGeom>
            <a:solidFill>
              <a:srgbClr val="FFFFFF">
                <a:alpha val="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 sz="1300" spc="-3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그룹 1"/>
          <p:cNvGrpSpPr>
            <a:grpSpLocks/>
          </p:cNvGrpSpPr>
          <p:nvPr/>
        </p:nvGrpSpPr>
        <p:grpSpPr bwMode="auto">
          <a:xfrm>
            <a:off x="327025" y="1365250"/>
            <a:ext cx="8489950" cy="1709738"/>
            <a:chOff x="572027" y="1364848"/>
            <a:chExt cx="8490950" cy="1710386"/>
          </a:xfrm>
        </p:grpSpPr>
        <p:grpSp>
          <p:nvGrpSpPr>
            <p:cNvPr id="17416" name="그룹 3"/>
            <p:cNvGrpSpPr>
              <a:grpSpLocks/>
            </p:cNvGrpSpPr>
            <p:nvPr/>
          </p:nvGrpSpPr>
          <p:grpSpPr bwMode="auto">
            <a:xfrm>
              <a:off x="572027" y="1364848"/>
              <a:ext cx="8490950" cy="1710386"/>
              <a:chOff x="569408" y="1708862"/>
              <a:chExt cx="6375888" cy="1710386"/>
            </a:xfrm>
          </p:grpSpPr>
          <p:sp>
            <p:nvSpPr>
              <p:cNvPr id="5" name="모서리가 둥근 직사각형 4"/>
              <p:cNvSpPr/>
              <p:nvPr/>
            </p:nvSpPr>
            <p:spPr>
              <a:xfrm>
                <a:off x="569408" y="1708862"/>
                <a:ext cx="6375888" cy="1710386"/>
              </a:xfrm>
              <a:prstGeom prst="roundRect">
                <a:avLst>
                  <a:gd name="adj" fmla="val 29021"/>
                </a:avLst>
              </a:prstGeom>
              <a:solidFill>
                <a:srgbClr val="F3F3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1800" b="0" spc="-15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269230" y="1939137"/>
                <a:ext cx="5378016" cy="12498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ctr" fontAlgn="auto">
                  <a:spcBef>
                    <a:spcPts val="0"/>
                  </a:spcBef>
                  <a:spcAft>
                    <a:spcPts val="0"/>
                  </a:spcAft>
                  <a:defRPr sz="1800" b="0">
                    <a:solidFill>
                      <a:schemeClr val="lt1"/>
                    </a:solidFill>
                    <a:latin typeface="+mn-lt"/>
                    <a:ea typeface="+mn-ea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9pPr>
              </a:lstStyle>
              <a:p>
                <a:pPr algn="just" eaLnBrk="1" latinLnBrk="1" hangingPunct="1">
                  <a:lnSpc>
                    <a:spcPct val="120000"/>
                  </a:lnSpc>
                  <a:defRPr/>
                </a:pPr>
                <a:r>
                  <a:rPr lang="ko-KR" altLang="en-US" sz="3200" b="1" spc="-100" dirty="0">
                    <a:solidFill>
                      <a:schemeClr val="tx1"/>
                    </a:solidFill>
                  </a:rPr>
                  <a:t>불교의 성립 배경과 특징을 알 수 있다</a:t>
                </a:r>
                <a:r>
                  <a:rPr lang="en-US" altLang="ko-KR" sz="3200" b="1" spc="-1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p:grpSp>
        <p:sp>
          <p:nvSpPr>
            <p:cNvPr id="14" name="타원 13"/>
            <p:cNvSpPr/>
            <p:nvPr/>
          </p:nvSpPr>
          <p:spPr>
            <a:xfrm>
              <a:off x="848285" y="1942917"/>
              <a:ext cx="552515" cy="5542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500" spc="-150" dirty="0"/>
                <a:t>1</a:t>
              </a:r>
              <a:endParaRPr lang="ko-KR" altLang="en-US" sz="2500" spc="-150" dirty="0"/>
            </a:p>
          </p:txBody>
        </p:sp>
      </p:grpSp>
      <p:grpSp>
        <p:nvGrpSpPr>
          <p:cNvPr id="17411" name="그룹 17"/>
          <p:cNvGrpSpPr>
            <a:grpSpLocks/>
          </p:cNvGrpSpPr>
          <p:nvPr/>
        </p:nvGrpSpPr>
        <p:grpSpPr bwMode="auto">
          <a:xfrm>
            <a:off x="327025" y="3413125"/>
            <a:ext cx="8489950" cy="1711325"/>
            <a:chOff x="572027" y="1364848"/>
            <a:chExt cx="8490950" cy="1710386"/>
          </a:xfrm>
        </p:grpSpPr>
        <p:grpSp>
          <p:nvGrpSpPr>
            <p:cNvPr id="17412" name="그룹 18"/>
            <p:cNvGrpSpPr>
              <a:grpSpLocks/>
            </p:cNvGrpSpPr>
            <p:nvPr/>
          </p:nvGrpSpPr>
          <p:grpSpPr bwMode="auto">
            <a:xfrm>
              <a:off x="572027" y="1364848"/>
              <a:ext cx="8490950" cy="1710386"/>
              <a:chOff x="569408" y="1708862"/>
              <a:chExt cx="6375888" cy="1710386"/>
            </a:xfrm>
          </p:grpSpPr>
          <p:sp>
            <p:nvSpPr>
              <p:cNvPr id="21" name="모서리가 둥근 직사각형 20"/>
              <p:cNvSpPr/>
              <p:nvPr/>
            </p:nvSpPr>
            <p:spPr>
              <a:xfrm>
                <a:off x="569408" y="1708862"/>
                <a:ext cx="6375888" cy="1710386"/>
              </a:xfrm>
              <a:prstGeom prst="roundRect">
                <a:avLst>
                  <a:gd name="adj" fmla="val 29021"/>
                </a:avLst>
              </a:prstGeom>
              <a:solidFill>
                <a:srgbClr val="F3F3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1800" b="0" spc="-15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269230" y="1938924"/>
                <a:ext cx="5378016" cy="12502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ctr" fontAlgn="auto">
                  <a:spcBef>
                    <a:spcPts val="0"/>
                  </a:spcBef>
                  <a:spcAft>
                    <a:spcPts val="0"/>
                  </a:spcAft>
                  <a:defRPr sz="1800" b="0">
                    <a:solidFill>
                      <a:schemeClr val="lt1"/>
                    </a:solidFill>
                    <a:latin typeface="+mn-lt"/>
                    <a:ea typeface="+mn-ea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9pPr>
              </a:lstStyle>
              <a:p>
                <a:pPr algn="just" eaLnBrk="1" latinLnBrk="1" hangingPunct="1">
                  <a:lnSpc>
                    <a:spcPct val="120000"/>
                  </a:lnSpc>
                  <a:defRPr/>
                </a:pPr>
                <a:r>
                  <a:rPr lang="ko-KR" altLang="en-US" sz="3200" b="1" spc="-100" dirty="0" err="1">
                    <a:solidFill>
                      <a:schemeClr val="tx1"/>
                    </a:solidFill>
                  </a:rPr>
                  <a:t>마우리아</a:t>
                </a:r>
                <a:r>
                  <a:rPr lang="ko-KR" altLang="en-US" sz="3200" b="1" spc="-100" dirty="0">
                    <a:solidFill>
                      <a:schemeClr val="tx1"/>
                    </a:solidFill>
                  </a:rPr>
                  <a:t> 왕조와 </a:t>
                </a:r>
                <a:r>
                  <a:rPr lang="ko-KR" altLang="en-US" sz="3200" b="1" spc="-100" dirty="0" err="1">
                    <a:solidFill>
                      <a:schemeClr val="tx1"/>
                    </a:solidFill>
                  </a:rPr>
                  <a:t>쿠샨</a:t>
                </a:r>
                <a:r>
                  <a:rPr lang="ko-KR" altLang="en-US" sz="3200" b="1" spc="-100" dirty="0">
                    <a:solidFill>
                      <a:schemeClr val="tx1"/>
                    </a:solidFill>
                  </a:rPr>
                  <a:t> 왕조의 발전 과정을 설명할 수 있다</a:t>
                </a:r>
                <a:r>
                  <a:rPr lang="en-US" altLang="ko-KR" sz="3200" b="1" spc="-1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p:grpSp>
        <p:sp>
          <p:nvSpPr>
            <p:cNvPr id="20" name="타원 19"/>
            <p:cNvSpPr/>
            <p:nvPr/>
          </p:nvSpPr>
          <p:spPr>
            <a:xfrm>
              <a:off x="848285" y="1943968"/>
              <a:ext cx="552515" cy="55214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500" spc="-150" dirty="0"/>
                <a:t>2</a:t>
              </a:r>
              <a:endParaRPr lang="ko-KR" altLang="en-US" sz="2500" spc="-150" dirty="0"/>
            </a:p>
          </p:txBody>
        </p:sp>
      </p:grpSp>
    </p:spTree>
    <p:extLst>
      <p:ext uri="{BB962C8B-B14F-4D97-AF65-F5344CB8AC3E}">
        <p14:creationId xmlns:p14="http://schemas.microsoft.com/office/powerpoint/2010/main" val="39413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467544" y="1236155"/>
            <a:ext cx="8208912" cy="4819759"/>
            <a:chOff x="467544" y="1236155"/>
            <a:chExt cx="8208912" cy="4819759"/>
          </a:xfrm>
        </p:grpSpPr>
        <p:grpSp>
          <p:nvGrpSpPr>
            <p:cNvPr id="12" name="그룹 11"/>
            <p:cNvGrpSpPr/>
            <p:nvPr/>
          </p:nvGrpSpPr>
          <p:grpSpPr>
            <a:xfrm>
              <a:off x="1763688" y="3001028"/>
              <a:ext cx="5616624" cy="1382487"/>
              <a:chOff x="1938127" y="3040428"/>
              <a:chExt cx="5189952" cy="1303686"/>
            </a:xfrm>
          </p:grpSpPr>
          <p:sp>
            <p:nvSpPr>
              <p:cNvPr id="20" name="Line 71"/>
              <p:cNvSpPr>
                <a:spLocks noChangeShapeType="1"/>
              </p:cNvSpPr>
              <p:nvPr/>
            </p:nvSpPr>
            <p:spPr bwMode="auto">
              <a:xfrm rot="5400000" flipV="1">
                <a:off x="4533103" y="956305"/>
                <a:ext cx="0" cy="5189951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1" name="Line 61"/>
              <p:cNvSpPr>
                <a:spLocks noChangeShapeType="1"/>
              </p:cNvSpPr>
              <p:nvPr/>
            </p:nvSpPr>
            <p:spPr bwMode="auto">
              <a:xfrm rot="5400000">
                <a:off x="3893539" y="3691322"/>
                <a:ext cx="1301787" cy="0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" name="Line 72"/>
              <p:cNvSpPr>
                <a:spLocks noChangeShapeType="1"/>
              </p:cNvSpPr>
              <p:nvPr/>
            </p:nvSpPr>
            <p:spPr bwMode="auto">
              <a:xfrm rot="5400000">
                <a:off x="6731662" y="3946693"/>
                <a:ext cx="792833" cy="1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" name="Line 73"/>
              <p:cNvSpPr>
                <a:spLocks noChangeShapeType="1"/>
              </p:cNvSpPr>
              <p:nvPr/>
            </p:nvSpPr>
            <p:spPr bwMode="auto">
              <a:xfrm rot="5400000" flipV="1">
                <a:off x="1540708" y="3946693"/>
                <a:ext cx="794840" cy="1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3" name="모서리가 둥근 직사각형 12"/>
            <p:cNvSpPr/>
            <p:nvPr/>
          </p:nvSpPr>
          <p:spPr bwMode="auto">
            <a:xfrm>
              <a:off x="3051176" y="1236155"/>
              <a:ext cx="3024187" cy="1764872"/>
            </a:xfrm>
            <a:prstGeom prst="roundRect">
              <a:avLst/>
            </a:prstGeom>
            <a:solidFill>
              <a:srgbClr val="865D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spc="-400" dirty="0" smtClean="0">
                  <a:solidFill>
                    <a:schemeClr val="bg1"/>
                  </a:solidFill>
                  <a:latin typeface="+mj-ea"/>
                </a:rPr>
                <a:t>불교문화의 형성</a:t>
              </a:r>
              <a:endParaRPr lang="ko-KR" altLang="en-US" sz="3200" spc="-400" dirty="0">
                <a:solidFill>
                  <a:schemeClr val="bg1"/>
                </a:solidFill>
                <a:latin typeface="+mj-ea"/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 bwMode="auto">
            <a:xfrm>
              <a:off x="467544" y="4381500"/>
              <a:ext cx="2592289" cy="1674414"/>
            </a:xfrm>
            <a:prstGeom prst="roundRect">
              <a:avLst/>
            </a:prstGeom>
            <a:solidFill>
              <a:srgbClr val="356A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800" dirty="0" smtClean="0">
                  <a:solidFill>
                    <a:schemeClr val="bg1"/>
                  </a:solidFill>
                  <a:latin typeface="+mj-ea"/>
                </a:rPr>
                <a:t>불교의 성립</a:t>
              </a:r>
              <a:endParaRPr lang="ko-KR" altLang="en-US" sz="2800" dirty="0">
                <a:solidFill>
                  <a:schemeClr val="bg1"/>
                </a:solidFill>
                <a:latin typeface="+mj-ea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6084167" y="4381500"/>
              <a:ext cx="2592289" cy="1674414"/>
            </a:xfrm>
            <a:prstGeom prst="roundRect">
              <a:avLst/>
            </a:prstGeom>
            <a:solidFill>
              <a:srgbClr val="356A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800" spc="-100" dirty="0" err="1" smtClean="0">
                  <a:solidFill>
                    <a:schemeClr val="bg1"/>
                  </a:solidFill>
                  <a:latin typeface="+mj-ea"/>
                </a:rPr>
                <a:t>쿠샨</a:t>
              </a:r>
              <a:r>
                <a:rPr lang="ko-KR" altLang="en-US" sz="2800" spc="-100" dirty="0" smtClean="0">
                  <a:solidFill>
                    <a:schemeClr val="bg1"/>
                  </a:solidFill>
                  <a:latin typeface="+mj-ea"/>
                </a:rPr>
                <a:t> 왕조의 성립과 간다라 양식의 발달</a:t>
              </a:r>
              <a:endParaRPr lang="ko-KR" altLang="en-US" sz="2800" spc="-100" dirty="0">
                <a:solidFill>
                  <a:schemeClr val="bg1"/>
                </a:solidFill>
                <a:latin typeface="+mj-ea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3275855" y="4381500"/>
              <a:ext cx="2592289" cy="1674414"/>
            </a:xfrm>
            <a:prstGeom prst="roundRect">
              <a:avLst/>
            </a:prstGeom>
            <a:solidFill>
              <a:srgbClr val="356A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800" dirty="0" err="1" smtClean="0">
                  <a:solidFill>
                    <a:schemeClr val="bg1"/>
                  </a:solidFill>
                  <a:latin typeface="+mj-ea"/>
                </a:rPr>
                <a:t>마우리아</a:t>
              </a:r>
              <a:r>
                <a:rPr lang="ko-KR" altLang="en-US" sz="2800" dirty="0" smtClean="0">
                  <a:solidFill>
                    <a:schemeClr val="bg1"/>
                  </a:solidFill>
                  <a:latin typeface="+mj-ea"/>
                </a:rPr>
                <a:t> </a:t>
              </a:r>
              <a:r>
                <a:rPr lang="ko-KR" altLang="en-US" sz="2800" dirty="0" smtClean="0">
                  <a:solidFill>
                    <a:schemeClr val="bg1"/>
                  </a:solidFill>
                  <a:latin typeface="+mj-ea"/>
                </a:rPr>
                <a:t>왕조의 성립과 발전</a:t>
              </a:r>
              <a:endParaRPr lang="ko-KR" altLang="en-US" sz="2800" dirty="0">
                <a:solidFill>
                  <a:schemeClr val="bg1"/>
                </a:solidFill>
                <a:latin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1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868363"/>
            <a:ext cx="263723" cy="46609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1" latinLnBrk="1" hangingPunct="1">
              <a:lnSpc>
                <a:spcPct val="120000"/>
              </a:lnSpc>
              <a:defRPr/>
            </a:pPr>
            <a:endParaRPr lang="ko-KR" altLang="en-US" sz="2800" spc="-150" dirty="0">
              <a:ea typeface="맑은 고딕" panose="020B05030200000200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3275" y="882008"/>
            <a:ext cx="7915275" cy="535779"/>
          </a:xfrm>
          <a:prstGeom prst="rect">
            <a:avLst/>
          </a:prstGeom>
          <a:noFill/>
        </p:spPr>
        <p:txBody>
          <a:bodyPr lIns="72000" tIns="36000" rIns="0" bIns="36000">
            <a:spAutoFit/>
          </a:bodyPr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2800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다양한 종교가 공존하는 나라</a:t>
            </a:r>
            <a:r>
              <a:rPr lang="en-US" altLang="ko-KR" sz="2800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2800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인도</a:t>
            </a:r>
          </a:p>
        </p:txBody>
      </p:sp>
      <p:sp>
        <p:nvSpPr>
          <p:cNvPr id="6" name="타원 5"/>
          <p:cNvSpPr/>
          <p:nvPr/>
        </p:nvSpPr>
        <p:spPr>
          <a:xfrm>
            <a:off x="538048" y="1052736"/>
            <a:ext cx="192088" cy="185737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421417" y="1605174"/>
            <a:ext cx="8297230" cy="5136194"/>
          </a:xfrm>
          <a:prstGeom prst="roundRect">
            <a:avLst>
              <a:gd name="adj" fmla="val 5457"/>
            </a:avLst>
          </a:prstGeom>
          <a:solidFill>
            <a:schemeClr val="bg1"/>
          </a:solidFill>
          <a:effectLst>
            <a:innerShdw blurRad="76200">
              <a:prstClr val="black">
                <a:alpha val="80000"/>
              </a:prstClr>
            </a:innerShdw>
          </a:effectLst>
          <a:extLst/>
        </p:spPr>
        <p:txBody>
          <a:bodyPr lIns="0" tIns="0" rIns="0" bIns="0"/>
          <a:lstStyle/>
          <a:p>
            <a:pPr latinLnBrk="1"/>
            <a:endParaRPr lang="ko-KR" altLang="en-US" sz="2600" b="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48" y="1636006"/>
            <a:ext cx="6796768" cy="505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03275" y="868363"/>
            <a:ext cx="7915275" cy="538793"/>
          </a:xfrm>
          <a:prstGeom prst="rect">
            <a:avLst/>
          </a:prstGeom>
          <a:noFill/>
        </p:spPr>
        <p:txBody>
          <a:bodyPr lIns="72000" tIns="36000" rIns="0" bIns="36000">
            <a:spAutoFit/>
          </a:bodyPr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2800" spc="-250" dirty="0">
                <a:solidFill>
                  <a:prstClr val="black"/>
                </a:solidFill>
                <a:ea typeface="맑은 고딕" panose="020B0503020000020004" pitchFamily="50" charset="-127"/>
              </a:rPr>
              <a:t>인도를 </a:t>
            </a:r>
            <a:r>
              <a:rPr lang="en-US" altLang="ko-KR" sz="2800" spc="-250" dirty="0">
                <a:solidFill>
                  <a:prstClr val="black"/>
                </a:solidFill>
                <a:ea typeface="맑은 고딕" panose="020B0503020000020004" pitchFamily="50" charset="-127"/>
              </a:rPr>
              <a:t>'</a:t>
            </a:r>
            <a:r>
              <a:rPr lang="ko-KR" altLang="en-US" sz="2800" spc="-250" dirty="0">
                <a:solidFill>
                  <a:prstClr val="black"/>
                </a:solidFill>
                <a:ea typeface="맑은 고딕" panose="020B0503020000020004" pitchFamily="50" charset="-127"/>
              </a:rPr>
              <a:t>종교의 나라</a:t>
            </a:r>
            <a:r>
              <a:rPr lang="en-US" altLang="ko-KR" sz="2800" spc="-250" dirty="0">
                <a:solidFill>
                  <a:prstClr val="black"/>
                </a:solidFill>
                <a:ea typeface="맑은 고딕" panose="020B0503020000020004" pitchFamily="50" charset="-127"/>
              </a:rPr>
              <a:t>'</a:t>
            </a:r>
            <a:r>
              <a:rPr lang="ko-KR" altLang="en-US" sz="2800" spc="-250" dirty="0">
                <a:solidFill>
                  <a:prstClr val="black"/>
                </a:solidFill>
                <a:ea typeface="맑은 고딕" panose="020B0503020000020004" pitchFamily="50" charset="-127"/>
              </a:rPr>
              <a:t>라고 부르는 이유를 이야기해 보자</a:t>
            </a:r>
            <a:r>
              <a:rPr lang="en-US" altLang="ko-KR" sz="2800" spc="-250" dirty="0">
                <a:solidFill>
                  <a:prstClr val="black"/>
                </a:solidFill>
                <a:ea typeface="맑은 고딕" panose="020B0503020000020004" pitchFamily="50" charset="-127"/>
              </a:rPr>
              <a:t>.</a:t>
            </a:r>
            <a:endParaRPr lang="ko-KR" altLang="en-US" sz="2800" spc="-250" dirty="0">
              <a:solidFill>
                <a:prstClr val="black"/>
              </a:solidFill>
              <a:ea typeface="맑은 고딕" panose="020B0503020000020004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399600" y="1700808"/>
            <a:ext cx="8316000" cy="4951486"/>
          </a:xfrm>
          <a:prstGeom prst="roundRect">
            <a:avLst>
              <a:gd name="adj" fmla="val 5457"/>
            </a:avLst>
          </a:prstGeom>
          <a:solidFill>
            <a:schemeClr val="bg1"/>
          </a:solidFill>
          <a:effectLst>
            <a:innerShdw blurRad="76200">
              <a:prstClr val="black">
                <a:alpha val="80000"/>
              </a:prstClr>
            </a:innerShdw>
          </a:effectLst>
          <a:extLst/>
        </p:spPr>
        <p:txBody>
          <a:bodyPr lIns="0" tIns="0" rIns="0" bIns="0"/>
          <a:lstStyle/>
          <a:p>
            <a:pPr algn="ctr" eaLnBrk="1" latinLnBrk="1" hangingPunct="1">
              <a:lnSpc>
                <a:spcPct val="120000"/>
              </a:lnSpc>
              <a:defRPr/>
            </a:pPr>
            <a:endParaRPr lang="ko-KR" altLang="en-US" sz="2800" dirty="0">
              <a:ea typeface="맑은 고딕" panose="020B0503020000020004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2515444"/>
            <a:ext cx="7992887" cy="1109334"/>
          </a:xfrm>
          <a:prstGeom prst="rect">
            <a:avLst/>
          </a:prstGeom>
          <a:noFill/>
        </p:spPr>
        <p:txBody>
          <a:bodyPr wrap="square" lIns="216000" tIns="36000" rIns="216000" bIns="36000">
            <a:spAutoFit/>
          </a:bodyPr>
          <a:lstStyle/>
          <a:p>
            <a:pPr algn="just" eaLnBrk="1" latinLnBrk="1" hangingPunct="1">
              <a:lnSpc>
                <a:spcPct val="150000"/>
              </a:lnSpc>
              <a:defRPr/>
            </a:pPr>
            <a:r>
              <a:rPr lang="ko-KR" altLang="en-US" sz="2400" spc="-150" dirty="0">
                <a:solidFill>
                  <a:srgbClr val="CC3300"/>
                </a:solidFill>
                <a:ea typeface="맑은 고딕" panose="020B0503020000020004" pitchFamily="50" charset="-127"/>
              </a:rPr>
              <a:t>인도는 불교와 힌두교의 발상지이며 이슬람교</a:t>
            </a:r>
            <a:r>
              <a:rPr lang="en-US" altLang="ko-KR" sz="2400" spc="-150" dirty="0">
                <a:solidFill>
                  <a:srgbClr val="CC3300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2400" spc="-150" dirty="0">
                <a:solidFill>
                  <a:srgbClr val="CC3300"/>
                </a:solidFill>
                <a:ea typeface="맑은 고딕" panose="020B0503020000020004" pitchFamily="50" charset="-127"/>
              </a:rPr>
              <a:t>기독교</a:t>
            </a:r>
            <a:r>
              <a:rPr lang="en-US" altLang="ko-KR" sz="2400" spc="-150" dirty="0">
                <a:solidFill>
                  <a:srgbClr val="CC3300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2400" spc="-150" dirty="0" err="1">
                <a:solidFill>
                  <a:srgbClr val="CC3300"/>
                </a:solidFill>
                <a:ea typeface="맑은 고딕" panose="020B0503020000020004" pitchFamily="50" charset="-127"/>
              </a:rPr>
              <a:t>시크교</a:t>
            </a:r>
            <a:r>
              <a:rPr lang="en-US" altLang="ko-KR" sz="2400" spc="-150" dirty="0">
                <a:solidFill>
                  <a:srgbClr val="CC3300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2400" spc="-150" dirty="0" err="1">
                <a:solidFill>
                  <a:srgbClr val="CC3300"/>
                </a:solidFill>
                <a:ea typeface="맑은 고딕" panose="020B0503020000020004" pitchFamily="50" charset="-127"/>
              </a:rPr>
              <a:t>자이나교</a:t>
            </a:r>
            <a:r>
              <a:rPr lang="ko-KR" altLang="en-US" sz="2400" spc="-150" dirty="0">
                <a:solidFill>
                  <a:srgbClr val="CC3300"/>
                </a:solidFill>
                <a:ea typeface="맑은 고딕" panose="020B0503020000020004" pitchFamily="50" charset="-127"/>
              </a:rPr>
              <a:t> 등의 종교가 공존하는 나라이다</a:t>
            </a:r>
            <a:r>
              <a:rPr lang="en-US" altLang="ko-KR" sz="2400" spc="-150" dirty="0">
                <a:solidFill>
                  <a:srgbClr val="CC3300"/>
                </a:solidFill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698727" y="1916832"/>
            <a:ext cx="1109662" cy="382588"/>
          </a:xfrm>
          <a:prstGeom prst="roundRect">
            <a:avLst/>
          </a:prstGeom>
          <a:solidFill>
            <a:srgbClr val="984807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36000" anchor="ctr"/>
          <a:lstStyle/>
          <a:p>
            <a:pPr algn="ctr" eaLnBrk="1" latinLnBrk="1" hangingPunct="1">
              <a:defRPr/>
            </a:pPr>
            <a:r>
              <a:rPr lang="ko-KR" altLang="en-US" sz="1800" spc="-3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예시 답안</a:t>
            </a:r>
          </a:p>
        </p:txBody>
      </p:sp>
      <p:sp>
        <p:nvSpPr>
          <p:cNvPr id="7" name="타원 6"/>
          <p:cNvSpPr/>
          <p:nvPr/>
        </p:nvSpPr>
        <p:spPr>
          <a:xfrm>
            <a:off x="538048" y="1052736"/>
            <a:ext cx="192088" cy="185737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558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타원 8"/>
          <p:cNvSpPr/>
          <p:nvPr/>
        </p:nvSpPr>
        <p:spPr>
          <a:xfrm>
            <a:off x="425450" y="1041053"/>
            <a:ext cx="436563" cy="43497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 smtClean="0"/>
              <a:t>1</a:t>
            </a:r>
            <a:endParaRPr lang="ko-KR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62013" y="980728"/>
            <a:ext cx="7856537" cy="535779"/>
          </a:xfrm>
          <a:prstGeom prst="rect">
            <a:avLst/>
          </a:prstGeom>
          <a:noFill/>
        </p:spPr>
        <p:txBody>
          <a:bodyPr lIns="72000" tIns="36000" rIns="0" bIns="36000">
            <a:spAutoFit/>
          </a:bodyPr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2800" spc="-150" dirty="0">
                <a:solidFill>
                  <a:srgbClr val="416898"/>
                </a:solidFill>
                <a:ea typeface="맑은 고딕" panose="020B0503020000020004" pitchFamily="50" charset="-127"/>
              </a:rPr>
              <a:t>불교의 성립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450" y="1699527"/>
            <a:ext cx="8294400" cy="3673689"/>
          </a:xfrm>
          <a:prstGeom prst="rect">
            <a:avLst/>
          </a:prstGeom>
          <a:noFill/>
        </p:spPr>
        <p:txBody>
          <a:bodyPr wrap="square" lIns="72000" tIns="36000" rIns="72000" bIns="36000">
            <a:spAutoFit/>
          </a:bodyPr>
          <a:lstStyle/>
          <a:p>
            <a:pPr marL="4572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 dirty="0">
                <a:solidFill>
                  <a:prstClr val="black"/>
                </a:solidFill>
                <a:ea typeface="맑은 고딕" panose="020B0503020000020004" pitchFamily="50" charset="-127"/>
              </a:rPr>
              <a:t>⑴ 배경</a:t>
            </a:r>
          </a:p>
          <a:p>
            <a:pPr marL="4572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① 사회 </a:t>
            </a:r>
            <a:r>
              <a:rPr lang="ko-KR" altLang="en-US" sz="2600" b="0" dirty="0" smtClean="0">
                <a:solidFill>
                  <a:srgbClr val="000000"/>
                </a:solidFill>
                <a:latin typeface="+mn-lt"/>
                <a:ea typeface="+mn-ea"/>
              </a:rPr>
              <a:t>변화</a:t>
            </a:r>
            <a:r>
              <a:rPr lang="en-US" altLang="ko-KR" sz="2600" b="0" dirty="0" smtClean="0">
                <a:solidFill>
                  <a:srgbClr val="000000"/>
                </a:solidFill>
                <a:latin typeface="+mn-lt"/>
                <a:ea typeface="+mn-ea"/>
              </a:rPr>
              <a:t>: </a:t>
            </a: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기원전 </a:t>
            </a:r>
            <a:r>
              <a:rPr lang="en-US" altLang="ko-KR" sz="2600" b="0" dirty="0">
                <a:solidFill>
                  <a:srgbClr val="000000"/>
                </a:solidFill>
                <a:latin typeface="+mn-lt"/>
                <a:ea typeface="+mn-ea"/>
              </a:rPr>
              <a:t>6</a:t>
            </a: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세기경 철기 문화의 유입 → 정복 전쟁 활발</a:t>
            </a:r>
            <a:r>
              <a:rPr lang="en-US" altLang="ko-KR" sz="2600" b="0" dirty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상업 발달 → </a:t>
            </a:r>
            <a:r>
              <a:rPr lang="ko-KR" altLang="en-US" sz="2600" b="0" dirty="0" err="1">
                <a:solidFill>
                  <a:srgbClr val="000000"/>
                </a:solidFill>
                <a:latin typeface="+mn-lt"/>
                <a:ea typeface="+mn-ea"/>
              </a:rPr>
              <a:t>크샤트리아와</a:t>
            </a: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ko-KR" altLang="en-US" sz="2600" b="0" dirty="0" err="1">
                <a:solidFill>
                  <a:srgbClr val="000000"/>
                </a:solidFill>
                <a:latin typeface="+mn-lt"/>
                <a:ea typeface="+mn-ea"/>
              </a:rPr>
              <a:t>바이샤</a:t>
            </a: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 세력의 성장</a:t>
            </a:r>
          </a:p>
          <a:p>
            <a:pPr marL="4572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② 브라만교에 대한 </a:t>
            </a:r>
            <a:r>
              <a:rPr lang="ko-KR" altLang="en-US" sz="2600" b="0" dirty="0" smtClean="0">
                <a:solidFill>
                  <a:srgbClr val="000000"/>
                </a:solidFill>
                <a:latin typeface="+mn-lt"/>
                <a:ea typeface="+mn-ea"/>
              </a:rPr>
              <a:t>불만</a:t>
            </a:r>
            <a:r>
              <a:rPr lang="en-US" altLang="ko-KR" sz="2600" b="0" dirty="0" smtClean="0">
                <a:solidFill>
                  <a:srgbClr val="000000"/>
                </a:solidFill>
                <a:latin typeface="+mn-lt"/>
                <a:ea typeface="+mn-ea"/>
              </a:rPr>
              <a:t>: </a:t>
            </a: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브라만 중심의 카스트 사회에 대한 </a:t>
            </a:r>
            <a:r>
              <a:rPr lang="ko-KR" altLang="en-US" sz="2600" b="0" dirty="0" err="1">
                <a:solidFill>
                  <a:srgbClr val="000000"/>
                </a:solidFill>
                <a:latin typeface="+mn-lt"/>
                <a:ea typeface="+mn-ea"/>
              </a:rPr>
              <a:t>크샤트리아와</a:t>
            </a: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ko-KR" altLang="en-US" sz="2600" b="0" dirty="0" err="1">
                <a:solidFill>
                  <a:srgbClr val="000000"/>
                </a:solidFill>
                <a:latin typeface="+mn-lt"/>
                <a:ea typeface="+mn-ea"/>
              </a:rPr>
              <a:t>바이샤</a:t>
            </a: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 세력의 불만 고조</a:t>
            </a:r>
            <a:endParaRPr lang="en-US" altLang="ko-KR" sz="2600" b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75984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7397" y="979200"/>
            <a:ext cx="8293100" cy="4753985"/>
          </a:xfrm>
          <a:prstGeom prst="rect">
            <a:avLst/>
          </a:prstGeom>
          <a:noFill/>
        </p:spPr>
        <p:txBody>
          <a:bodyPr lIns="72000" tIns="36000" rIns="0" bIns="36000">
            <a:spAutoFit/>
          </a:bodyPr>
          <a:lstStyle/>
          <a:p>
            <a:pPr marL="457200" indent="-457200" eaLnBrk="1" latinLnBrk="1" hangingPunct="1">
              <a:lnSpc>
                <a:spcPct val="120000"/>
              </a:lnSpc>
              <a:defRPr/>
            </a:pPr>
            <a:r>
              <a:rPr lang="ko-KR" altLang="en-US" sz="2600" dirty="0">
                <a:solidFill>
                  <a:prstClr val="black"/>
                </a:solidFill>
                <a:ea typeface="맑은 고딕" panose="020B0503020000020004" pitchFamily="50" charset="-127"/>
              </a:rPr>
              <a:t>⑵ 불교의 창시</a:t>
            </a:r>
          </a:p>
          <a:p>
            <a:pPr marL="4572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① 창시</a:t>
            </a:r>
            <a:r>
              <a:rPr lang="en-US" altLang="ko-KR" sz="2600" b="0" dirty="0">
                <a:solidFill>
                  <a:srgbClr val="000000"/>
                </a:solidFill>
                <a:latin typeface="+mn-lt"/>
                <a:ea typeface="+mn-ea"/>
              </a:rPr>
              <a:t>: </a:t>
            </a: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기원전 </a:t>
            </a:r>
            <a:r>
              <a:rPr lang="en-US" altLang="ko-KR" sz="2600" b="0" dirty="0">
                <a:solidFill>
                  <a:srgbClr val="000000"/>
                </a:solidFill>
                <a:latin typeface="+mn-lt"/>
                <a:ea typeface="+mn-ea"/>
              </a:rPr>
              <a:t>6</a:t>
            </a: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세기경 </a:t>
            </a:r>
            <a:r>
              <a:rPr lang="ko-KR" altLang="en-US" sz="2600" b="0" dirty="0" err="1">
                <a:solidFill>
                  <a:srgbClr val="000000"/>
                </a:solidFill>
                <a:latin typeface="+mn-lt"/>
                <a:ea typeface="+mn-ea"/>
              </a:rPr>
              <a:t>고타마</a:t>
            </a: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 싯다르타</a:t>
            </a:r>
            <a:r>
              <a:rPr lang="en-US" altLang="ko-KR" sz="2600" b="0" dirty="0">
                <a:solidFill>
                  <a:srgbClr val="000000"/>
                </a:solidFill>
                <a:latin typeface="+mn-lt"/>
                <a:ea typeface="+mn-ea"/>
              </a:rPr>
              <a:t>(</a:t>
            </a: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석가모니</a:t>
            </a:r>
            <a:r>
              <a:rPr lang="en-US" altLang="ko-KR" sz="2600" b="0" dirty="0">
                <a:solidFill>
                  <a:srgbClr val="000000"/>
                </a:solidFill>
                <a:latin typeface="+mn-lt"/>
                <a:ea typeface="+mn-ea"/>
              </a:rPr>
              <a:t>)</a:t>
            </a: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가 창시</a:t>
            </a:r>
          </a:p>
          <a:p>
            <a:pPr marL="4572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② 교리</a:t>
            </a:r>
            <a:r>
              <a:rPr lang="en-US" altLang="ko-KR" sz="2600" b="0" dirty="0">
                <a:solidFill>
                  <a:srgbClr val="000000"/>
                </a:solidFill>
                <a:latin typeface="+mn-lt"/>
                <a:ea typeface="+mn-ea"/>
              </a:rPr>
              <a:t>: </a:t>
            </a: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욕심을 버리고 올바르게 수행하면 윤회의 고통에서 벗어나 해탈할 수 있다고 주장</a:t>
            </a:r>
            <a:r>
              <a:rPr lang="en-US" altLang="ko-KR" sz="2600" b="0" dirty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평등과 자비를 강조</a:t>
            </a:r>
          </a:p>
          <a:p>
            <a:pPr marL="4572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③ </a:t>
            </a:r>
            <a:r>
              <a:rPr lang="ko-KR" altLang="en-US" sz="2600" b="0" dirty="0" smtClean="0">
                <a:solidFill>
                  <a:srgbClr val="000000"/>
                </a:solidFill>
                <a:latin typeface="+mn-lt"/>
                <a:ea typeface="+mn-ea"/>
              </a:rPr>
              <a:t>성장</a:t>
            </a:r>
            <a:r>
              <a:rPr lang="en-US" altLang="ko-KR" sz="2600" b="0" dirty="0" smtClean="0">
                <a:solidFill>
                  <a:srgbClr val="000000"/>
                </a:solidFill>
                <a:latin typeface="+mn-lt"/>
                <a:ea typeface="+mn-ea"/>
              </a:rPr>
              <a:t>: </a:t>
            </a:r>
            <a:r>
              <a:rPr lang="ko-KR" altLang="en-US" sz="2600" b="0" dirty="0" err="1">
                <a:solidFill>
                  <a:srgbClr val="000000"/>
                </a:solidFill>
                <a:latin typeface="+mn-lt"/>
                <a:ea typeface="+mn-ea"/>
              </a:rPr>
              <a:t>크샤트리아와</a:t>
            </a: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ko-KR" altLang="en-US" sz="2600" b="0" dirty="0" err="1">
                <a:solidFill>
                  <a:srgbClr val="000000"/>
                </a:solidFill>
                <a:latin typeface="+mn-lt"/>
                <a:ea typeface="+mn-ea"/>
              </a:rPr>
              <a:t>바이샤</a:t>
            </a: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 세력의 환영</a:t>
            </a:r>
            <a:r>
              <a:rPr lang="en-US" altLang="ko-KR" sz="2600" b="0" dirty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lang="ko-KR" altLang="en-US" sz="2600" b="0" dirty="0" err="1">
                <a:solidFill>
                  <a:srgbClr val="000000"/>
                </a:solidFill>
                <a:latin typeface="+mn-lt"/>
                <a:ea typeface="+mn-ea"/>
              </a:rPr>
              <a:t>크샤트리아와</a:t>
            </a: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ko-KR" altLang="en-US" sz="2600" b="0" dirty="0" err="1">
                <a:solidFill>
                  <a:srgbClr val="000000"/>
                </a:solidFill>
                <a:latin typeface="+mn-lt"/>
                <a:ea typeface="+mn-ea"/>
              </a:rPr>
              <a:t>바이샤</a:t>
            </a: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 세력의 지원을 받아 성장</a:t>
            </a:r>
          </a:p>
        </p:txBody>
      </p:sp>
    </p:spTree>
    <p:extLst>
      <p:ext uri="{BB962C8B-B14F-4D97-AF65-F5344CB8AC3E}">
        <p14:creationId xmlns:p14="http://schemas.microsoft.com/office/powerpoint/2010/main" val="1430384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타원 8"/>
          <p:cNvSpPr/>
          <p:nvPr/>
        </p:nvSpPr>
        <p:spPr>
          <a:xfrm>
            <a:off x="425450" y="1041053"/>
            <a:ext cx="436563" cy="43497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 smtClean="0"/>
              <a:t>2</a:t>
            </a:r>
            <a:endParaRPr lang="ko-KR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62013" y="980728"/>
            <a:ext cx="7856537" cy="535779"/>
          </a:xfrm>
          <a:prstGeom prst="rect">
            <a:avLst/>
          </a:prstGeom>
          <a:noFill/>
        </p:spPr>
        <p:txBody>
          <a:bodyPr lIns="72000" tIns="36000" rIns="0" bIns="36000">
            <a:spAutoFit/>
          </a:bodyPr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2800" spc="-150" dirty="0" err="1">
                <a:solidFill>
                  <a:srgbClr val="416898"/>
                </a:solidFill>
                <a:ea typeface="맑은 고딕" panose="020B0503020000020004" pitchFamily="50" charset="-127"/>
              </a:rPr>
              <a:t>마우리아</a:t>
            </a:r>
            <a:r>
              <a:rPr lang="ko-KR" altLang="en-US" sz="2800" spc="-150" dirty="0">
                <a:solidFill>
                  <a:srgbClr val="416898"/>
                </a:solidFill>
                <a:ea typeface="맑은 고딕" panose="020B0503020000020004" pitchFamily="50" charset="-127"/>
              </a:rPr>
              <a:t> 왕조의 성립과 발전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450" y="1699527"/>
            <a:ext cx="8294400" cy="4874018"/>
          </a:xfrm>
          <a:prstGeom prst="rect">
            <a:avLst/>
          </a:prstGeom>
          <a:noFill/>
        </p:spPr>
        <p:txBody>
          <a:bodyPr wrap="square" lIns="72000" tIns="36000" rIns="72000" bIns="36000">
            <a:spAutoFit/>
          </a:bodyPr>
          <a:lstStyle/>
          <a:p>
            <a:pPr marL="4572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 dirty="0">
                <a:solidFill>
                  <a:prstClr val="black"/>
                </a:solidFill>
                <a:ea typeface="맑은 고딕" panose="020B0503020000020004" pitchFamily="50" charset="-127"/>
              </a:rPr>
              <a:t>⑴ 성립</a:t>
            </a:r>
            <a:r>
              <a:rPr lang="en-US" altLang="ko-KR" sz="2600" dirty="0">
                <a:solidFill>
                  <a:prstClr val="black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2600" b="0" dirty="0">
                <a:solidFill>
                  <a:prstClr val="black"/>
                </a:solidFill>
                <a:ea typeface="맑은 고딕" panose="020B0503020000020004" pitchFamily="50" charset="-127"/>
              </a:rPr>
              <a:t>인도가 기원전 </a:t>
            </a:r>
            <a:r>
              <a:rPr lang="en-US" altLang="ko-KR" sz="2600" b="0" dirty="0">
                <a:solidFill>
                  <a:prstClr val="black"/>
                </a:solidFill>
                <a:ea typeface="맑은 고딕" panose="020B0503020000020004" pitchFamily="50" charset="-127"/>
              </a:rPr>
              <a:t>4</a:t>
            </a:r>
            <a:r>
              <a:rPr lang="ko-KR" altLang="en-US" sz="2600" b="0" dirty="0">
                <a:solidFill>
                  <a:prstClr val="black"/>
                </a:solidFill>
                <a:ea typeface="맑은 고딕" panose="020B0503020000020004" pitchFamily="50" charset="-127"/>
              </a:rPr>
              <a:t>세기 후반까지 분열 → </a:t>
            </a:r>
            <a:r>
              <a:rPr lang="ko-KR" altLang="en-US" sz="2600" b="0" dirty="0" err="1">
                <a:solidFill>
                  <a:prstClr val="black"/>
                </a:solidFill>
                <a:ea typeface="맑은 고딕" panose="020B0503020000020004" pitchFamily="50" charset="-127"/>
              </a:rPr>
              <a:t>알렉산드로스의</a:t>
            </a:r>
            <a:r>
              <a:rPr lang="ko-KR" altLang="en-US" sz="2600" b="0" dirty="0">
                <a:solidFill>
                  <a:prstClr val="black"/>
                </a:solidFill>
                <a:ea typeface="맑은 고딕" panose="020B0503020000020004" pitchFamily="50" charset="-127"/>
              </a:rPr>
              <a:t> 인도 서북부 지역 침입 이후 더욱 혼란 → </a:t>
            </a:r>
            <a:r>
              <a:rPr lang="ko-KR" altLang="en-US" sz="2600" b="0" dirty="0" err="1">
                <a:solidFill>
                  <a:prstClr val="black"/>
                </a:solidFill>
                <a:ea typeface="맑은 고딕" panose="020B0503020000020004" pitchFamily="50" charset="-127"/>
              </a:rPr>
              <a:t>찬드라굽타가</a:t>
            </a:r>
            <a:r>
              <a:rPr lang="ko-KR" altLang="en-US" sz="2600" b="0" dirty="0">
                <a:solidFill>
                  <a:prstClr val="black"/>
                </a:solidFill>
                <a:ea typeface="맑은 고딕" panose="020B0503020000020004" pitchFamily="50" charset="-127"/>
              </a:rPr>
              <a:t> 인도 북부 지역을 최초로 </a:t>
            </a:r>
            <a:r>
              <a:rPr lang="ko-KR" altLang="en-US" sz="2600" b="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통일</a:t>
            </a:r>
            <a:endParaRPr lang="en-US" altLang="ko-KR" sz="2600" b="0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572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 dirty="0">
                <a:solidFill>
                  <a:prstClr val="black"/>
                </a:solidFill>
                <a:ea typeface="맑은 고딕" panose="020B0503020000020004" pitchFamily="50" charset="-127"/>
              </a:rPr>
              <a:t>⑵ </a:t>
            </a:r>
            <a:r>
              <a:rPr lang="ko-KR" altLang="en-US" sz="2600" dirty="0">
                <a:solidFill>
                  <a:prstClr val="black"/>
                </a:solidFill>
                <a:ea typeface="맑은 고딕" panose="020B0503020000020004" pitchFamily="50" charset="-127"/>
              </a:rPr>
              <a:t>전성기</a:t>
            </a:r>
            <a:r>
              <a:rPr lang="en-US" altLang="ko-KR" sz="2600" dirty="0">
                <a:solidFill>
                  <a:prstClr val="black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2600" b="0" dirty="0" err="1">
                <a:solidFill>
                  <a:prstClr val="black"/>
                </a:solidFill>
                <a:ea typeface="맑은 고딕" panose="020B0503020000020004" pitchFamily="50" charset="-127"/>
              </a:rPr>
              <a:t>아소카왕</a:t>
            </a:r>
            <a:r>
              <a:rPr lang="ko-KR" altLang="en-US" sz="2600" b="0" dirty="0">
                <a:solidFill>
                  <a:prstClr val="black"/>
                </a:solidFill>
                <a:ea typeface="맑은 고딕" panose="020B0503020000020004" pitchFamily="50" charset="-127"/>
              </a:rPr>
              <a:t> 때 </a:t>
            </a:r>
            <a:r>
              <a:rPr lang="ko-KR" altLang="en-US" sz="2600" b="0" dirty="0" err="1">
                <a:solidFill>
                  <a:prstClr val="black"/>
                </a:solidFill>
                <a:ea typeface="맑은 고딕" panose="020B0503020000020004" pitchFamily="50" charset="-127"/>
              </a:rPr>
              <a:t>이룩</a:t>
            </a:r>
            <a:endParaRPr lang="ko-KR" altLang="en-US" sz="2600" b="0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572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 b="0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① 영토 확장</a:t>
            </a:r>
            <a:r>
              <a:rPr lang="en-US" altLang="ko-KR" sz="2600" b="0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2600" b="0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남부 지역을 제외한 인도 대부분 지역 통일</a:t>
            </a:r>
          </a:p>
          <a:p>
            <a:pPr marL="4572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 b="0" dirty="0">
                <a:solidFill>
                  <a:prstClr val="black"/>
                </a:solidFill>
                <a:ea typeface="맑은 고딕" panose="020B0503020000020004" pitchFamily="50" charset="-127"/>
              </a:rPr>
              <a:t>② 중앙 집권 체제 강화</a:t>
            </a:r>
            <a:r>
              <a:rPr lang="en-US" altLang="ko-KR" sz="2600" b="0" dirty="0">
                <a:solidFill>
                  <a:prstClr val="black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2600" b="0" dirty="0">
                <a:solidFill>
                  <a:prstClr val="black"/>
                </a:solidFill>
                <a:ea typeface="맑은 고딕" panose="020B0503020000020004" pitchFamily="50" charset="-127"/>
              </a:rPr>
              <a:t>도로망 정비</a:t>
            </a:r>
            <a:r>
              <a:rPr lang="en-US" altLang="ko-KR" sz="2600" b="0" dirty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2600" b="0" dirty="0">
                <a:solidFill>
                  <a:prstClr val="black"/>
                </a:solidFill>
                <a:ea typeface="맑은 고딕" panose="020B0503020000020004" pitchFamily="50" charset="-127"/>
              </a:rPr>
              <a:t>전국에 관리 파견</a:t>
            </a:r>
          </a:p>
          <a:p>
            <a:pPr marL="4572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 b="0" dirty="0">
                <a:solidFill>
                  <a:prstClr val="black"/>
                </a:solidFill>
                <a:ea typeface="맑은 고딕" panose="020B0503020000020004" pitchFamily="50" charset="-127"/>
              </a:rPr>
              <a:t>③ 불교 장려</a:t>
            </a:r>
            <a:r>
              <a:rPr lang="en-US" altLang="ko-KR" sz="2600" b="0" dirty="0">
                <a:solidFill>
                  <a:prstClr val="black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2600" b="0" dirty="0">
                <a:solidFill>
                  <a:prstClr val="black"/>
                </a:solidFill>
                <a:ea typeface="맑은 고딕" panose="020B0503020000020004" pitchFamily="50" charset="-127"/>
              </a:rPr>
              <a:t>불교 경전 정리</a:t>
            </a:r>
            <a:r>
              <a:rPr lang="en-US" altLang="ko-KR" sz="2600" b="0" dirty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2600" b="0" dirty="0">
                <a:solidFill>
                  <a:prstClr val="black"/>
                </a:solidFill>
                <a:ea typeface="맑은 고딕" panose="020B0503020000020004" pitchFamily="50" charset="-127"/>
              </a:rPr>
              <a:t>사원과 불탑 건립 → </a:t>
            </a:r>
            <a:r>
              <a:rPr lang="ko-KR" altLang="en-US" sz="2600" b="0" dirty="0" err="1">
                <a:solidFill>
                  <a:prstClr val="black"/>
                </a:solidFill>
                <a:ea typeface="맑은 고딕" panose="020B0503020000020004" pitchFamily="50" charset="-127"/>
              </a:rPr>
              <a:t>상좌부</a:t>
            </a:r>
            <a:r>
              <a:rPr lang="ko-KR" altLang="en-US" sz="2600" b="0" dirty="0">
                <a:solidFill>
                  <a:prstClr val="black"/>
                </a:solidFill>
                <a:ea typeface="맑은 고딕" panose="020B0503020000020004" pitchFamily="50" charset="-127"/>
              </a:rPr>
              <a:t> 불교 발전</a:t>
            </a:r>
            <a:r>
              <a:rPr lang="en-US" altLang="ko-KR" sz="2600" b="0" dirty="0">
                <a:solidFill>
                  <a:prstClr val="black"/>
                </a:solidFill>
                <a:ea typeface="맑은 고딕" panose="020B0503020000020004" pitchFamily="50" charset="-127"/>
              </a:rPr>
              <a:t>(</a:t>
            </a:r>
            <a:r>
              <a:rPr lang="ko-KR" altLang="en-US" sz="2600" b="0" dirty="0">
                <a:solidFill>
                  <a:prstClr val="black"/>
                </a:solidFill>
                <a:ea typeface="맑은 고딕" panose="020B0503020000020004" pitchFamily="50" charset="-127"/>
              </a:rPr>
              <a:t>동남아시아로 전파</a:t>
            </a:r>
            <a:r>
              <a:rPr lang="en-US" altLang="ko-KR" sz="2600" b="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)</a:t>
            </a:r>
            <a:endParaRPr lang="en-US" altLang="ko-KR" sz="2600" b="0" dirty="0">
              <a:solidFill>
                <a:prstClr val="black"/>
              </a:solidFill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2104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타원 8"/>
          <p:cNvSpPr/>
          <p:nvPr/>
        </p:nvSpPr>
        <p:spPr>
          <a:xfrm>
            <a:off x="425450" y="1052513"/>
            <a:ext cx="436563" cy="43497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 smtClean="0"/>
              <a:t>3</a:t>
            </a:r>
            <a:endParaRPr lang="ko-KR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62013" y="980728"/>
            <a:ext cx="7856537" cy="535779"/>
          </a:xfrm>
          <a:prstGeom prst="rect">
            <a:avLst/>
          </a:prstGeom>
          <a:noFill/>
        </p:spPr>
        <p:txBody>
          <a:bodyPr lIns="72000" tIns="36000" rIns="0" bIns="36000">
            <a:spAutoFit/>
          </a:bodyPr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2800" spc="-150" dirty="0" err="1">
                <a:solidFill>
                  <a:srgbClr val="416898"/>
                </a:solidFill>
                <a:ea typeface="맑은 고딕" panose="020B0503020000020004" pitchFamily="50" charset="-127"/>
              </a:rPr>
              <a:t>쿠샨</a:t>
            </a:r>
            <a:r>
              <a:rPr lang="ko-KR" altLang="en-US" sz="2800" spc="-150" dirty="0">
                <a:solidFill>
                  <a:srgbClr val="416898"/>
                </a:solidFill>
                <a:ea typeface="맑은 고딕" panose="020B0503020000020004" pitchFamily="50" charset="-127"/>
              </a:rPr>
              <a:t> 왕조의 성립과 간다라 양식의 발달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450" y="1699527"/>
            <a:ext cx="8294400" cy="4874018"/>
          </a:xfrm>
          <a:prstGeom prst="rect">
            <a:avLst/>
          </a:prstGeom>
          <a:noFill/>
        </p:spPr>
        <p:txBody>
          <a:bodyPr wrap="square" lIns="72000" tIns="36000" rIns="72000" bIns="36000">
            <a:spAutoFit/>
          </a:bodyPr>
          <a:lstStyle/>
          <a:p>
            <a:pPr marL="4572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 dirty="0">
                <a:solidFill>
                  <a:prstClr val="black"/>
                </a:solidFill>
                <a:ea typeface="맑은 고딕" panose="020B0503020000020004" pitchFamily="50" charset="-127"/>
              </a:rPr>
              <a:t>⑴ </a:t>
            </a:r>
            <a:r>
              <a:rPr lang="ko-KR" altLang="en-US" sz="2600" dirty="0" err="1">
                <a:solidFill>
                  <a:prstClr val="black"/>
                </a:solidFill>
                <a:ea typeface="맑은 고딕" panose="020B0503020000020004" pitchFamily="50" charset="-127"/>
              </a:rPr>
              <a:t>쿠샨</a:t>
            </a:r>
            <a:r>
              <a:rPr lang="ko-KR" altLang="en-US" sz="2600" dirty="0">
                <a:solidFill>
                  <a:prstClr val="black"/>
                </a:solidFill>
                <a:ea typeface="맑은 고딕" panose="020B0503020000020004" pitchFamily="50" charset="-127"/>
              </a:rPr>
              <a:t> 왕조의 성립</a:t>
            </a:r>
            <a:r>
              <a:rPr lang="en-US" altLang="ko-KR" sz="2600" dirty="0">
                <a:solidFill>
                  <a:prstClr val="black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2600" b="0" dirty="0" err="1">
                <a:solidFill>
                  <a:prstClr val="black"/>
                </a:solidFill>
                <a:ea typeface="맑은 고딕" panose="020B0503020000020004" pitchFamily="50" charset="-127"/>
              </a:rPr>
              <a:t>마우리아</a:t>
            </a:r>
            <a:r>
              <a:rPr lang="ko-KR" altLang="en-US" sz="2600" b="0" dirty="0">
                <a:solidFill>
                  <a:prstClr val="black"/>
                </a:solidFill>
                <a:ea typeface="맑은 고딕" panose="020B0503020000020004" pitchFamily="50" charset="-127"/>
              </a:rPr>
              <a:t> 왕조 쇠퇴</a:t>
            </a:r>
            <a:r>
              <a:rPr lang="en-US" altLang="ko-KR" sz="2600" b="0" dirty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2600" b="0" dirty="0">
                <a:solidFill>
                  <a:prstClr val="black"/>
                </a:solidFill>
                <a:ea typeface="맑은 고딕" panose="020B0503020000020004" pitchFamily="50" charset="-127"/>
              </a:rPr>
              <a:t>인도 분열 → </a:t>
            </a:r>
            <a:r>
              <a:rPr lang="en-US" altLang="ko-KR" sz="2600" b="0" dirty="0">
                <a:solidFill>
                  <a:prstClr val="black"/>
                </a:solidFill>
                <a:ea typeface="맑은 고딕" panose="020B0503020000020004" pitchFamily="50" charset="-127"/>
              </a:rPr>
              <a:t>1</a:t>
            </a:r>
            <a:r>
              <a:rPr lang="ko-KR" altLang="en-US" sz="2600" b="0" dirty="0">
                <a:solidFill>
                  <a:prstClr val="black"/>
                </a:solidFill>
                <a:ea typeface="맑은 고딕" panose="020B0503020000020004" pitchFamily="50" charset="-127"/>
              </a:rPr>
              <a:t>세기경 이란 계통의 유목민이 </a:t>
            </a:r>
            <a:r>
              <a:rPr lang="ko-KR" altLang="en-US" sz="2600" b="0" dirty="0" err="1">
                <a:solidFill>
                  <a:prstClr val="black"/>
                </a:solidFill>
                <a:ea typeface="맑은 고딕" panose="020B0503020000020004" pitchFamily="50" charset="-127"/>
              </a:rPr>
              <a:t>쿠샨</a:t>
            </a:r>
            <a:r>
              <a:rPr lang="ko-KR" altLang="en-US" sz="2600" b="0" dirty="0">
                <a:solidFill>
                  <a:prstClr val="black"/>
                </a:solidFill>
                <a:ea typeface="맑은 고딕" panose="020B0503020000020004" pitchFamily="50" charset="-127"/>
              </a:rPr>
              <a:t> 왕조 건국 → 인도 북부 재통일</a:t>
            </a:r>
          </a:p>
          <a:p>
            <a:pPr marL="4572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 dirty="0">
                <a:solidFill>
                  <a:prstClr val="black"/>
                </a:solidFill>
                <a:ea typeface="맑은 고딕" panose="020B0503020000020004" pitchFamily="50" charset="-127"/>
              </a:rPr>
              <a:t>⑵ </a:t>
            </a:r>
            <a:r>
              <a:rPr lang="ko-KR" altLang="en-US" sz="2600" dirty="0" err="1">
                <a:solidFill>
                  <a:prstClr val="black"/>
                </a:solidFill>
                <a:ea typeface="맑은 고딕" panose="020B0503020000020004" pitchFamily="50" charset="-127"/>
              </a:rPr>
              <a:t>쿠샨</a:t>
            </a:r>
            <a:r>
              <a:rPr lang="ko-KR" altLang="en-US" sz="2600" dirty="0">
                <a:solidFill>
                  <a:prstClr val="black"/>
                </a:solidFill>
                <a:ea typeface="맑은 고딕" panose="020B0503020000020004" pitchFamily="50" charset="-127"/>
              </a:rPr>
              <a:t> 왕조의 전성기</a:t>
            </a:r>
            <a:r>
              <a:rPr lang="en-US" altLang="ko-KR" sz="2600" dirty="0">
                <a:solidFill>
                  <a:prstClr val="black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2600" b="0" dirty="0" err="1">
                <a:solidFill>
                  <a:prstClr val="black"/>
                </a:solidFill>
                <a:ea typeface="맑은 고딕" panose="020B0503020000020004" pitchFamily="50" charset="-127"/>
              </a:rPr>
              <a:t>카니슈카왕</a:t>
            </a:r>
            <a:r>
              <a:rPr lang="ko-KR" altLang="en-US" sz="2600" b="0" dirty="0">
                <a:solidFill>
                  <a:prstClr val="black"/>
                </a:solidFill>
                <a:ea typeface="맑은 고딕" panose="020B0503020000020004" pitchFamily="50" charset="-127"/>
              </a:rPr>
              <a:t> 때 </a:t>
            </a:r>
            <a:r>
              <a:rPr lang="ko-KR" altLang="en-US" sz="2600" b="0" dirty="0" err="1">
                <a:solidFill>
                  <a:prstClr val="black"/>
                </a:solidFill>
                <a:ea typeface="맑은 고딕" panose="020B0503020000020004" pitchFamily="50" charset="-127"/>
              </a:rPr>
              <a:t>이룩</a:t>
            </a:r>
            <a:r>
              <a:rPr lang="ko-KR" altLang="en-US" sz="2600" b="0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</a:p>
          <a:p>
            <a:pPr marL="4572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① 영토 확장</a:t>
            </a:r>
            <a:r>
              <a:rPr lang="en-US" altLang="ko-KR" sz="2600" b="0" dirty="0">
                <a:solidFill>
                  <a:srgbClr val="000000"/>
                </a:solidFill>
                <a:latin typeface="+mn-lt"/>
                <a:ea typeface="+mn-ea"/>
              </a:rPr>
              <a:t>: </a:t>
            </a: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간다라 지방을 중심으로 중앙아시아에 이르는 영토 확보</a:t>
            </a:r>
          </a:p>
          <a:p>
            <a:pPr marL="4572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② 불교 장려</a:t>
            </a:r>
            <a:r>
              <a:rPr lang="en-US" altLang="ko-KR" sz="2600" b="0" dirty="0">
                <a:solidFill>
                  <a:srgbClr val="000000"/>
                </a:solidFill>
                <a:latin typeface="+mn-lt"/>
                <a:ea typeface="+mn-ea"/>
              </a:rPr>
              <a:t>: </a:t>
            </a: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사원과 탑 건립 → 대승 불교의 발전과 확산에 기여</a:t>
            </a:r>
            <a:r>
              <a:rPr lang="en-US" altLang="ko-KR" sz="2600" b="0" dirty="0">
                <a:solidFill>
                  <a:srgbClr val="000000"/>
                </a:solidFill>
                <a:latin typeface="+mn-lt"/>
                <a:ea typeface="+mn-ea"/>
              </a:rPr>
              <a:t>(</a:t>
            </a: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중국</a:t>
            </a:r>
            <a:r>
              <a:rPr lang="en-US" altLang="ko-KR" sz="2600" b="0" dirty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한반도</a:t>
            </a:r>
            <a:r>
              <a:rPr lang="en-US" altLang="ko-KR" sz="2600" b="0" dirty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lang="ko-KR" altLang="en-US" sz="2600" b="0" dirty="0">
                <a:solidFill>
                  <a:srgbClr val="000000"/>
                </a:solidFill>
                <a:latin typeface="+mn-lt"/>
                <a:ea typeface="+mn-ea"/>
              </a:rPr>
              <a:t>일본 등에 전파</a:t>
            </a:r>
            <a:r>
              <a:rPr lang="en-US" altLang="ko-KR" sz="2600" b="0" dirty="0">
                <a:solidFill>
                  <a:srgbClr val="000000"/>
                </a:solidFill>
                <a:latin typeface="+mn-lt"/>
                <a:ea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6974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표지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2">
      <a:majorFont>
        <a:latin typeface="나눔고딕 ExtraBold"/>
        <a:ea typeface="나눔고딕 ExtraBold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본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wrap="square" lIns="0" tIns="0" rIns="0" bIns="0" rtlCol="0" anchor="t">
        <a:noAutofit/>
      </a:bodyPr>
      <a:lstStyle>
        <a:defPPr algn="ctr">
          <a:lnSpc>
            <a:spcPct val="120000"/>
          </a:lnSpc>
          <a:defRPr sz="2800" dirty="0" smtClean="0">
            <a:ea typeface="맑은 고딕"/>
          </a:defRPr>
        </a:defPPr>
      </a:lst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36000" rIns="0" bIns="0" rtlCol="0" anchor="t">
        <a:spAutoFit/>
      </a:bodyPr>
      <a:lstStyle>
        <a:defPPr>
          <a:lnSpc>
            <a:spcPct val="120000"/>
          </a:lnSpc>
          <a:defRPr sz="2800" spc="-150" dirty="0">
            <a:solidFill>
              <a:prstClr val="black"/>
            </a:solidFill>
            <a:ea typeface="맑은 고딕"/>
          </a:defRPr>
        </a:defPPr>
      </a:lstStyle>
    </a:txDef>
  </a:objectDefaul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Shake.</ep:Company>
  <ep:Words>549</ep:Words>
  <ep:PresentationFormat>화면 슬라이드 쇼(4:3)</ep:PresentationFormat>
  <ep:Paragraphs>76</ep:Paragraphs>
  <ep:Slides>16</ep:Slides>
  <ep:Notes>8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16</vt:i4>
      </vt:variant>
    </vt:vector>
  </ep:HeadingPairs>
  <ep:TitlesOfParts>
    <vt:vector size="18" baseType="lpstr">
      <vt:lpstr>표지</vt:lpstr>
      <vt:lpstr>본문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2010-06-11T03:37:03.000</dcterms:created>
  <dc:creator>이서진</dc:creator>
  <cp:lastModifiedBy>Admins</cp:lastModifiedBy>
  <dcterms:modified xsi:type="dcterms:W3CDTF">2022-04-21T06:05:28.299</dcterms:modified>
  <cp:revision>456</cp:revision>
  <dc:title>슬라이드 1</dc:title>
  <cp:version/>
</cp:coreProperties>
</file>