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30" y="62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presProps" Target="presProps.xml"  /><Relationship Id="rId16" Type="http://schemas.openxmlformats.org/officeDocument/2006/relationships/viewProps" Target="viewProps.xml"  /><Relationship Id="rId17" Type="http://schemas.openxmlformats.org/officeDocument/2006/relationships/theme" Target="theme/theme1.xml"  /><Relationship Id="rId18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F82251-CA38-40B0-BA28-189634E9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29D51F8-827D-43B0-88C2-E480C3AFCD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03AE2EB-C2CD-46B6-BF01-76BBDE5E6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0B1E7-35F1-4F45-A641-71B31B5194EA}" type="datetimeFigureOut">
              <a:rPr lang="ko-KR" altLang="en-US" smtClean="0"/>
              <a:t>2018-04-16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C33432-9E7C-46FD-A864-3E66FE65E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FBEB9AA-4AF9-4C2D-A1B5-6E5A57B67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1819-0E4D-4510-B92F-4CE9EE1546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762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CF28EC-F43E-4902-AD94-D086DD7BD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C94176D-0D83-40A0-B7ED-4A362524C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773B75-9CC3-48A8-A537-C7588709A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0B1E7-35F1-4F45-A641-71B31B5194EA}" type="datetimeFigureOut">
              <a:rPr lang="ko-KR" altLang="en-US" smtClean="0"/>
              <a:t>2018-04-16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1755DD-0CC8-4712-BFC0-D5A784261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708BA81-4222-48CD-A5A6-D04832549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1819-0E4D-4510-B92F-4CE9EE1546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0678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B3C6722-C047-4D0A-9CB4-9FAAAEC311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99EC998-E4B8-4C58-B7CD-B8FD44968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DA3C22-2F9F-4686-BEEE-BAC3B20B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0B1E7-35F1-4F45-A641-71B31B5194EA}" type="datetimeFigureOut">
              <a:rPr lang="ko-KR" altLang="en-US" smtClean="0"/>
              <a:t>2018-04-16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55BFE3D-10CC-4667-B63B-B96D5ADDF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7574008-7C23-467E-81E9-D758256E3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1819-0E4D-4510-B92F-4CE9EE1546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809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C32752-86D0-4F77-A6E1-0A1653CC7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28DCCD2-E066-4995-9C54-E4D30049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F2E01F-3CCD-4399-9B42-126D83F1B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0B1E7-35F1-4F45-A641-71B31B5194EA}" type="datetimeFigureOut">
              <a:rPr lang="ko-KR" altLang="en-US" smtClean="0"/>
              <a:t>2018-04-16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CF555A0-A82E-4C33-A623-BBFA42155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7E530E-8EC6-4AB7-8303-9EE7060A9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1819-0E4D-4510-B92F-4CE9EE1546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972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EA13CB-3E9E-49DA-AC4F-3000D5BD6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2504891-9256-4181-B954-C8B9FA97D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D01451-89A5-4183-B846-8D31CAE17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0B1E7-35F1-4F45-A641-71B31B5194EA}" type="datetimeFigureOut">
              <a:rPr lang="ko-KR" altLang="en-US" smtClean="0"/>
              <a:t>2018-04-16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F5A5069-F87E-492D-88DD-746660012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89C813C-5DBC-4FB8-8AFF-F96B692D0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1819-0E4D-4510-B92F-4CE9EE1546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4628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DB5A48-675B-4E70-B4E7-5AD115897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21C9191-2EC1-4F0B-ACAA-FB985380F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D660ECF-B889-48FB-A345-C987C9C2A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0963CFF-B97A-4391-84A2-85F83AE74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0B1E7-35F1-4F45-A641-71B31B5194EA}" type="datetimeFigureOut">
              <a:rPr lang="ko-KR" altLang="en-US" smtClean="0"/>
              <a:t>2018-04-16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A118A80-A0B2-4B00-B2A6-FD6B226C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10246F7-3C5B-4A3B-AFFD-30A095784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1819-0E4D-4510-B92F-4CE9EE1546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8615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2D0C73-7606-4FE1-97FF-282D714B8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52E2E3D-2B6E-4661-9F2A-4B0CF2DEC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D0F3BDE-83AD-408A-AFE6-BC49014C8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E9512A6-73FF-438E-97DF-1A9291BC9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F3EAED5-8F1B-478A-9934-7145390B65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2450328-54C6-49F5-99E3-4653ED25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0B1E7-35F1-4F45-A641-71B31B5194EA}" type="datetimeFigureOut">
              <a:rPr lang="ko-KR" altLang="en-US" smtClean="0"/>
              <a:t>2018-04-16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5604A97-66D5-4EFD-BB63-406BE3436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9CDF78F-B999-4F35-A1DC-E0812F796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1819-0E4D-4510-B92F-4CE9EE1546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29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7AB7B5-7173-4881-9EB0-3AD78FA22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CB39707-0AB9-42BA-A294-D787954AE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0B1E7-35F1-4F45-A641-71B31B5194EA}" type="datetimeFigureOut">
              <a:rPr lang="ko-KR" altLang="en-US" smtClean="0"/>
              <a:t>2018-04-16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6F3FC51-81C7-4B6A-9A0B-E463247FE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930E63B-3455-41E7-902E-C830EA363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1819-0E4D-4510-B92F-4CE9EE1546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134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EADCD82-5834-4E51-8168-EE074628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0B1E7-35F1-4F45-A641-71B31B5194EA}" type="datetimeFigureOut">
              <a:rPr lang="ko-KR" altLang="en-US" smtClean="0"/>
              <a:t>2018-04-16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33F2B4D-6987-414B-8DC2-E71D9ACFF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35385B0-5AC9-48D0-88C3-FBFB9B08B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1819-0E4D-4510-B92F-4CE9EE1546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087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2FB84D-645B-4BD8-9135-B3A0FD5F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0A539BD-81C2-49B2-ABF6-3CAD7B0E4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88D90A6-D4E2-43C2-A61D-869B1C1AC1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FD76F55-E5A3-453B-8621-FF0E7C095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0B1E7-35F1-4F45-A641-71B31B5194EA}" type="datetimeFigureOut">
              <a:rPr lang="ko-KR" altLang="en-US" smtClean="0"/>
              <a:t>2018-04-16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4606FF2-22E4-4FFC-BA8E-AFFEC92A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21C2098-95EF-45EC-B3F9-DFD8EE8A1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1819-0E4D-4510-B92F-4CE9EE1546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062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32CBEE-B80B-4B93-89B7-65DDF339E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3C2AAFF-56C4-463E-8E57-B9BAC23738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B790DF2-51DB-4E47-9D2C-377CFF1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CC3C694-1655-41C5-8363-E5408CE11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0B1E7-35F1-4F45-A641-71B31B5194EA}" type="datetimeFigureOut">
              <a:rPr lang="ko-KR" altLang="en-US" smtClean="0"/>
              <a:t>2018-04-16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3E72CDD-3E37-47C5-832B-D43C14A4A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D249C31-2AD0-4667-B081-C698432DC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1819-0E4D-4510-B92F-4CE9EE1546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4530154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5F302C0-6FE3-45E8-B8C2-CAF41136E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949A7A9-8099-497A-93FE-E21DB9208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6F4F104-5153-4E39-80DA-19FC3C2983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0B1E7-35F1-4F45-A641-71B31B5194EA}" type="datetimeFigureOut">
              <a:rPr lang="ko-KR" altLang="en-US" smtClean="0"/>
              <a:t>2018-04-16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C1837D-484F-4838-8BE5-3A78479599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129B2E-E942-45E3-984B-E9C60DCEF3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21819-0E4D-4510-B92F-4CE9EE1546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110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9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10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11.pn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12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2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3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Relationship Id="rId2" Type="http://schemas.openxmlformats.org/officeDocument/2006/relationships/image" Target="../media/image4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Relationship Id="rId2" Type="http://schemas.openxmlformats.org/officeDocument/2006/relationships/image" Target="../media/image5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Relationship Id="rId2" Type="http://schemas.openxmlformats.org/officeDocument/2006/relationships/image" Target="../media/image6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7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8.pn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177051-3B68-4493-892E-5DDB8FCAAA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34225"/>
          </a:xfrm>
        </p:spPr>
        <p:txBody>
          <a:bodyPr/>
          <a:lstStyle/>
          <a:p>
            <a:r>
              <a:rPr lang="en-US" altLang="ko-KR" b="1" dirty="0">
                <a:solidFill>
                  <a:srgbClr val="FF0000"/>
                </a:solidFill>
              </a:rPr>
              <a:t>2. </a:t>
            </a:r>
            <a:r>
              <a:rPr lang="ko-KR" altLang="en-US" b="1" dirty="0">
                <a:solidFill>
                  <a:srgbClr val="FF0000"/>
                </a:solidFill>
              </a:rPr>
              <a:t>식의 값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B57E7FD-ED22-452B-BC82-26C89362B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95694"/>
            <a:ext cx="9144000" cy="1655762"/>
          </a:xfrm>
        </p:spPr>
        <p:txBody>
          <a:bodyPr>
            <a:normAutofit/>
          </a:bodyPr>
          <a:lstStyle/>
          <a:p>
            <a:r>
              <a:rPr lang="ko-KR" altLang="en-US" sz="3200" b="1" dirty="0"/>
              <a:t>식의 값을 구할 수 있다</a:t>
            </a:r>
            <a:r>
              <a:rPr lang="en-US" altLang="ko-KR" sz="3200" b="1" dirty="0"/>
              <a:t>.</a:t>
            </a:r>
            <a:endParaRPr lang="ko-KR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099236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71D9594B-01CF-4346-B253-D7656B750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54" y="490246"/>
            <a:ext cx="8990823" cy="540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97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65C08CE1-2E5B-4AAE-916C-F4BFC739E8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783" y="414045"/>
            <a:ext cx="8010429" cy="5762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60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8CE78DCE-1CB1-4335-91D6-ED770593D9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629" y="257175"/>
            <a:ext cx="7891269" cy="5985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351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16BC0E0B-EEF0-423E-8CD8-A0F7E8D3E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731" y="347177"/>
            <a:ext cx="7248330" cy="602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0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F389A1-FC15-460A-82B5-2D5BC5E51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7895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개념열기</a:t>
            </a:r>
            <a:r>
              <a:rPr lang="en-US" altLang="ko-KR" sz="2800" dirty="0"/>
              <a:t>]</a:t>
            </a:r>
            <a:endParaRPr lang="ko-KR" altLang="en-US" sz="2800" dirty="0"/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50F55274-AB59-477A-8C0C-9C8CCBD564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4727" y="1443815"/>
            <a:ext cx="11153801" cy="3482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419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9C823FE2-212A-428D-B640-BAA3FB820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561" y="1177407"/>
            <a:ext cx="6225366" cy="402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892913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69417" y="941370"/>
            <a:ext cx="11290477" cy="310166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CA07DF-F329-44F3-AC67-EA31BA46D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6597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문제</a:t>
            </a:r>
            <a:r>
              <a:rPr lang="en-US" altLang="ko-KR" sz="2800" dirty="0"/>
              <a:t>1&gt;</a:t>
            </a:r>
            <a:endParaRPr lang="ko-KR" altLang="en-US" sz="280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8141711-B379-45F1-986B-E57381D16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2" y="1104900"/>
            <a:ext cx="11923346" cy="380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56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48CE4A-C56B-4F50-837B-DAC18F65E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4548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예제</a:t>
            </a:r>
            <a:r>
              <a:rPr lang="en-US" altLang="ko-KR" sz="2800" dirty="0"/>
              <a:t>1]</a:t>
            </a:r>
            <a:endParaRPr lang="ko-KR" altLang="en-US" sz="280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9CB49F67-4E1B-4839-B4B4-70394C359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035" y="1646269"/>
            <a:ext cx="11572701" cy="245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194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84828D-44DF-4330-BA5D-01CC9687D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1912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문제</a:t>
            </a:r>
            <a:r>
              <a:rPr lang="en-US" altLang="ko-KR" sz="2800" dirty="0"/>
              <a:t>2&gt;</a:t>
            </a:r>
            <a:endParaRPr lang="ko-KR" altLang="en-US" sz="280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D4FB3F7-FECB-42F8-8680-DC8B46C59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764" y="1059026"/>
            <a:ext cx="9446371" cy="447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686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32F46F91-8956-4C87-8725-33A7B5F42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54" y="430180"/>
            <a:ext cx="7583261" cy="633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473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17B5E58F-CBE5-4BF7-B347-29458F875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717" y="443884"/>
            <a:ext cx="7908181" cy="6180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538428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12</ep:Words>
  <ep:PresentationFormat>와이드스크린</ep:PresentationFormat>
  <ep:Paragraphs>6</ep:Paragraphs>
  <ep:Slides>13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ep:HeadingPairs>
  <ep:TitlesOfParts>
    <vt:vector size="14" baseType="lpstr">
      <vt:lpstr>Office 테마</vt:lpstr>
      <vt:lpstr>2. 식의 값</vt:lpstr>
      <vt:lpstr>개념열기]</vt:lpstr>
      <vt:lpstr>슬라이드 3</vt:lpstr>
      <vt:lpstr>슬라이드 4</vt:lpstr>
      <vt:lpstr>문제1&gt;</vt:lpstr>
      <vt:lpstr>예제1]</vt:lpstr>
      <vt:lpstr>문제2&gt;</vt:lpstr>
      <vt:lpstr>슬라이드 8</vt:lpstr>
      <vt:lpstr>슬라이드 9</vt:lpstr>
      <vt:lpstr>슬라이드 10</vt:lpstr>
      <vt:lpstr>슬라이드 11</vt:lpstr>
      <vt:lpstr>슬라이드 12</vt:lpstr>
      <vt:lpstr>슬라이드 13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2018-04-16T06:57:26.000</dcterms:created>
  <dc:creator>Son Soonae</dc:creator>
  <cp:lastModifiedBy>user</cp:lastModifiedBy>
  <dcterms:modified xsi:type="dcterms:W3CDTF">2023-04-18T02:41:43.574</dcterms:modified>
  <cp:revision>5</cp:revision>
  <dc:title>2. 식의 값</dc:title>
  <cp:version/>
</cp:coreProperties>
</file>