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92" y="-96"/>
      </p:cViewPr>
      <p:guideLst>
        <p:guide orient="horz" pos="323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theme" Target="../theme/theme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12" Type="http://schemas.openxmlformats.org/officeDocument/2006/relationships/image" Target="../media/image11.png"  /><Relationship Id="rId13" Type="http://schemas.openxmlformats.org/officeDocument/2006/relationships/image" Target="../media/image12.png"  /><Relationship Id="rId14" Type="http://schemas.openxmlformats.org/officeDocument/2006/relationships/image" Target="../media/image13.png"  /><Relationship Id="rId15" Type="http://schemas.openxmlformats.org/officeDocument/2006/relationships/image" Target="../media/image14.png"  /><Relationship Id="rId16" Type="http://schemas.openxmlformats.org/officeDocument/2006/relationships/image" Target="../media/image15.png"  /><Relationship Id="rId17" Type="http://schemas.openxmlformats.org/officeDocument/2006/relationships/image" Target="../media/image16.png"  /><Relationship Id="rId18" Type="http://schemas.openxmlformats.org/officeDocument/2006/relationships/image" Target="../media/image17.png"  /><Relationship Id="rId19" Type="http://schemas.openxmlformats.org/officeDocument/2006/relationships/image" Target="../media/image18.png"  /><Relationship Id="rId2" Type="http://schemas.openxmlformats.org/officeDocument/2006/relationships/image" Target="../media/image1.png"  /><Relationship Id="rId20" Type="http://schemas.openxmlformats.org/officeDocument/2006/relationships/image" Target="../media/image19.png"  /><Relationship Id="rId21" Type="http://schemas.openxmlformats.org/officeDocument/2006/relationships/image" Target="../media/image20.png"  /><Relationship Id="rId22" Type="http://schemas.openxmlformats.org/officeDocument/2006/relationships/image" Target="../media/image21.png"  /><Relationship Id="rId23" Type="http://schemas.openxmlformats.org/officeDocument/2006/relationships/image" Target="../media/image22.png"  /><Relationship Id="rId24" Type="http://schemas.openxmlformats.org/officeDocument/2006/relationships/image" Target="../media/image23.png"  /><Relationship Id="rId25" Type="http://schemas.openxmlformats.org/officeDocument/2006/relationships/image" Target="../media/image24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33.png"  /><Relationship Id="rId11" Type="http://schemas.openxmlformats.org/officeDocument/2006/relationships/image" Target="../media/image34.png"  /><Relationship Id="rId12" Type="http://schemas.openxmlformats.org/officeDocument/2006/relationships/image" Target="../media/image35.png"  /><Relationship Id="rId13" Type="http://schemas.openxmlformats.org/officeDocument/2006/relationships/image" Target="../media/image36.png"  /><Relationship Id="rId14" Type="http://schemas.openxmlformats.org/officeDocument/2006/relationships/image" Target="../media/image37.png"  /><Relationship Id="rId15" Type="http://schemas.openxmlformats.org/officeDocument/2006/relationships/image" Target="../media/image38.png"  /><Relationship Id="rId16" Type="http://schemas.openxmlformats.org/officeDocument/2006/relationships/image" Target="../media/image39.png"  /><Relationship Id="rId17" Type="http://schemas.openxmlformats.org/officeDocument/2006/relationships/image" Target="../media/image40.png"  /><Relationship Id="rId18" Type="http://schemas.openxmlformats.org/officeDocument/2006/relationships/image" Target="../media/image41.png"  /><Relationship Id="rId19" Type="http://schemas.openxmlformats.org/officeDocument/2006/relationships/image" Target="../media/image42.png"  /><Relationship Id="rId2" Type="http://schemas.openxmlformats.org/officeDocument/2006/relationships/image" Target="../media/image25.png"  /><Relationship Id="rId20" Type="http://schemas.openxmlformats.org/officeDocument/2006/relationships/image" Target="../media/image43.png"  /><Relationship Id="rId21" Type="http://schemas.openxmlformats.org/officeDocument/2006/relationships/image" Target="../media/image44.png"  /><Relationship Id="rId22" Type="http://schemas.openxmlformats.org/officeDocument/2006/relationships/image" Target="../media/image45.png"  /><Relationship Id="rId23" Type="http://schemas.openxmlformats.org/officeDocument/2006/relationships/image" Target="../media/image46.png"  /><Relationship Id="rId24" Type="http://schemas.openxmlformats.org/officeDocument/2006/relationships/image" Target="../media/image47.png"  /><Relationship Id="rId25" Type="http://schemas.openxmlformats.org/officeDocument/2006/relationships/image" Target="../media/image48.png"  /><Relationship Id="rId26" Type="http://schemas.openxmlformats.org/officeDocument/2006/relationships/image" Target="../media/image49.png"  /><Relationship Id="rId3" Type="http://schemas.openxmlformats.org/officeDocument/2006/relationships/image" Target="../media/image26.png"  /><Relationship Id="rId4" Type="http://schemas.openxmlformats.org/officeDocument/2006/relationships/image" Target="../media/image27.png"  /><Relationship Id="rId5" Type="http://schemas.openxmlformats.org/officeDocument/2006/relationships/image" Target="../media/image28.png"  /><Relationship Id="rId6" Type="http://schemas.openxmlformats.org/officeDocument/2006/relationships/image" Target="../media/image29.png"  /><Relationship Id="rId7" Type="http://schemas.openxmlformats.org/officeDocument/2006/relationships/image" Target="../media/image30.png"  /><Relationship Id="rId8" Type="http://schemas.openxmlformats.org/officeDocument/2006/relationships/image" Target="../media/image31.png"  /><Relationship Id="rId9" Type="http://schemas.openxmlformats.org/officeDocument/2006/relationships/image" Target="../media/image3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0.png"  /><Relationship Id="rId3" Type="http://schemas.openxmlformats.org/officeDocument/2006/relationships/image" Target="../media/image51.png"  /><Relationship Id="rId4" Type="http://schemas.openxmlformats.org/officeDocument/2006/relationships/image" Target="../media/image5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61.png"  /><Relationship Id="rId11" Type="http://schemas.openxmlformats.org/officeDocument/2006/relationships/image" Target="../media/image62.png"  /><Relationship Id="rId12" Type="http://schemas.openxmlformats.org/officeDocument/2006/relationships/image" Target="../media/image63.png"  /><Relationship Id="rId13" Type="http://schemas.openxmlformats.org/officeDocument/2006/relationships/image" Target="../media/image64.png"  /><Relationship Id="rId14" Type="http://schemas.openxmlformats.org/officeDocument/2006/relationships/image" Target="../media/image65.png"  /><Relationship Id="rId15" Type="http://schemas.openxmlformats.org/officeDocument/2006/relationships/image" Target="../media/image66.png"  /><Relationship Id="rId16" Type="http://schemas.openxmlformats.org/officeDocument/2006/relationships/image" Target="../media/image67.png"  /><Relationship Id="rId17" Type="http://schemas.openxmlformats.org/officeDocument/2006/relationships/image" Target="../media/image68.png"  /><Relationship Id="rId18" Type="http://schemas.openxmlformats.org/officeDocument/2006/relationships/image" Target="../media/image69.png"  /><Relationship Id="rId19" Type="http://schemas.openxmlformats.org/officeDocument/2006/relationships/image" Target="../media/image70.png"  /><Relationship Id="rId2" Type="http://schemas.openxmlformats.org/officeDocument/2006/relationships/image" Target="../media/image53.png"  /><Relationship Id="rId3" Type="http://schemas.openxmlformats.org/officeDocument/2006/relationships/image" Target="../media/image54.png"  /><Relationship Id="rId4" Type="http://schemas.openxmlformats.org/officeDocument/2006/relationships/image" Target="../media/image55.png"  /><Relationship Id="rId5" Type="http://schemas.openxmlformats.org/officeDocument/2006/relationships/image" Target="../media/image56.png"  /><Relationship Id="rId6" Type="http://schemas.openxmlformats.org/officeDocument/2006/relationships/image" Target="../media/image57.png"  /><Relationship Id="rId7" Type="http://schemas.openxmlformats.org/officeDocument/2006/relationships/image" Target="../media/image58.png"  /><Relationship Id="rId8" Type="http://schemas.openxmlformats.org/officeDocument/2006/relationships/image" Target="../media/image59.png"  /><Relationship Id="rId9" Type="http://schemas.openxmlformats.org/officeDocument/2006/relationships/image" Target="../media/image60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79.png"  /><Relationship Id="rId11" Type="http://schemas.openxmlformats.org/officeDocument/2006/relationships/image" Target="../media/image80.png"  /><Relationship Id="rId12" Type="http://schemas.openxmlformats.org/officeDocument/2006/relationships/image" Target="../media/image81.png"  /><Relationship Id="rId13" Type="http://schemas.openxmlformats.org/officeDocument/2006/relationships/image" Target="../media/image82.png"  /><Relationship Id="rId14" Type="http://schemas.openxmlformats.org/officeDocument/2006/relationships/image" Target="../media/image83.png"  /><Relationship Id="rId15" Type="http://schemas.openxmlformats.org/officeDocument/2006/relationships/image" Target="../media/image84.png"  /><Relationship Id="rId16" Type="http://schemas.openxmlformats.org/officeDocument/2006/relationships/image" Target="../media/image85.png"  /><Relationship Id="rId17" Type="http://schemas.openxmlformats.org/officeDocument/2006/relationships/image" Target="../media/image86.png"  /><Relationship Id="rId18" Type="http://schemas.openxmlformats.org/officeDocument/2006/relationships/image" Target="../media/image87.png"  /><Relationship Id="rId19" Type="http://schemas.openxmlformats.org/officeDocument/2006/relationships/image" Target="../media/image88.png"  /><Relationship Id="rId2" Type="http://schemas.openxmlformats.org/officeDocument/2006/relationships/image" Target="../media/image71.png"  /><Relationship Id="rId20" Type="http://schemas.openxmlformats.org/officeDocument/2006/relationships/image" Target="../media/image89.png"  /><Relationship Id="rId21" Type="http://schemas.openxmlformats.org/officeDocument/2006/relationships/image" Target="../media/image90.png"  /><Relationship Id="rId22" Type="http://schemas.openxmlformats.org/officeDocument/2006/relationships/image" Target="../media/image91.png"  /><Relationship Id="rId23" Type="http://schemas.openxmlformats.org/officeDocument/2006/relationships/image" Target="../media/image92.png"  /><Relationship Id="rId24" Type="http://schemas.openxmlformats.org/officeDocument/2006/relationships/image" Target="../media/image93.png"  /><Relationship Id="rId25" Type="http://schemas.openxmlformats.org/officeDocument/2006/relationships/image" Target="../media/image94.png"  /><Relationship Id="rId26" Type="http://schemas.openxmlformats.org/officeDocument/2006/relationships/image" Target="../media/image95.png"  /><Relationship Id="rId27" Type="http://schemas.openxmlformats.org/officeDocument/2006/relationships/image" Target="../media/image96.png"  /><Relationship Id="rId28" Type="http://schemas.openxmlformats.org/officeDocument/2006/relationships/image" Target="../media/image97.png"  /><Relationship Id="rId29" Type="http://schemas.openxmlformats.org/officeDocument/2006/relationships/image" Target="../media/image98.png"  /><Relationship Id="rId3" Type="http://schemas.openxmlformats.org/officeDocument/2006/relationships/image" Target="../media/image72.png"  /><Relationship Id="rId30" Type="http://schemas.openxmlformats.org/officeDocument/2006/relationships/image" Target="../media/image99.png"  /><Relationship Id="rId31" Type="http://schemas.openxmlformats.org/officeDocument/2006/relationships/image" Target="../media/image100.png"  /><Relationship Id="rId32" Type="http://schemas.openxmlformats.org/officeDocument/2006/relationships/image" Target="../media/image101.png"  /><Relationship Id="rId33" Type="http://schemas.openxmlformats.org/officeDocument/2006/relationships/image" Target="../media/image102.png"  /><Relationship Id="rId34" Type="http://schemas.openxmlformats.org/officeDocument/2006/relationships/image" Target="../media/image103.png"  /><Relationship Id="rId35" Type="http://schemas.openxmlformats.org/officeDocument/2006/relationships/image" Target="../media/image104.png"  /><Relationship Id="rId36" Type="http://schemas.openxmlformats.org/officeDocument/2006/relationships/image" Target="../media/image105.png"  /><Relationship Id="rId37" Type="http://schemas.openxmlformats.org/officeDocument/2006/relationships/image" Target="../media/image106.png"  /><Relationship Id="rId38" Type="http://schemas.openxmlformats.org/officeDocument/2006/relationships/image" Target="../media/image107.png"  /><Relationship Id="rId4" Type="http://schemas.openxmlformats.org/officeDocument/2006/relationships/image" Target="../media/image73.png"  /><Relationship Id="rId5" Type="http://schemas.openxmlformats.org/officeDocument/2006/relationships/image" Target="../media/image74.png"  /><Relationship Id="rId6" Type="http://schemas.openxmlformats.org/officeDocument/2006/relationships/image" Target="../media/image75.png"  /><Relationship Id="rId7" Type="http://schemas.openxmlformats.org/officeDocument/2006/relationships/image" Target="../media/image76.png"  /><Relationship Id="rId8" Type="http://schemas.openxmlformats.org/officeDocument/2006/relationships/image" Target="../media/image77.png"  /><Relationship Id="rId9" Type="http://schemas.openxmlformats.org/officeDocument/2006/relationships/image" Target="../media/image7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16.png"  /><Relationship Id="rId11" Type="http://schemas.openxmlformats.org/officeDocument/2006/relationships/image" Target="../media/image117.png"  /><Relationship Id="rId12" Type="http://schemas.openxmlformats.org/officeDocument/2006/relationships/image" Target="../media/image118.png"  /><Relationship Id="rId13" Type="http://schemas.openxmlformats.org/officeDocument/2006/relationships/image" Target="../media/image119.png"  /><Relationship Id="rId14" Type="http://schemas.openxmlformats.org/officeDocument/2006/relationships/image" Target="../media/image120.png"  /><Relationship Id="rId15" Type="http://schemas.openxmlformats.org/officeDocument/2006/relationships/image" Target="../media/image121.png"  /><Relationship Id="rId16" Type="http://schemas.openxmlformats.org/officeDocument/2006/relationships/image" Target="../media/image122.png"  /><Relationship Id="rId17" Type="http://schemas.openxmlformats.org/officeDocument/2006/relationships/image" Target="../media/image123.png"  /><Relationship Id="rId18" Type="http://schemas.openxmlformats.org/officeDocument/2006/relationships/image" Target="../media/image124.png"  /><Relationship Id="rId19" Type="http://schemas.openxmlformats.org/officeDocument/2006/relationships/image" Target="../media/image125.png"  /><Relationship Id="rId2" Type="http://schemas.openxmlformats.org/officeDocument/2006/relationships/image" Target="../media/image108.png"  /><Relationship Id="rId20" Type="http://schemas.openxmlformats.org/officeDocument/2006/relationships/image" Target="../media/image126.png"  /><Relationship Id="rId21" Type="http://schemas.openxmlformats.org/officeDocument/2006/relationships/image" Target="../media/image127.png"  /><Relationship Id="rId22" Type="http://schemas.openxmlformats.org/officeDocument/2006/relationships/image" Target="../media/image128.png"  /><Relationship Id="rId23" Type="http://schemas.openxmlformats.org/officeDocument/2006/relationships/image" Target="../media/image129.png"  /><Relationship Id="rId24" Type="http://schemas.openxmlformats.org/officeDocument/2006/relationships/image" Target="../media/image130.png"  /><Relationship Id="rId25" Type="http://schemas.openxmlformats.org/officeDocument/2006/relationships/image" Target="../media/image131.png"  /><Relationship Id="rId26" Type="http://schemas.openxmlformats.org/officeDocument/2006/relationships/image" Target="../media/image132.png"  /><Relationship Id="rId27" Type="http://schemas.openxmlformats.org/officeDocument/2006/relationships/image" Target="../media/image133.png"  /><Relationship Id="rId28" Type="http://schemas.openxmlformats.org/officeDocument/2006/relationships/image" Target="../media/image134.png"  /><Relationship Id="rId29" Type="http://schemas.openxmlformats.org/officeDocument/2006/relationships/image" Target="../media/image135.png"  /><Relationship Id="rId3" Type="http://schemas.openxmlformats.org/officeDocument/2006/relationships/image" Target="../media/image109.png"  /><Relationship Id="rId30" Type="http://schemas.openxmlformats.org/officeDocument/2006/relationships/image" Target="../media/image136.png"  /><Relationship Id="rId31" Type="http://schemas.openxmlformats.org/officeDocument/2006/relationships/image" Target="../media/image137.png"  /><Relationship Id="rId32" Type="http://schemas.openxmlformats.org/officeDocument/2006/relationships/image" Target="../media/image138.png"  /><Relationship Id="rId33" Type="http://schemas.openxmlformats.org/officeDocument/2006/relationships/image" Target="../media/image139.png"  /><Relationship Id="rId34" Type="http://schemas.openxmlformats.org/officeDocument/2006/relationships/image" Target="../media/image140.png"  /><Relationship Id="rId35" Type="http://schemas.openxmlformats.org/officeDocument/2006/relationships/image" Target="../media/image141.png"  /><Relationship Id="rId36" Type="http://schemas.openxmlformats.org/officeDocument/2006/relationships/image" Target="../media/image142.png"  /><Relationship Id="rId37" Type="http://schemas.openxmlformats.org/officeDocument/2006/relationships/image" Target="../media/image143.png"  /><Relationship Id="rId4" Type="http://schemas.openxmlformats.org/officeDocument/2006/relationships/image" Target="../media/image110.png"  /><Relationship Id="rId5" Type="http://schemas.openxmlformats.org/officeDocument/2006/relationships/image" Target="../media/image111.png"  /><Relationship Id="rId6" Type="http://schemas.openxmlformats.org/officeDocument/2006/relationships/image" Target="../media/image112.png"  /><Relationship Id="rId7" Type="http://schemas.openxmlformats.org/officeDocument/2006/relationships/image" Target="../media/image113.png"  /><Relationship Id="rId8" Type="http://schemas.openxmlformats.org/officeDocument/2006/relationships/image" Target="../media/image114.png"  /><Relationship Id="rId9" Type="http://schemas.openxmlformats.org/officeDocument/2006/relationships/image" Target="../media/image11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52.png"  /><Relationship Id="rId11" Type="http://schemas.openxmlformats.org/officeDocument/2006/relationships/image" Target="../media/image153.png"  /><Relationship Id="rId12" Type="http://schemas.openxmlformats.org/officeDocument/2006/relationships/image" Target="../media/image154.png"  /><Relationship Id="rId13" Type="http://schemas.openxmlformats.org/officeDocument/2006/relationships/image" Target="../media/image155.png"  /><Relationship Id="rId14" Type="http://schemas.openxmlformats.org/officeDocument/2006/relationships/image" Target="../media/image156.png"  /><Relationship Id="rId15" Type="http://schemas.openxmlformats.org/officeDocument/2006/relationships/image" Target="../media/image157.png"  /><Relationship Id="rId16" Type="http://schemas.openxmlformats.org/officeDocument/2006/relationships/image" Target="../media/image158.png"  /><Relationship Id="rId17" Type="http://schemas.openxmlformats.org/officeDocument/2006/relationships/image" Target="../media/image159.png"  /><Relationship Id="rId18" Type="http://schemas.openxmlformats.org/officeDocument/2006/relationships/image" Target="../media/image160.png"  /><Relationship Id="rId19" Type="http://schemas.openxmlformats.org/officeDocument/2006/relationships/image" Target="../media/image161.png"  /><Relationship Id="rId2" Type="http://schemas.openxmlformats.org/officeDocument/2006/relationships/image" Target="../media/image144.png"  /><Relationship Id="rId20" Type="http://schemas.openxmlformats.org/officeDocument/2006/relationships/image" Target="../media/image162.png"  /><Relationship Id="rId21" Type="http://schemas.openxmlformats.org/officeDocument/2006/relationships/image" Target="../media/image163.png"  /><Relationship Id="rId22" Type="http://schemas.openxmlformats.org/officeDocument/2006/relationships/image" Target="../media/image164.png"  /><Relationship Id="rId23" Type="http://schemas.openxmlformats.org/officeDocument/2006/relationships/image" Target="../media/image165.png"  /><Relationship Id="rId24" Type="http://schemas.openxmlformats.org/officeDocument/2006/relationships/image" Target="../media/image166.png"  /><Relationship Id="rId25" Type="http://schemas.openxmlformats.org/officeDocument/2006/relationships/image" Target="../media/image167.png"  /><Relationship Id="rId26" Type="http://schemas.openxmlformats.org/officeDocument/2006/relationships/image" Target="../media/image168.png"  /><Relationship Id="rId27" Type="http://schemas.openxmlformats.org/officeDocument/2006/relationships/image" Target="../media/image169.png"  /><Relationship Id="rId28" Type="http://schemas.openxmlformats.org/officeDocument/2006/relationships/image" Target="../media/image170.png"  /><Relationship Id="rId29" Type="http://schemas.openxmlformats.org/officeDocument/2006/relationships/image" Target="../media/image171.png"  /><Relationship Id="rId3" Type="http://schemas.openxmlformats.org/officeDocument/2006/relationships/image" Target="../media/image145.png"  /><Relationship Id="rId30" Type="http://schemas.openxmlformats.org/officeDocument/2006/relationships/image" Target="../media/image172.png"  /><Relationship Id="rId31" Type="http://schemas.openxmlformats.org/officeDocument/2006/relationships/image" Target="../media/image173.png"  /><Relationship Id="rId4" Type="http://schemas.openxmlformats.org/officeDocument/2006/relationships/image" Target="../media/image146.png"  /><Relationship Id="rId5" Type="http://schemas.openxmlformats.org/officeDocument/2006/relationships/image" Target="../media/image147.png"  /><Relationship Id="rId6" Type="http://schemas.openxmlformats.org/officeDocument/2006/relationships/image" Target="../media/image148.png"  /><Relationship Id="rId7" Type="http://schemas.openxmlformats.org/officeDocument/2006/relationships/image" Target="../media/image149.png"  /><Relationship Id="rId8" Type="http://schemas.openxmlformats.org/officeDocument/2006/relationships/image" Target="../media/image150.png"  /><Relationship Id="rId9" Type="http://schemas.openxmlformats.org/officeDocument/2006/relationships/image" Target="../media/image151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82.png"  /><Relationship Id="rId11" Type="http://schemas.openxmlformats.org/officeDocument/2006/relationships/image" Target="../media/image183.png"  /><Relationship Id="rId12" Type="http://schemas.openxmlformats.org/officeDocument/2006/relationships/image" Target="../media/image184.png"  /><Relationship Id="rId13" Type="http://schemas.openxmlformats.org/officeDocument/2006/relationships/image" Target="../media/image185.png"  /><Relationship Id="rId14" Type="http://schemas.openxmlformats.org/officeDocument/2006/relationships/image" Target="../media/image186.png"  /><Relationship Id="rId15" Type="http://schemas.openxmlformats.org/officeDocument/2006/relationships/image" Target="../media/image187.png"  /><Relationship Id="rId16" Type="http://schemas.openxmlformats.org/officeDocument/2006/relationships/image" Target="../media/image188.png"  /><Relationship Id="rId17" Type="http://schemas.openxmlformats.org/officeDocument/2006/relationships/image" Target="../media/image189.png"  /><Relationship Id="rId18" Type="http://schemas.openxmlformats.org/officeDocument/2006/relationships/image" Target="../media/image190.png"  /><Relationship Id="rId19" Type="http://schemas.openxmlformats.org/officeDocument/2006/relationships/image" Target="../media/image191.png"  /><Relationship Id="rId2" Type="http://schemas.openxmlformats.org/officeDocument/2006/relationships/image" Target="../media/image174.png"  /><Relationship Id="rId20" Type="http://schemas.openxmlformats.org/officeDocument/2006/relationships/image" Target="../media/image192.png"  /><Relationship Id="rId21" Type="http://schemas.openxmlformats.org/officeDocument/2006/relationships/image" Target="../media/image193.png"  /><Relationship Id="rId22" Type="http://schemas.openxmlformats.org/officeDocument/2006/relationships/image" Target="../media/image194.png"  /><Relationship Id="rId3" Type="http://schemas.openxmlformats.org/officeDocument/2006/relationships/image" Target="../media/image175.png"  /><Relationship Id="rId4" Type="http://schemas.openxmlformats.org/officeDocument/2006/relationships/image" Target="../media/image176.png"  /><Relationship Id="rId5" Type="http://schemas.openxmlformats.org/officeDocument/2006/relationships/image" Target="../media/image177.png"  /><Relationship Id="rId6" Type="http://schemas.openxmlformats.org/officeDocument/2006/relationships/image" Target="../media/image178.png"  /><Relationship Id="rId7" Type="http://schemas.openxmlformats.org/officeDocument/2006/relationships/image" Target="../media/image179.png"  /><Relationship Id="rId8" Type="http://schemas.openxmlformats.org/officeDocument/2006/relationships/image" Target="../media/image180.png"  /><Relationship Id="rId9" Type="http://schemas.openxmlformats.org/officeDocument/2006/relationships/image" Target="../media/image181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0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54446" y="579759"/>
            <a:ext cx="17576822" cy="9374182"/>
            <a:chOff x="354446" y="579759"/>
            <a:chExt cx="17576822" cy="93741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4446" y="579759"/>
              <a:ext cx="17576822" cy="93741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736247" y="8006619"/>
            <a:ext cx="8966338" cy="885089"/>
            <a:chOff x="4736247" y="8006619"/>
            <a:chExt cx="8966338" cy="88508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6247" y="8006619"/>
              <a:ext cx="8966338" cy="88508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889915" y="7477174"/>
            <a:ext cx="875157" cy="215866"/>
            <a:chOff x="11889915" y="7477174"/>
            <a:chExt cx="875157" cy="21586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11889915" y="7477174"/>
              <a:ext cx="875157" cy="21586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520642" y="7477174"/>
            <a:ext cx="875157" cy="215866"/>
            <a:chOff x="5520642" y="7477174"/>
            <a:chExt cx="875157" cy="21586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5520642" y="7477174"/>
              <a:ext cx="875157" cy="21586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22979" y="941035"/>
            <a:ext cx="14057143" cy="763809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3642" y="4141959"/>
            <a:ext cx="14695238" cy="551428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907293" y="2901440"/>
            <a:ext cx="335458" cy="111447"/>
            <a:chOff x="4907293" y="2901440"/>
            <a:chExt cx="335458" cy="11144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07293" y="2901440"/>
              <a:ext cx="335458" cy="11144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415532" y="2933491"/>
            <a:ext cx="233274" cy="111447"/>
            <a:chOff x="6415532" y="2933491"/>
            <a:chExt cx="233274" cy="11144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6415532" y="2933491"/>
              <a:ext cx="233274" cy="11144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8711323" y="2933491"/>
            <a:ext cx="233274" cy="111447"/>
            <a:chOff x="8711323" y="2933491"/>
            <a:chExt cx="233274" cy="11144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8711323" y="2933491"/>
              <a:ext cx="233274" cy="11144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7117897" y="2933491"/>
            <a:ext cx="233274" cy="111447"/>
            <a:chOff x="7117897" y="2933491"/>
            <a:chExt cx="233274" cy="11144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0800000">
              <a:off x="7117897" y="2933491"/>
              <a:ext cx="233274" cy="11144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192602" y="4252370"/>
            <a:ext cx="202673" cy="111447"/>
            <a:chOff x="7192602" y="4252370"/>
            <a:chExt cx="202673" cy="11144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92602" y="4252370"/>
              <a:ext cx="202673" cy="11144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3299458" y="2906364"/>
            <a:ext cx="198424" cy="111447"/>
            <a:chOff x="13299458" y="2906364"/>
            <a:chExt cx="198424" cy="111447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6200000">
              <a:off x="13299458" y="2906364"/>
              <a:ext cx="198424" cy="111447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099006" y="2869990"/>
            <a:ext cx="233274" cy="111447"/>
            <a:chOff x="10099006" y="2869990"/>
            <a:chExt cx="233274" cy="111447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10800000">
              <a:off x="10099006" y="2869990"/>
              <a:ext cx="233274" cy="11144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1777926" y="4088508"/>
            <a:ext cx="187965" cy="111447"/>
            <a:chOff x="11777926" y="4088508"/>
            <a:chExt cx="187965" cy="11144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77926" y="4088508"/>
              <a:ext cx="187965" cy="111447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735509" y="1210321"/>
            <a:ext cx="7790476" cy="1933333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904945" y="8087188"/>
            <a:ext cx="6780952" cy="761905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3815631" y="4941846"/>
            <a:ext cx="708531" cy="650008"/>
            <a:chOff x="3815631" y="4941846"/>
            <a:chExt cx="708531" cy="650008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4212843" y="5280536"/>
              <a:ext cx="268345" cy="268345"/>
              <a:chOff x="4212843" y="5280536"/>
              <a:chExt cx="268345" cy="268345"/>
            </a:xfrm>
          </p:grpSpPr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-1440000">
                <a:off x="4212843" y="5280536"/>
                <a:ext cx="268345" cy="268345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4099395" y="5059126"/>
              <a:ext cx="194456" cy="194456"/>
              <a:chOff x="4099395" y="5059126"/>
              <a:chExt cx="194456" cy="194456"/>
            </a:xfrm>
          </p:grpSpPr>
          <p:pic>
            <p:nvPicPr>
              <p:cNvPr id="47" name="Object 46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-2220000">
                <a:off x="4099395" y="5059126"/>
                <a:ext cx="194456" cy="194456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3873095" y="5191834"/>
              <a:ext cx="183706" cy="183706"/>
              <a:chOff x="3873095" y="5191834"/>
              <a:chExt cx="183706" cy="183706"/>
            </a:xfrm>
          </p:grpSpPr>
          <p:pic>
            <p:nvPicPr>
              <p:cNvPr id="50" name="Object 49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 rot="-2520000">
                <a:off x="3873095" y="5191834"/>
                <a:ext cx="183706" cy="183706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3842746" y="4968962"/>
              <a:ext cx="131542" cy="131542"/>
              <a:chOff x="3842746" y="4968962"/>
              <a:chExt cx="131542" cy="131542"/>
            </a:xfrm>
          </p:grpSpPr>
          <p:pic>
            <p:nvPicPr>
              <p:cNvPr id="53" name="Object 52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 rot="-2520000">
                <a:off x="3842746" y="4968962"/>
                <a:ext cx="131542" cy="131542"/>
              </a:xfrm>
              <a:prstGeom prst="rect">
                <a:avLst/>
              </a:prstGeom>
            </p:spPr>
          </p:pic>
        </p:grpSp>
      </p:grpSp>
      <p:grpSp>
        <p:nvGrpSpPr>
          <p:cNvPr id="1018" name="그룹 1018"/>
          <p:cNvGrpSpPr/>
          <p:nvPr/>
        </p:nvGrpSpPr>
        <p:grpSpPr>
          <a:xfrm>
            <a:off x="13454393" y="3539886"/>
            <a:ext cx="708814" cy="655341"/>
            <a:chOff x="13454393" y="3539886"/>
            <a:chExt cx="708814" cy="655341"/>
          </a:xfrm>
        </p:grpSpPr>
        <p:grpSp>
          <p:nvGrpSpPr>
            <p:cNvPr id="1019" name="그룹 1019"/>
            <p:cNvGrpSpPr/>
            <p:nvPr/>
          </p:nvGrpSpPr>
          <p:grpSpPr>
            <a:xfrm>
              <a:off x="13510486" y="3867019"/>
              <a:ext cx="272115" cy="272115"/>
              <a:chOff x="13510486" y="3867019"/>
              <a:chExt cx="272115" cy="272115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 rot="2520000">
                <a:off x="13510486" y="3867019"/>
                <a:ext cx="272115" cy="272115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13880885" y="3831676"/>
              <a:ext cx="197188" cy="197188"/>
              <a:chOff x="13880885" y="3831676"/>
              <a:chExt cx="197188" cy="197188"/>
            </a:xfrm>
          </p:grpSpPr>
          <p:pic>
            <p:nvPicPr>
              <p:cNvPr id="61" name="Object 60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 rot="1740000">
                <a:off x="13880885" y="3831676"/>
                <a:ext cx="197188" cy="197188"/>
              </a:xfrm>
              <a:prstGeom prst="rect">
                <a:avLst/>
              </a:prstGeom>
            </p:spPr>
          </p:pic>
        </p:grpSp>
        <p:grpSp>
          <p:nvGrpSpPr>
            <p:cNvPr id="1021" name="그룹 1021"/>
            <p:cNvGrpSpPr/>
            <p:nvPr/>
          </p:nvGrpSpPr>
          <p:grpSpPr>
            <a:xfrm>
              <a:off x="13766125" y="3614007"/>
              <a:ext cx="186287" cy="186287"/>
              <a:chOff x="13766125" y="3614007"/>
              <a:chExt cx="186287" cy="186287"/>
            </a:xfrm>
          </p:grpSpPr>
          <p:pic>
            <p:nvPicPr>
              <p:cNvPr id="64" name="Object 63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 rot="1740000">
                <a:off x="13766125" y="3614007"/>
                <a:ext cx="186287" cy="186287"/>
              </a:xfrm>
              <a:prstGeom prst="rect">
                <a:avLst/>
              </a:prstGeom>
            </p:spPr>
          </p:pic>
        </p:grpSp>
        <p:grpSp>
          <p:nvGrpSpPr>
            <p:cNvPr id="1022" name="그룹 1022"/>
            <p:cNvGrpSpPr/>
            <p:nvPr/>
          </p:nvGrpSpPr>
          <p:grpSpPr>
            <a:xfrm>
              <a:off x="14005845" y="3563859"/>
              <a:ext cx="133390" cy="133390"/>
              <a:chOff x="14005845" y="3563859"/>
              <a:chExt cx="133390" cy="133390"/>
            </a:xfrm>
          </p:grpSpPr>
          <p:pic>
            <p:nvPicPr>
              <p:cNvPr id="67" name="Object 66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 rot="1740000">
                <a:off x="14005845" y="3563859"/>
                <a:ext cx="133390" cy="13339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0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50889" y="457143"/>
            <a:ext cx="17576822" cy="9374182"/>
            <a:chOff x="350889" y="457143"/>
            <a:chExt cx="17576822" cy="93741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889" y="457143"/>
              <a:ext cx="17576822" cy="937418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3582" y="3476236"/>
            <a:ext cx="15542857" cy="612381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8031" y="1983889"/>
            <a:ext cx="11057143" cy="408571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681929" y="4928523"/>
            <a:ext cx="157766" cy="99902"/>
            <a:chOff x="3681929" y="4928523"/>
            <a:chExt cx="157766" cy="99902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1929" y="4928523"/>
              <a:ext cx="157766" cy="999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664702" y="6085328"/>
            <a:ext cx="192221" cy="82762"/>
            <a:chOff x="3664702" y="6085328"/>
            <a:chExt cx="192221" cy="8276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4702" y="6085328"/>
              <a:ext cx="192221" cy="8276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515663" y="4931312"/>
            <a:ext cx="154338" cy="99902"/>
            <a:chOff x="5515663" y="4931312"/>
            <a:chExt cx="154338" cy="9990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15663" y="4931312"/>
              <a:ext cx="154338" cy="9990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195157" y="4932774"/>
            <a:ext cx="267447" cy="99902"/>
            <a:chOff x="7195157" y="4932774"/>
            <a:chExt cx="267447" cy="9990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5157" y="4932774"/>
              <a:ext cx="267447" cy="9990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863787" y="4959111"/>
            <a:ext cx="138363" cy="99902"/>
            <a:chOff x="8863787" y="4959111"/>
            <a:chExt cx="138363" cy="9990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8863787" y="4959111"/>
              <a:ext cx="138363" cy="9990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136207" y="4965621"/>
            <a:ext cx="185658" cy="99902"/>
            <a:chOff x="10136207" y="4965621"/>
            <a:chExt cx="185658" cy="9990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10136207" y="4965621"/>
              <a:ext cx="185658" cy="9990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637927" y="4931312"/>
            <a:ext cx="154338" cy="99902"/>
            <a:chOff x="10637927" y="4931312"/>
            <a:chExt cx="154338" cy="99902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37927" y="4931312"/>
              <a:ext cx="154338" cy="9990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907102" y="4975142"/>
            <a:ext cx="204700" cy="99902"/>
            <a:chOff x="11907102" y="4975142"/>
            <a:chExt cx="204700" cy="9990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11907102" y="4975142"/>
              <a:ext cx="204700" cy="9990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2473723" y="4932774"/>
            <a:ext cx="267447" cy="99902"/>
            <a:chOff x="12473723" y="4932774"/>
            <a:chExt cx="267447" cy="99902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473723" y="4932774"/>
              <a:ext cx="267447" cy="99902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37935" y="11206387"/>
            <a:ext cx="6142857" cy="1600000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2590476" y="7371429"/>
            <a:ext cx="12153792" cy="1423014"/>
            <a:chOff x="2590476" y="7371429"/>
            <a:chExt cx="12153792" cy="1423014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90476" y="7371429"/>
              <a:ext cx="12153792" cy="1423014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915660" y="1914286"/>
            <a:ext cx="3092158" cy="738095"/>
            <a:chOff x="4915660" y="1914286"/>
            <a:chExt cx="3092158" cy="73809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15660" y="1914286"/>
              <a:ext cx="3092158" cy="73809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21412" y="1963625"/>
            <a:ext cx="2552381" cy="609524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267069" y="7847944"/>
            <a:ext cx="3361905" cy="590476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3856923" y="7963095"/>
            <a:ext cx="330949" cy="330952"/>
            <a:chOff x="3856923" y="7963095"/>
            <a:chExt cx="330949" cy="330952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923" y="7963095"/>
              <a:ext cx="330949" cy="330952"/>
            </a:xfrm>
            <a:prstGeom prst="rect">
              <a:avLst/>
            </a:prstGeom>
          </p:spPr>
        </p:pic>
      </p:grpSp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740425" y="7847944"/>
            <a:ext cx="3504762" cy="590476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9199859" y="7963095"/>
            <a:ext cx="330949" cy="330952"/>
            <a:chOff x="9199859" y="7963095"/>
            <a:chExt cx="330949" cy="330952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99859" y="7963095"/>
              <a:ext cx="330949" cy="330952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3522302" y="3325425"/>
            <a:ext cx="563637" cy="521116"/>
            <a:chOff x="13522302" y="3325425"/>
            <a:chExt cx="563637" cy="521116"/>
          </a:xfrm>
        </p:grpSpPr>
        <p:grpSp>
          <p:nvGrpSpPr>
            <p:cNvPr id="1016" name="그룹 1016"/>
            <p:cNvGrpSpPr/>
            <p:nvPr/>
          </p:nvGrpSpPr>
          <p:grpSpPr>
            <a:xfrm>
              <a:off x="13566906" y="3585556"/>
              <a:ext cx="216381" cy="216381"/>
              <a:chOff x="13566906" y="3585556"/>
              <a:chExt cx="216381" cy="216381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 rot="2520000">
                <a:off x="13566906" y="3585556"/>
                <a:ext cx="216381" cy="216381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3861441" y="3557452"/>
              <a:ext cx="156800" cy="156800"/>
              <a:chOff x="13861441" y="3557452"/>
              <a:chExt cx="156800" cy="156800"/>
            </a:xfrm>
          </p:grpSpPr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 rot="1740000">
                <a:off x="13861441" y="3557452"/>
                <a:ext cx="156800" cy="156800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3770186" y="3384365"/>
              <a:ext cx="148132" cy="148132"/>
              <a:chOff x="13770186" y="3384365"/>
              <a:chExt cx="148132" cy="148132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 rot="1740000">
                <a:off x="13770186" y="3384365"/>
                <a:ext cx="148132" cy="148132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13960807" y="3344488"/>
              <a:ext cx="106069" cy="106069"/>
              <a:chOff x="13960807" y="3344488"/>
              <a:chExt cx="106069" cy="106069"/>
            </a:xfrm>
          </p:grpSpPr>
          <p:pic>
            <p:nvPicPr>
              <p:cNvPr id="61" name="Object 60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 rot="1740000">
                <a:off x="13960807" y="3344488"/>
                <a:ext cx="106069" cy="106069"/>
              </a:xfrm>
              <a:prstGeom prst="rect">
                <a:avLst/>
              </a:prstGeom>
            </p:spPr>
          </p:pic>
        </p:grpSp>
      </p:grpSp>
      <p:grpSp>
        <p:nvGrpSpPr>
          <p:cNvPr id="1020" name="그룹 1020"/>
          <p:cNvGrpSpPr/>
          <p:nvPr/>
        </p:nvGrpSpPr>
        <p:grpSpPr>
          <a:xfrm>
            <a:off x="3866667" y="2603573"/>
            <a:ext cx="1340611" cy="2256696"/>
            <a:chOff x="3866667" y="2603573"/>
            <a:chExt cx="1340611" cy="2256696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866667" y="2603573"/>
              <a:ext cx="1340611" cy="2256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509466" y="344234"/>
            <a:ext cx="17060240" cy="9542169"/>
            <a:chOff x="509466" y="344234"/>
            <a:chExt cx="17060240" cy="954216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509466" y="344234"/>
              <a:ext cx="17060240" cy="954216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3043029" y="1184165"/>
            <a:ext cx="12442442" cy="3249570"/>
            <a:chOff x="3043029" y="1184165"/>
            <a:chExt cx="12442442" cy="324957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3043029" y="1184165"/>
              <a:ext cx="12442442" cy="324957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 rot="0">
            <a:off x="3393867" y="1432571"/>
            <a:ext cx="11525513" cy="2013998"/>
            <a:chOff x="3393867" y="1432571"/>
            <a:chExt cx="11525513" cy="201399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256727" y="1295432"/>
              <a:ext cx="11628571" cy="26095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">
    <p:bg>
      <p:bgPr shadeToTitle="0">
        <a:solidFill>
          <a:srgbClr val="d0e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 rot="0">
            <a:off x="354446" y="249706"/>
            <a:ext cx="17576822" cy="9374182"/>
            <a:chOff x="354446" y="249706"/>
            <a:chExt cx="17576822" cy="93741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354446" y="249706"/>
              <a:ext cx="17576822" cy="93741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 rot="0">
            <a:off x="1533333" y="4111155"/>
            <a:ext cx="5662136" cy="4770960"/>
            <a:chOff x="1533333" y="4111155"/>
            <a:chExt cx="5662136" cy="477096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533333" y="4111155"/>
              <a:ext cx="5662136" cy="477096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939065" y="913036"/>
            <a:ext cx="15533333" cy="416190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 rot="0">
            <a:off x="7650794" y="4137818"/>
            <a:ext cx="8819048" cy="1043135"/>
            <a:chOff x="7650794" y="4137818"/>
            <a:chExt cx="8819048" cy="104313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650794" y="4137818"/>
              <a:ext cx="8819048" cy="104313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221421" y="4189587"/>
            <a:ext cx="5961905" cy="120000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563458" y="6086792"/>
            <a:ext cx="2180952" cy="63809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 rot="0">
            <a:off x="8056934" y="6279415"/>
            <a:ext cx="217220" cy="217220"/>
            <a:chOff x="8056934" y="6279415"/>
            <a:chExt cx="217220" cy="21722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8056934" y="6279415"/>
              <a:ext cx="217220" cy="217220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8591000" y="7032807"/>
            <a:ext cx="3190476" cy="63809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 rot="0">
            <a:off x="8056934" y="7226412"/>
            <a:ext cx="217220" cy="217220"/>
            <a:chOff x="8056934" y="7226412"/>
            <a:chExt cx="217220" cy="217220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8056934" y="7226412"/>
              <a:ext cx="217220" cy="21722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 rot="0">
            <a:off x="2590476" y="2778504"/>
            <a:ext cx="654034" cy="600013"/>
            <a:chOff x="2590476" y="2778504"/>
            <a:chExt cx="654034" cy="600013"/>
          </a:xfrm>
        </p:grpSpPr>
        <p:grpSp>
          <p:nvGrpSpPr>
            <p:cNvPr id="1007" name="그룹 1007"/>
            <p:cNvGrpSpPr/>
            <p:nvPr/>
          </p:nvGrpSpPr>
          <p:grpSpPr>
            <a:xfrm rot="0">
              <a:off x="2957137" y="3091143"/>
              <a:ext cx="247706" cy="247706"/>
              <a:chOff x="2957137" y="3091143"/>
              <a:chExt cx="247706" cy="247706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 rotWithShape="1">
              <a:blip r:embed="rId11"/>
              <a:stretch>
                <a:fillRect/>
              </a:stretch>
            </p:blipFill>
            <p:spPr>
              <a:xfrm rot="20160000">
                <a:off x="2957137" y="3091143"/>
                <a:ext cx="247706" cy="247706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 rot="0">
              <a:off x="2852414" y="2886764"/>
              <a:ext cx="179499" cy="179499"/>
              <a:chOff x="2852414" y="2886764"/>
              <a:chExt cx="179499" cy="179499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 rotWithShape="1">
              <a:blip r:embed="rId12"/>
              <a:stretch>
                <a:fillRect/>
              </a:stretch>
            </p:blipFill>
            <p:spPr>
              <a:xfrm rot="19380000">
                <a:off x="2852414" y="2886764"/>
                <a:ext cx="179499" cy="179499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 rot="0">
              <a:off x="2643520" y="3009264"/>
              <a:ext cx="169576" cy="169576"/>
              <a:chOff x="2643520" y="3009264"/>
              <a:chExt cx="169576" cy="169576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 rotWithShape="1">
              <a:blip r:embed="rId13"/>
              <a:stretch>
                <a:fillRect/>
              </a:stretch>
            </p:blipFill>
            <p:spPr>
              <a:xfrm rot="19080000">
                <a:off x="2643520" y="3009264"/>
                <a:ext cx="169576" cy="16957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 rot="0">
              <a:off x="2615506" y="2803534"/>
              <a:ext cx="121424" cy="121424"/>
              <a:chOff x="2615506" y="2803534"/>
              <a:chExt cx="121424" cy="121424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 rotWithShape="1">
              <a:blip r:embed="rId14"/>
              <a:stretch>
                <a:fillRect/>
              </a:stretch>
            </p:blipFill>
            <p:spPr>
              <a:xfrm rot="19080000">
                <a:off x="2615506" y="2803534"/>
                <a:ext cx="121424" cy="121424"/>
              </a:xfrm>
              <a:prstGeom prst="rect">
                <a:avLst/>
              </a:prstGeom>
            </p:spPr>
          </p:pic>
        </p:grpSp>
      </p:grpSp>
      <p:grpSp>
        <p:nvGrpSpPr>
          <p:cNvPr id="1011" name="그룹 1011"/>
          <p:cNvGrpSpPr/>
          <p:nvPr/>
        </p:nvGrpSpPr>
        <p:grpSpPr>
          <a:xfrm rot="0">
            <a:off x="14830383" y="2778504"/>
            <a:ext cx="666451" cy="616174"/>
            <a:chOff x="14830383" y="2778504"/>
            <a:chExt cx="666451" cy="616174"/>
          </a:xfrm>
        </p:grpSpPr>
        <p:grpSp>
          <p:nvGrpSpPr>
            <p:cNvPr id="1012" name="그룹 1012"/>
            <p:cNvGrpSpPr/>
            <p:nvPr/>
          </p:nvGrpSpPr>
          <p:grpSpPr>
            <a:xfrm rot="0">
              <a:off x="14883124" y="3086085"/>
              <a:ext cx="255852" cy="255852"/>
              <a:chOff x="14883124" y="3086085"/>
              <a:chExt cx="255852" cy="255852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 rotWithShape="1">
              <a:blip r:embed="rId15"/>
              <a:stretch>
                <a:fillRect/>
              </a:stretch>
            </p:blipFill>
            <p:spPr>
              <a:xfrm rot="2520000">
                <a:off x="14883124" y="3086085"/>
                <a:ext cx="255852" cy="25585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 rot="0">
              <a:off x="15231386" y="3052855"/>
              <a:ext cx="185402" cy="185402"/>
              <a:chOff x="15231386" y="3052855"/>
              <a:chExt cx="185402" cy="185402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 rotWithShape="1">
              <a:blip r:embed="rId16"/>
              <a:stretch>
                <a:fillRect/>
              </a:stretch>
            </p:blipFill>
            <p:spPr>
              <a:xfrm rot="1740000">
                <a:off x="15231386" y="3052855"/>
                <a:ext cx="185402" cy="185402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 rot="0">
              <a:off x="15123484" y="2848195"/>
              <a:ext cx="175153" cy="175153"/>
              <a:chOff x="15123484" y="2848195"/>
              <a:chExt cx="175153" cy="175153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 rotWithShape="1">
              <a:blip r:embed="rId17"/>
              <a:stretch>
                <a:fillRect/>
              </a:stretch>
            </p:blipFill>
            <p:spPr>
              <a:xfrm rot="1740000">
                <a:off x="15123484" y="2848195"/>
                <a:ext cx="175153" cy="175153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 rot="0">
              <a:off x="15348878" y="2801043"/>
              <a:ext cx="125418" cy="125418"/>
              <a:chOff x="15348878" y="2801043"/>
              <a:chExt cx="125418" cy="125418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 rotWithShape="1">
              <a:blip r:embed="rId18"/>
              <a:stretch>
                <a:fillRect/>
              </a:stretch>
            </p:blipFill>
            <p:spPr>
              <a:xfrm rot="1740000">
                <a:off x="15348878" y="2801043"/>
                <a:ext cx="125418" cy="125418"/>
              </a:xfrm>
              <a:prstGeom prst="rect">
                <a:avLst/>
              </a:prstGeom>
            </p:spPr>
          </p:pic>
        </p:grpSp>
      </p:grpSp>
      <p:grpSp>
        <p:nvGrpSpPr>
          <p:cNvPr id="1016" name="그룹 1016"/>
          <p:cNvGrpSpPr/>
          <p:nvPr/>
        </p:nvGrpSpPr>
        <p:grpSpPr>
          <a:xfrm rot="0">
            <a:off x="1538681" y="6064923"/>
            <a:ext cx="1522637" cy="1533333"/>
            <a:chOff x="1538681" y="6064923"/>
            <a:chExt cx="1522637" cy="1533333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 rot="5400000">
              <a:off x="1538681" y="6064923"/>
              <a:ext cx="1522637" cy="15333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0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96779" y="285557"/>
            <a:ext cx="17576822" cy="9374182"/>
            <a:chOff x="496779" y="285557"/>
            <a:chExt cx="17576822" cy="93741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779" y="285557"/>
              <a:ext cx="17576822" cy="93741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630728" y="4190476"/>
            <a:ext cx="4654762" cy="4551310"/>
            <a:chOff x="6630728" y="4190476"/>
            <a:chExt cx="4654762" cy="45513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0728" y="4190476"/>
              <a:ext cx="4654762" cy="45513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643221" y="4190476"/>
            <a:ext cx="4654762" cy="4551310"/>
            <a:chOff x="11643221" y="4190476"/>
            <a:chExt cx="4654762" cy="455131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43221" y="4190476"/>
              <a:ext cx="4654762" cy="455131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4966" y="4210112"/>
            <a:ext cx="4654762" cy="4551310"/>
            <a:chOff x="1644966" y="4210112"/>
            <a:chExt cx="4654762" cy="455131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4966" y="4210112"/>
              <a:ext cx="4654762" cy="455131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7457" y="679762"/>
            <a:ext cx="11771429" cy="324761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4049" y="3066941"/>
            <a:ext cx="3171429" cy="115238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241072" y="5619048"/>
            <a:ext cx="330949" cy="330952"/>
            <a:chOff x="2241072" y="5619048"/>
            <a:chExt cx="330949" cy="33095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41072" y="5619048"/>
              <a:ext cx="330949" cy="330952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5144" y="6677506"/>
            <a:ext cx="3219048" cy="115238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2241072" y="6802511"/>
            <a:ext cx="330949" cy="330952"/>
            <a:chOff x="2241072" y="6802511"/>
            <a:chExt cx="330949" cy="33095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41072" y="6802511"/>
              <a:ext cx="330949" cy="330952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359" y="7803494"/>
            <a:ext cx="3628571" cy="86666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2572021" y="2668974"/>
            <a:ext cx="536949" cy="695791"/>
            <a:chOff x="2572021" y="2668974"/>
            <a:chExt cx="536949" cy="695791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2849478" y="3105272"/>
              <a:ext cx="253044" cy="253044"/>
              <a:chOff x="2849478" y="3105272"/>
              <a:chExt cx="253044" cy="25304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-180000">
                <a:off x="2849478" y="3105272"/>
                <a:ext cx="253044" cy="25304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2839224" y="2861847"/>
              <a:ext cx="183368" cy="183368"/>
              <a:chOff x="2839224" y="2861847"/>
              <a:chExt cx="183368" cy="183368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-960000">
                <a:off x="2839224" y="2861847"/>
                <a:ext cx="183368" cy="183368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2597308" y="2900721"/>
              <a:ext cx="173231" cy="173231"/>
              <a:chOff x="2597308" y="2900721"/>
              <a:chExt cx="173231" cy="173231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 rot="-1260000">
                <a:off x="2597308" y="2900721"/>
                <a:ext cx="173231" cy="173231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2656355" y="2687080"/>
              <a:ext cx="124041" cy="124041"/>
              <a:chOff x="2656355" y="2687080"/>
              <a:chExt cx="124041" cy="124041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-1260000">
                <a:off x="2656355" y="2687080"/>
                <a:ext cx="124041" cy="124041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15011853" y="2802307"/>
            <a:ext cx="673861" cy="635894"/>
            <a:chOff x="15011853" y="2802307"/>
            <a:chExt cx="673861" cy="635894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5065534" y="3123154"/>
              <a:ext cx="261366" cy="261366"/>
              <a:chOff x="15065534" y="3123154"/>
              <a:chExt cx="261366" cy="261366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 rot="2460000">
                <a:off x="15065534" y="3123154"/>
                <a:ext cx="261366" cy="26136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15420032" y="3083637"/>
              <a:ext cx="189398" cy="189398"/>
              <a:chOff x="15420032" y="3083637"/>
              <a:chExt cx="189398" cy="189398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1680000">
                <a:off x="15420032" y="3083637"/>
                <a:ext cx="189398" cy="189398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15306082" y="2876615"/>
              <a:ext cx="178928" cy="178928"/>
              <a:chOff x="15306082" y="2876615"/>
              <a:chExt cx="178928" cy="178928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1680000">
                <a:off x="15306082" y="2876615"/>
                <a:ext cx="178928" cy="178928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5535018" y="2824883"/>
              <a:ext cx="128120" cy="128120"/>
              <a:chOff x="15535018" y="2824883"/>
              <a:chExt cx="128120" cy="128120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1680000">
                <a:off x="15535018" y="2824883"/>
                <a:ext cx="128120" cy="128120"/>
              </a:xfrm>
              <a:prstGeom prst="rect">
                <a:avLst/>
              </a:prstGeom>
            </p:spPr>
          </p:pic>
        </p:grpSp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216088" y="4211356"/>
            <a:ext cx="3742857" cy="1171429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580154" y="5567620"/>
            <a:ext cx="3333333" cy="609524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7148255" y="5695187"/>
            <a:ext cx="330949" cy="330952"/>
            <a:chOff x="7148255" y="5695187"/>
            <a:chExt cx="330949" cy="330952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48255" y="5695187"/>
              <a:ext cx="330949" cy="330952"/>
            </a:xfrm>
            <a:prstGeom prst="rect">
              <a:avLst/>
            </a:prstGeom>
          </p:spPr>
        </p:pic>
      </p:grpSp>
      <p:pic>
        <p:nvPicPr>
          <p:cNvPr id="57" name="Object 5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580154" y="6751083"/>
            <a:ext cx="3495238" cy="1152381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7148255" y="6880561"/>
            <a:ext cx="330949" cy="330952"/>
            <a:chOff x="7148255" y="6880561"/>
            <a:chExt cx="330949" cy="330952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48255" y="6880561"/>
              <a:ext cx="330949" cy="330952"/>
            </a:xfrm>
            <a:prstGeom prst="rect">
              <a:avLst/>
            </a:prstGeom>
          </p:spPr>
        </p:pic>
      </p:grpSp>
      <p:pic>
        <p:nvPicPr>
          <p:cNvPr id="61" name="Object 6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179690" y="7803494"/>
            <a:ext cx="3390476" cy="866667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2147857" y="4211356"/>
            <a:ext cx="3314286" cy="1171429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2610256" y="5569113"/>
            <a:ext cx="3533333" cy="590476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12149998" y="5695187"/>
            <a:ext cx="330949" cy="330952"/>
            <a:chOff x="12149998" y="5695187"/>
            <a:chExt cx="330949" cy="330952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149998" y="5695187"/>
              <a:ext cx="330949" cy="330952"/>
            </a:xfrm>
            <a:prstGeom prst="rect">
              <a:avLst/>
            </a:prstGeom>
          </p:spPr>
        </p:pic>
      </p:grpSp>
      <p:pic>
        <p:nvPicPr>
          <p:cNvPr id="67" name="Object 6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2608763" y="6681982"/>
            <a:ext cx="1876190" cy="609524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12163057" y="6802511"/>
            <a:ext cx="330949" cy="330952"/>
            <a:chOff x="12163057" y="6802511"/>
            <a:chExt cx="330949" cy="330952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163057" y="6802511"/>
              <a:ext cx="330949" cy="330952"/>
            </a:xfrm>
            <a:prstGeom prst="rect">
              <a:avLst/>
            </a:prstGeom>
          </p:spPr>
        </p:pic>
      </p:grpSp>
      <p:pic>
        <p:nvPicPr>
          <p:cNvPr id="71" name="Object 70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2296573" y="7803496"/>
            <a:ext cx="3695238" cy="542857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15706042" y="7928265"/>
            <a:ext cx="795545" cy="795545"/>
            <a:chOff x="15706042" y="7928265"/>
            <a:chExt cx="795545" cy="795545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706042" y="7928265"/>
              <a:ext cx="795545" cy="795545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0661598" y="7928265"/>
            <a:ext cx="795545" cy="795545"/>
            <a:chOff x="10661598" y="7928265"/>
            <a:chExt cx="795545" cy="795545"/>
          </a:xfrm>
        </p:grpSpPr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661598" y="7928265"/>
              <a:ext cx="795545" cy="795545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5642550" y="7928265"/>
            <a:ext cx="795545" cy="795545"/>
            <a:chOff x="5642550" y="7928265"/>
            <a:chExt cx="795545" cy="795545"/>
          </a:xfrm>
        </p:grpSpPr>
        <p:pic>
          <p:nvPicPr>
            <p:cNvPr id="79" name="Object 78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42550" y="7928265"/>
              <a:ext cx="795545" cy="795545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3727963" y="2825753"/>
            <a:ext cx="10723971" cy="1224895"/>
            <a:chOff x="3727963" y="2825753"/>
            <a:chExt cx="10723971" cy="1224895"/>
          </a:xfrm>
        </p:grpSpPr>
        <p:pic>
          <p:nvPicPr>
            <p:cNvPr id="82" name="Object 81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27963" y="2825753"/>
              <a:ext cx="10723971" cy="1224895"/>
            </a:xfrm>
            <a:prstGeom prst="rect">
              <a:avLst/>
            </a:prstGeom>
          </p:spPr>
        </p:pic>
      </p:grpSp>
      <p:pic>
        <p:nvPicPr>
          <p:cNvPr id="84" name="Object 83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2726212" y="2837050"/>
            <a:ext cx="8666667" cy="1361905"/>
          </a:xfrm>
          <a:prstGeom prst="rect">
            <a:avLst/>
          </a:prstGeom>
        </p:spPr>
      </p:pic>
      <p:pic>
        <p:nvPicPr>
          <p:cNvPr id="85" name="Object 84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2394880" y="4211356"/>
            <a:ext cx="3323810" cy="1171429"/>
          </a:xfrm>
          <a:prstGeom prst="rect">
            <a:avLst/>
          </a:prstGeom>
        </p:spPr>
      </p:pic>
      <p:pic>
        <p:nvPicPr>
          <p:cNvPr id="86" name="Object 85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2678916" y="5475544"/>
            <a:ext cx="3495238" cy="11523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0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50889" y="457143"/>
            <a:ext cx="17576822" cy="9374182"/>
            <a:chOff x="350889" y="457143"/>
            <a:chExt cx="17576822" cy="93741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889" y="457143"/>
              <a:ext cx="17576822" cy="93741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815476" y="4190476"/>
            <a:ext cx="4654762" cy="4551310"/>
            <a:chOff x="6815476" y="4190476"/>
            <a:chExt cx="4654762" cy="455131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5476" y="4190476"/>
              <a:ext cx="4654762" cy="455131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859247" y="4176707"/>
            <a:ext cx="4654762" cy="4551310"/>
            <a:chOff x="11859247" y="4176707"/>
            <a:chExt cx="4654762" cy="455131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59247" y="4176707"/>
              <a:ext cx="4654762" cy="455131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44962" y="4176707"/>
            <a:ext cx="4793133" cy="4551310"/>
            <a:chOff x="1644962" y="4176707"/>
            <a:chExt cx="4793133" cy="455131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4962" y="4176707"/>
              <a:ext cx="4793133" cy="4551310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7457" y="679762"/>
            <a:ext cx="11771429" cy="324761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0672" y="5330647"/>
            <a:ext cx="2638095" cy="609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910124" y="5462856"/>
            <a:ext cx="330949" cy="321668"/>
            <a:chOff x="1910124" y="5462856"/>
            <a:chExt cx="330949" cy="32166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10124" y="5462856"/>
              <a:ext cx="330949" cy="32166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0672" y="6585851"/>
            <a:ext cx="3580952" cy="60952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910124" y="6637278"/>
            <a:ext cx="330949" cy="330952"/>
            <a:chOff x="1910124" y="6637278"/>
            <a:chExt cx="330949" cy="33095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0124" y="6637278"/>
              <a:ext cx="330949" cy="330952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22957" y="7535075"/>
            <a:ext cx="4323810" cy="54285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2572021" y="2668974"/>
            <a:ext cx="536949" cy="695791"/>
            <a:chOff x="2572021" y="2668974"/>
            <a:chExt cx="536949" cy="695791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2849478" y="3105272"/>
              <a:ext cx="253044" cy="253044"/>
              <a:chOff x="2849478" y="3105272"/>
              <a:chExt cx="253044" cy="25304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-180000">
                <a:off x="2849478" y="3105272"/>
                <a:ext cx="253044" cy="253044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2839224" y="2861847"/>
              <a:ext cx="183368" cy="183368"/>
              <a:chOff x="2839224" y="2861847"/>
              <a:chExt cx="183368" cy="183368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 rot="-960000">
                <a:off x="2839224" y="2861847"/>
                <a:ext cx="183368" cy="183368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2597308" y="2900721"/>
              <a:ext cx="173231" cy="173231"/>
              <a:chOff x="2597308" y="2900721"/>
              <a:chExt cx="173231" cy="173231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 rot="-1260000">
                <a:off x="2597308" y="2900721"/>
                <a:ext cx="173231" cy="173231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2656355" y="2687080"/>
              <a:ext cx="124041" cy="124041"/>
              <a:chOff x="2656355" y="2687080"/>
              <a:chExt cx="124041" cy="124041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-1260000">
                <a:off x="2656355" y="2687080"/>
                <a:ext cx="124041" cy="124041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15011853" y="2802307"/>
            <a:ext cx="673861" cy="635894"/>
            <a:chOff x="15011853" y="2802307"/>
            <a:chExt cx="673861" cy="635894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15065534" y="3123154"/>
              <a:ext cx="261366" cy="261366"/>
              <a:chOff x="15065534" y="3123154"/>
              <a:chExt cx="261366" cy="261366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 rot="2460000">
                <a:off x="15065534" y="3123154"/>
                <a:ext cx="261366" cy="26136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15420032" y="3083637"/>
              <a:ext cx="189398" cy="189398"/>
              <a:chOff x="15420032" y="3083637"/>
              <a:chExt cx="189398" cy="189398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1680000">
                <a:off x="15420032" y="3083637"/>
                <a:ext cx="189398" cy="189398"/>
              </a:xfrm>
              <a:prstGeom prst="rect">
                <a:avLst/>
              </a:prstGeom>
            </p:spPr>
          </p:pic>
        </p:grpSp>
        <p:grpSp>
          <p:nvGrpSpPr>
            <p:cNvPr id="1015" name="그룹 1015"/>
            <p:cNvGrpSpPr/>
            <p:nvPr/>
          </p:nvGrpSpPr>
          <p:grpSpPr>
            <a:xfrm>
              <a:off x="15306082" y="2876615"/>
              <a:ext cx="178928" cy="178928"/>
              <a:chOff x="15306082" y="2876615"/>
              <a:chExt cx="178928" cy="178928"/>
            </a:xfrm>
          </p:grpSpPr>
          <p:pic>
            <p:nvPicPr>
              <p:cNvPr id="46" name="Object 45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1680000">
                <a:off x="15306082" y="2876615"/>
                <a:ext cx="178928" cy="178928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5535018" y="2824883"/>
              <a:ext cx="128120" cy="128120"/>
              <a:chOff x="15535018" y="2824883"/>
              <a:chExt cx="128120" cy="128120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1680000">
                <a:off x="15535018" y="2824883"/>
                <a:ext cx="128120" cy="128120"/>
              </a:xfrm>
              <a:prstGeom prst="rect">
                <a:avLst/>
              </a:prstGeom>
            </p:spPr>
          </p:pic>
        </p:grpSp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146114" y="4211356"/>
            <a:ext cx="4104762" cy="1171429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75303" y="5250517"/>
            <a:ext cx="3266667" cy="1152381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7327499" y="5382074"/>
            <a:ext cx="330949" cy="330952"/>
            <a:chOff x="7327499" y="5382074"/>
            <a:chExt cx="330949" cy="330952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27499" y="5382074"/>
              <a:ext cx="330949" cy="330952"/>
            </a:xfrm>
            <a:prstGeom prst="rect">
              <a:avLst/>
            </a:prstGeom>
          </p:spPr>
        </p:pic>
      </p:grpSp>
      <p:pic>
        <p:nvPicPr>
          <p:cNvPr id="57" name="Object 56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775303" y="6618645"/>
            <a:ext cx="3504762" cy="1152381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7341268" y="6677511"/>
            <a:ext cx="330949" cy="330952"/>
            <a:chOff x="7341268" y="6677511"/>
            <a:chExt cx="330949" cy="330952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41268" y="6677511"/>
              <a:ext cx="330949" cy="330952"/>
            </a:xfrm>
            <a:prstGeom prst="rect">
              <a:avLst/>
            </a:prstGeom>
          </p:spPr>
        </p:pic>
      </p:grpSp>
      <p:pic>
        <p:nvPicPr>
          <p:cNvPr id="61" name="Object 6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982420" y="7853395"/>
            <a:ext cx="3361905" cy="571429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1816671" y="4211356"/>
            <a:ext cx="4419048" cy="1171429"/>
          </a:xfrm>
          <a:prstGeom prst="rect">
            <a:avLst/>
          </a:prstGeom>
        </p:spPr>
      </p:pic>
      <p:pic>
        <p:nvPicPr>
          <p:cNvPr id="63" name="Object 6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2877982" y="5250517"/>
            <a:ext cx="3257143" cy="1152381"/>
          </a:xfrm>
          <a:prstGeom prst="rect">
            <a:avLst/>
          </a:prstGeom>
        </p:spPr>
      </p:pic>
      <p:grpSp>
        <p:nvGrpSpPr>
          <p:cNvPr id="1019" name="그룹 1019"/>
          <p:cNvGrpSpPr/>
          <p:nvPr/>
        </p:nvGrpSpPr>
        <p:grpSpPr>
          <a:xfrm>
            <a:off x="12383609" y="5382074"/>
            <a:ext cx="330949" cy="330952"/>
            <a:chOff x="12383609" y="5382074"/>
            <a:chExt cx="330949" cy="330952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383609" y="5382074"/>
              <a:ext cx="330949" cy="330952"/>
            </a:xfrm>
            <a:prstGeom prst="rect">
              <a:avLst/>
            </a:prstGeom>
          </p:spPr>
        </p:pic>
      </p:grpSp>
      <p:pic>
        <p:nvPicPr>
          <p:cNvPr id="67" name="Object 66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2877982" y="6618645"/>
            <a:ext cx="3076190" cy="1152381"/>
          </a:xfrm>
          <a:prstGeom prst="rect">
            <a:avLst/>
          </a:prstGeom>
        </p:spPr>
      </p:pic>
      <p:grpSp>
        <p:nvGrpSpPr>
          <p:cNvPr id="1020" name="그룹 1020"/>
          <p:cNvGrpSpPr/>
          <p:nvPr/>
        </p:nvGrpSpPr>
        <p:grpSpPr>
          <a:xfrm>
            <a:off x="12342301" y="6816280"/>
            <a:ext cx="330949" cy="330952"/>
            <a:chOff x="12342301" y="6816280"/>
            <a:chExt cx="330949" cy="330952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342301" y="6816280"/>
              <a:ext cx="330949" cy="330952"/>
            </a:xfrm>
            <a:prstGeom prst="rect">
              <a:avLst/>
            </a:prstGeom>
          </p:spPr>
        </p:pic>
      </p:grpSp>
      <p:pic>
        <p:nvPicPr>
          <p:cNvPr id="71" name="Object 70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2181380" y="7911018"/>
            <a:ext cx="3723810" cy="542857"/>
          </a:xfrm>
          <a:prstGeom prst="rect">
            <a:avLst/>
          </a:prstGeom>
        </p:spPr>
      </p:pic>
      <p:grpSp>
        <p:nvGrpSpPr>
          <p:cNvPr id="1021" name="그룹 1021"/>
          <p:cNvGrpSpPr/>
          <p:nvPr/>
        </p:nvGrpSpPr>
        <p:grpSpPr>
          <a:xfrm>
            <a:off x="15706042" y="7928265"/>
            <a:ext cx="795545" cy="795545"/>
            <a:chOff x="15706042" y="7928265"/>
            <a:chExt cx="795545" cy="795545"/>
          </a:xfrm>
        </p:grpSpPr>
        <p:pic>
          <p:nvPicPr>
            <p:cNvPr id="73" name="Object 72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706042" y="7928265"/>
              <a:ext cx="795545" cy="795545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0661598" y="7928265"/>
            <a:ext cx="795545" cy="795545"/>
            <a:chOff x="10661598" y="7928265"/>
            <a:chExt cx="795545" cy="795545"/>
          </a:xfrm>
        </p:grpSpPr>
        <p:pic>
          <p:nvPicPr>
            <p:cNvPr id="76" name="Object 75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661598" y="7928265"/>
              <a:ext cx="795545" cy="795545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5631670" y="7917384"/>
            <a:ext cx="806426" cy="806426"/>
            <a:chOff x="5631670" y="7917384"/>
            <a:chExt cx="806426" cy="806426"/>
          </a:xfrm>
        </p:grpSpPr>
        <p:pic>
          <p:nvPicPr>
            <p:cNvPr id="79" name="Object 78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31670" y="7917384"/>
              <a:ext cx="806426" cy="806426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3476426" y="2802307"/>
            <a:ext cx="10723971" cy="1224895"/>
            <a:chOff x="3476426" y="2802307"/>
            <a:chExt cx="10723971" cy="1224895"/>
          </a:xfrm>
        </p:grpSpPr>
        <p:pic>
          <p:nvPicPr>
            <p:cNvPr id="82" name="Object 81"/>
            <p:cNvPicPr>
              <a:picLocks noChangeAspect="1"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476426" y="2802307"/>
              <a:ext cx="10723971" cy="1224895"/>
            </a:xfrm>
            <a:prstGeom prst="rect">
              <a:avLst/>
            </a:prstGeom>
          </p:spPr>
        </p:pic>
      </p:grpSp>
      <p:pic>
        <p:nvPicPr>
          <p:cNvPr id="84" name="Object 83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4167574" y="2774974"/>
            <a:ext cx="8428571" cy="1371429"/>
          </a:xfrm>
          <a:prstGeom prst="rect">
            <a:avLst/>
          </a:prstGeom>
        </p:spPr>
      </p:pic>
      <p:pic>
        <p:nvPicPr>
          <p:cNvPr id="85" name="Object 84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477347" y="4211356"/>
            <a:ext cx="5323810" cy="11714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0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50889" y="457143"/>
            <a:ext cx="17576822" cy="9374182"/>
            <a:chOff x="350889" y="457143"/>
            <a:chExt cx="17576822" cy="93741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889" y="457143"/>
              <a:ext cx="17576822" cy="93741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819048" y="4057143"/>
            <a:ext cx="9838095" cy="4761905"/>
            <a:chOff x="1819048" y="4057143"/>
            <a:chExt cx="9838095" cy="476190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048" y="4057143"/>
              <a:ext cx="9838095" cy="476190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2320" y="1004856"/>
            <a:ext cx="11285714" cy="434285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185166" y="2522168"/>
            <a:ext cx="668129" cy="612944"/>
            <a:chOff x="4185166" y="2522168"/>
            <a:chExt cx="668129" cy="612944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4559729" y="2841545"/>
              <a:ext cx="253044" cy="253044"/>
              <a:chOff x="4559729" y="2841545"/>
              <a:chExt cx="253044" cy="253044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-1440000">
                <a:off x="4559729" y="2841545"/>
                <a:ext cx="253044" cy="253044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4452749" y="2632761"/>
              <a:ext cx="183368" cy="183368"/>
              <a:chOff x="4452749" y="2632761"/>
              <a:chExt cx="183368" cy="183368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-2220000">
                <a:off x="4452749" y="2632761"/>
                <a:ext cx="183368" cy="183368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4239353" y="2757901"/>
              <a:ext cx="173231" cy="173231"/>
              <a:chOff x="4239353" y="2757901"/>
              <a:chExt cx="173231" cy="173231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-2520000">
                <a:off x="4239353" y="2757901"/>
                <a:ext cx="173231" cy="173231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4210735" y="2547738"/>
              <a:ext cx="124041" cy="124041"/>
              <a:chOff x="4210735" y="2547738"/>
              <a:chExt cx="124041" cy="124041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-2520000">
                <a:off x="4210735" y="2547738"/>
                <a:ext cx="124041" cy="124041"/>
              </a:xfrm>
              <a:prstGeom prst="rect">
                <a:avLst/>
              </a:prstGeom>
            </p:spPr>
          </p:pic>
        </p:grpSp>
      </p:grpSp>
      <p:grpSp>
        <p:nvGrpSpPr>
          <p:cNvPr id="1008" name="그룹 1008"/>
          <p:cNvGrpSpPr/>
          <p:nvPr/>
        </p:nvGrpSpPr>
        <p:grpSpPr>
          <a:xfrm>
            <a:off x="13355012" y="2260647"/>
            <a:ext cx="673861" cy="635894"/>
            <a:chOff x="13355012" y="2260647"/>
            <a:chExt cx="673861" cy="635894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13408692" y="2581494"/>
              <a:ext cx="261366" cy="261366"/>
              <a:chOff x="13408692" y="2581494"/>
              <a:chExt cx="261366" cy="261366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2460000">
                <a:off x="13408692" y="2581494"/>
                <a:ext cx="261366" cy="261366"/>
              </a:xfrm>
              <a:prstGeom prst="rect">
                <a:avLst/>
              </a:prstGeom>
            </p:spPr>
          </p:pic>
        </p:grpSp>
        <p:grpSp>
          <p:nvGrpSpPr>
            <p:cNvPr id="1010" name="그룹 1010"/>
            <p:cNvGrpSpPr/>
            <p:nvPr/>
          </p:nvGrpSpPr>
          <p:grpSpPr>
            <a:xfrm>
              <a:off x="13763190" y="2541977"/>
              <a:ext cx="189398" cy="189398"/>
              <a:chOff x="13763190" y="2541977"/>
              <a:chExt cx="189398" cy="189398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680000">
                <a:off x="13763190" y="2541977"/>
                <a:ext cx="189398" cy="189398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13649241" y="2334955"/>
              <a:ext cx="178928" cy="178928"/>
              <a:chOff x="13649241" y="2334955"/>
              <a:chExt cx="178928" cy="178928"/>
            </a:xfrm>
          </p:grpSpPr>
          <p:pic>
            <p:nvPicPr>
              <p:cNvPr id="31" name="Object 30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 rot="1680000">
                <a:off x="13649241" y="2334955"/>
                <a:ext cx="178928" cy="178928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3878176" y="2283223"/>
              <a:ext cx="128120" cy="128120"/>
              <a:chOff x="13878176" y="2283223"/>
              <a:chExt cx="128120" cy="128120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1680000">
                <a:off x="13878176" y="2283223"/>
                <a:ext cx="128120" cy="128120"/>
              </a:xfrm>
              <a:prstGeom prst="rect">
                <a:avLst/>
              </a:prstGeom>
            </p:spPr>
          </p:pic>
        </p:grpSp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40394" y="4084922"/>
            <a:ext cx="1876190" cy="1647619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1447619" y="4047619"/>
            <a:ext cx="5019048" cy="4761905"/>
            <a:chOff x="11447619" y="4047619"/>
            <a:chExt cx="5019048" cy="4761905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47619" y="4047619"/>
              <a:ext cx="5019048" cy="476190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69228" y="4128967"/>
            <a:ext cx="6476190" cy="1257143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023506" y="5668602"/>
            <a:ext cx="4600000" cy="1352381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540394" y="5216209"/>
            <a:ext cx="1847619" cy="1647619"/>
          </a:xfrm>
          <a:prstGeom prst="rect">
            <a:avLst/>
          </a:prstGeom>
        </p:spPr>
      </p:pic>
      <p:pic>
        <p:nvPicPr>
          <p:cNvPr id="44" name="Object 4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982997" y="5302649"/>
            <a:ext cx="6066667" cy="1257143"/>
          </a:xfrm>
          <a:prstGeom prst="rect">
            <a:avLst/>
          </a:prstGeom>
        </p:spPr>
      </p:pic>
      <p:pic>
        <p:nvPicPr>
          <p:cNvPr id="45" name="Object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540394" y="6367752"/>
            <a:ext cx="1857143" cy="1647619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969228" y="6539384"/>
            <a:ext cx="5800000" cy="1257143"/>
          </a:xfrm>
          <a:prstGeom prst="rect">
            <a:avLst/>
          </a:prstGeom>
        </p:spPr>
      </p:pic>
      <p:pic>
        <p:nvPicPr>
          <p:cNvPr id="47" name="Object 4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540394" y="7557667"/>
            <a:ext cx="1828571" cy="1647619"/>
          </a:xfrm>
          <a:prstGeom prst="rect">
            <a:avLst/>
          </a:prstGeom>
        </p:spPr>
      </p:pic>
      <p:pic>
        <p:nvPicPr>
          <p:cNvPr id="48" name="Object 4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969228" y="7885641"/>
            <a:ext cx="7161905" cy="666667"/>
          </a:xfrm>
          <a:prstGeom prst="rect">
            <a:avLst/>
          </a:prstGeom>
        </p:spPr>
      </p:pic>
      <p:pic>
        <p:nvPicPr>
          <p:cNvPr id="49" name="Object 4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2838736" y="4559542"/>
            <a:ext cx="2485714" cy="1561905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12126657" y="7016163"/>
            <a:ext cx="3969728" cy="1040023"/>
            <a:chOff x="12126657" y="7016163"/>
            <a:chExt cx="3969728" cy="1040023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126657" y="7016163"/>
              <a:ext cx="3969728" cy="1040023"/>
            </a:xfrm>
            <a:prstGeom prst="rect">
              <a:avLst/>
            </a:prstGeom>
          </p:spPr>
        </p:pic>
      </p:grpSp>
      <p:pic>
        <p:nvPicPr>
          <p:cNvPr id="53" name="Object 5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2036627" y="6994683"/>
            <a:ext cx="4171429" cy="1057143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927711" y="5171429"/>
            <a:ext cx="9538956" cy="160000"/>
            <a:chOff x="1927711" y="5171429"/>
            <a:chExt cx="9538956" cy="160000"/>
          </a:xfrm>
        </p:grpSpPr>
        <p:pic>
          <p:nvPicPr>
            <p:cNvPr id="55" name="Object 54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27711" y="5171429"/>
              <a:ext cx="9538956" cy="16000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828571" y="6358095"/>
            <a:ext cx="9638095" cy="160000"/>
            <a:chOff x="1828571" y="6358095"/>
            <a:chExt cx="9638095" cy="160000"/>
          </a:xfrm>
        </p:grpSpPr>
        <p:pic>
          <p:nvPicPr>
            <p:cNvPr id="58" name="Object 57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828571" y="6358095"/>
              <a:ext cx="9638095" cy="160000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838095" y="7554964"/>
            <a:ext cx="9638095" cy="160000"/>
            <a:chOff x="1838095" y="7554964"/>
            <a:chExt cx="9638095" cy="160000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38095" y="7554964"/>
              <a:ext cx="9638095" cy="160000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10923810" y="5854258"/>
            <a:ext cx="1019048" cy="1019048"/>
            <a:chOff x="10923810" y="5854258"/>
            <a:chExt cx="1019048" cy="1019048"/>
          </a:xfrm>
        </p:grpSpPr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923810" y="5854258"/>
              <a:ext cx="1019048" cy="101904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11321953" y="6123212"/>
            <a:ext cx="296938" cy="459074"/>
            <a:chOff x="11321953" y="6123212"/>
            <a:chExt cx="296938" cy="459074"/>
          </a:xfrm>
        </p:grpSpPr>
        <p:pic>
          <p:nvPicPr>
            <p:cNvPr id="67" name="Object 66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321953" y="6123212"/>
              <a:ext cx="296938" cy="459074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0009524" y="1391763"/>
            <a:ext cx="1085714" cy="965989"/>
            <a:chOff x="10009524" y="1391763"/>
            <a:chExt cx="1085714" cy="965989"/>
          </a:xfrm>
        </p:grpSpPr>
        <p:pic>
          <p:nvPicPr>
            <p:cNvPr id="70" name="Object 69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009524" y="1391763"/>
              <a:ext cx="1085714" cy="9659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0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23350" y="457143"/>
            <a:ext cx="17576822" cy="9374182"/>
            <a:chOff x="323350" y="457143"/>
            <a:chExt cx="17576822" cy="937418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350" y="457143"/>
              <a:ext cx="17576822" cy="937418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839142" y="7231249"/>
            <a:ext cx="1087255" cy="215866"/>
            <a:chOff x="5839142" y="7231249"/>
            <a:chExt cx="1087255" cy="21586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5839142" y="7231249"/>
              <a:ext cx="1087255" cy="21586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359317" y="7231249"/>
            <a:ext cx="1087255" cy="215866"/>
            <a:chOff x="11359317" y="7231249"/>
            <a:chExt cx="1087255" cy="21586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11359317" y="7231249"/>
              <a:ext cx="1087255" cy="21586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371429" y="7863762"/>
            <a:ext cx="7695975" cy="885089"/>
            <a:chOff x="5371429" y="7863762"/>
            <a:chExt cx="7695975" cy="88508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1429" y="7863762"/>
              <a:ext cx="7695975" cy="88508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5107" y="730599"/>
            <a:ext cx="12561905" cy="763809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3238" y="3808627"/>
            <a:ext cx="14923810" cy="553333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3640" y="7959214"/>
            <a:ext cx="7142857" cy="76190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551346" y="2644297"/>
            <a:ext cx="335458" cy="111447"/>
            <a:chOff x="7551346" y="2644297"/>
            <a:chExt cx="335458" cy="11144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>
              <a:off x="7551346" y="2644297"/>
              <a:ext cx="335458" cy="11144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755030" y="2644297"/>
            <a:ext cx="335458" cy="111447"/>
            <a:chOff x="9755030" y="2644297"/>
            <a:chExt cx="335458" cy="11144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5400000">
              <a:off x="9755030" y="2644297"/>
              <a:ext cx="335458" cy="11144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491965" y="3565615"/>
            <a:ext cx="250892" cy="111447"/>
            <a:chOff x="10491965" y="3565615"/>
            <a:chExt cx="250892" cy="11144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491965" y="3565615"/>
              <a:ext cx="250892" cy="11144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054411" y="2605660"/>
            <a:ext cx="258185" cy="111447"/>
            <a:chOff x="12054411" y="2605660"/>
            <a:chExt cx="258185" cy="111447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5400000">
              <a:off x="12054411" y="2605660"/>
              <a:ext cx="258185" cy="11144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6216316" y="2605660"/>
            <a:ext cx="154353" cy="111447"/>
            <a:chOff x="6216316" y="2605660"/>
            <a:chExt cx="154353" cy="11144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0800000">
              <a:off x="6216316" y="2605660"/>
              <a:ext cx="154353" cy="11144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4699083" y="3760075"/>
            <a:ext cx="737532" cy="772247"/>
            <a:chOff x="4699083" y="3760075"/>
            <a:chExt cx="737532" cy="772247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5098805" y="4194512"/>
              <a:ext cx="300452" cy="300452"/>
              <a:chOff x="5098805" y="4194512"/>
              <a:chExt cx="300452" cy="300452"/>
            </a:xfrm>
          </p:grpSpPr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 rot="-1020000">
                <a:off x="5098805" y="4194512"/>
                <a:ext cx="300452" cy="300452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5008290" y="3928246"/>
              <a:ext cx="217722" cy="217722"/>
              <a:chOff x="5008290" y="3928246"/>
              <a:chExt cx="217722" cy="217722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-1800000">
                <a:off x="5008290" y="3928246"/>
                <a:ext cx="217722" cy="217722"/>
              </a:xfrm>
              <a:prstGeom prst="rect">
                <a:avLst/>
              </a:prstGeom>
            </p:spPr>
          </p:pic>
        </p:grpSp>
        <p:grpSp>
          <p:nvGrpSpPr>
            <p:cNvPr id="1013" name="그룹 1013"/>
            <p:cNvGrpSpPr/>
            <p:nvPr/>
          </p:nvGrpSpPr>
          <p:grpSpPr>
            <a:xfrm>
              <a:off x="4739472" y="4044157"/>
              <a:ext cx="205686" cy="205686"/>
              <a:chOff x="4739472" y="4044157"/>
              <a:chExt cx="205686" cy="205686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 rot="-2100000">
                <a:off x="4739472" y="4044157"/>
                <a:ext cx="205686" cy="205686"/>
              </a:xfrm>
              <a:prstGeom prst="rect">
                <a:avLst/>
              </a:prstGeom>
            </p:spPr>
          </p:pic>
        </p:grpSp>
        <p:grpSp>
          <p:nvGrpSpPr>
            <p:cNvPr id="1014" name="그룹 1014"/>
            <p:cNvGrpSpPr/>
            <p:nvPr/>
          </p:nvGrpSpPr>
          <p:grpSpPr>
            <a:xfrm>
              <a:off x="4739934" y="3788996"/>
              <a:ext cx="147281" cy="147281"/>
              <a:chOff x="4739934" y="3788996"/>
              <a:chExt cx="147281" cy="147281"/>
            </a:xfrm>
          </p:grpSpPr>
          <p:pic>
            <p:nvPicPr>
              <p:cNvPr id="43" name="Object 4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 rot="-2100000">
                <a:off x="4739934" y="3788996"/>
                <a:ext cx="147281" cy="147281"/>
              </a:xfrm>
              <a:prstGeom prst="rect">
                <a:avLst/>
              </a:prstGeom>
            </p:spPr>
          </p:pic>
        </p:grpSp>
      </p:grpSp>
      <p:grpSp>
        <p:nvGrpSpPr>
          <p:cNvPr id="1015" name="그룹 1015"/>
          <p:cNvGrpSpPr/>
          <p:nvPr/>
        </p:nvGrpSpPr>
        <p:grpSpPr>
          <a:xfrm>
            <a:off x="12165875" y="2045032"/>
            <a:ext cx="759889" cy="647242"/>
            <a:chOff x="12165875" y="2045032"/>
            <a:chExt cx="759889" cy="647242"/>
          </a:xfrm>
        </p:grpSpPr>
        <p:grpSp>
          <p:nvGrpSpPr>
            <p:cNvPr id="1016" name="그룹 1016"/>
            <p:cNvGrpSpPr/>
            <p:nvPr/>
          </p:nvGrpSpPr>
          <p:grpSpPr>
            <a:xfrm>
              <a:off x="12224064" y="2352981"/>
              <a:ext cx="281104" cy="281104"/>
              <a:chOff x="12224064" y="2352981"/>
              <a:chExt cx="281104" cy="281104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 rot="2760000">
                <a:off x="12224064" y="2352981"/>
                <a:ext cx="281104" cy="281104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2611108" y="2340646"/>
              <a:ext cx="203702" cy="203702"/>
              <a:chOff x="12611108" y="2340646"/>
              <a:chExt cx="203702" cy="203702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 rot="1980000">
                <a:off x="12611108" y="2340646"/>
                <a:ext cx="203702" cy="203702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2508937" y="2107685"/>
              <a:ext cx="192441" cy="192441"/>
              <a:chOff x="12508937" y="2107685"/>
              <a:chExt cx="192441" cy="192441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 rot="1980000">
                <a:off x="12508937" y="2107685"/>
                <a:ext cx="192441" cy="192441"/>
              </a:xfrm>
              <a:prstGeom prst="rect">
                <a:avLst/>
              </a:prstGeom>
            </p:spPr>
          </p:pic>
        </p:grpSp>
        <p:grpSp>
          <p:nvGrpSpPr>
            <p:cNvPr id="1019" name="그룹 1019"/>
            <p:cNvGrpSpPr/>
            <p:nvPr/>
          </p:nvGrpSpPr>
          <p:grpSpPr>
            <a:xfrm>
              <a:off x="12761559" y="2071441"/>
              <a:ext cx="137796" cy="137796"/>
              <a:chOff x="12761559" y="2071441"/>
              <a:chExt cx="137796" cy="137796"/>
            </a:xfrm>
          </p:grpSpPr>
          <p:pic>
            <p:nvPicPr>
              <p:cNvPr id="57" name="Object 56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 rot="1980000">
                <a:off x="12761559" y="2071441"/>
                <a:ext cx="137796" cy="137796"/>
              </a:xfrm>
              <a:prstGeom prst="rect">
                <a:avLst/>
              </a:prstGeom>
            </p:spPr>
          </p:pic>
        </p:grpSp>
      </p:grpSp>
      <p:grpSp>
        <p:nvGrpSpPr>
          <p:cNvPr id="1020" name="그룹 1020"/>
          <p:cNvGrpSpPr/>
          <p:nvPr/>
        </p:nvGrpSpPr>
        <p:grpSpPr>
          <a:xfrm>
            <a:off x="12786545" y="2645423"/>
            <a:ext cx="1539273" cy="2425764"/>
            <a:chOff x="12786545" y="2645423"/>
            <a:chExt cx="1539273" cy="2425764"/>
          </a:xfrm>
        </p:grpSpPr>
        <p:pic>
          <p:nvPicPr>
            <p:cNvPr id="61" name="Object 6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786545" y="2645423"/>
              <a:ext cx="1539273" cy="24257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On-screen Show (4:3)</ep:PresentationFormat>
  <ep:Paragraphs>0</ep:Paragraphs>
  <ep:Slides>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ep:HeadingPairs>
  <ep:TitlesOfParts>
    <vt:vector size="9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2021-02-26T21:42:25.000</dcterms:created>
  <dc:creator>officegen</dc:creator>
  <cp:lastModifiedBy>Admins</cp:lastModifiedBy>
  <dcterms:modified xsi:type="dcterms:W3CDTF">2021-02-26T15:31:33.700</dcterms:modified>
  <cp:revision>4</cp:revision>
  <cp:version/>
</cp:coreProperties>
</file>