
<file path=[Content_Types].xml><?xml version="1.0" encoding="utf-8"?>
<Types xmlns="http://schemas.openxmlformats.org/package/2006/content-types">
  <Default Extension="jpeg" ContentType="image/jpeg"/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86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5BDBF0E-F462-441E-8C25-2045055F9C2D}" styleName="Table_0">
    <a:wholeTbl>
      <a:tcTxStyle/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w="med" len="med"/>
              <a:tailEnd w="med" len="med"/>
            </a:ln>
          </a:insideV>
        </a:tcBdr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4" y="56"/>
      </p:cViewPr>
      <p:guideLst>
        <p:guide orient="horz" pos="16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" Target="slides/slide1.xml"  /><Relationship Id="rId40" Type="http://schemas.openxmlformats.org/officeDocument/2006/relationships/tableStyles" Target="tableStyles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C753245-E999-4AFF-A255-923523E2412C}" type="datetime1">
              <a:rPr lang="ko-KR" altLang="en-US"/>
              <a:pPr lvl="0">
                <a:defRPr/>
              </a:pPr>
              <a:t>2023-03-20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222F11F-A7D3-42F8-BAB2-1B513AB9D28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CC1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ECC1C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Shape 50"/>
          <p:cNvGrpSpPr/>
          <p:nvPr/>
        </p:nvGrpSpPr>
        <p:grpSpPr>
          <a:xfrm>
            <a:off x="404975" y="441142"/>
            <a:ext cx="8334049" cy="4261215"/>
            <a:chOff x="428900" y="455934"/>
            <a:chExt cx="8334049" cy="4261215"/>
          </a:xfrm>
        </p:grpSpPr>
        <p:sp>
          <p:nvSpPr>
            <p:cNvPr id="51" name="Shape 5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609" y="541178"/>
            <a:ext cx="1613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4D4A5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71400" y="664730"/>
            <a:ext cx="7953600" cy="39107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95200" y="588530"/>
            <a:ext cx="7953600" cy="391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871100" y="4275655"/>
            <a:ext cx="5554200" cy="6291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794900" y="4199455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4900" y="4192780"/>
            <a:ext cx="5554200" cy="62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zigzag">
    <p:bg>
      <p:bgPr>
        <a:solidFill>
          <a:srgbClr val="4D4A5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597818"/>
            <a:ext cx="7772400" cy="110251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2023-03-17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phelia template">
    <p:bg>
      <p:bgPr shadeToTitle="0"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 idx="0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b" anchorCtr="0"/>
          <a:lstStyle>
            <a:lvl1pPr lvl="0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lvl1pPr lv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Relationship Id="rId3" Type="http://schemas.microsoft.com/office/2007/relationships/media" Target="../media/media1.mp3"  /><Relationship Id="rId4" Type="http://schemas.microsoft.com/office/2007/relationships/media" Target="../media/media1.mp3"  /><Relationship Id="rId5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3.png"  /><Relationship Id="rId3" Type="http://schemas.microsoft.com/office/2007/relationships/media" Target="../media/media2.mp3"  /><Relationship Id="rId4" Type="http://schemas.microsoft.com/office/2007/relationships/media" Target="../media/media2.mp3"  /><Relationship Id="rId5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4.png"  /><Relationship Id="rId3" Type="http://schemas.microsoft.com/office/2007/relationships/media" Target="../media/media3.mp3"  /><Relationship Id="rId4" Type="http://schemas.microsoft.com/office/2007/relationships/media" Target="../media/media3.mp3"  /><Relationship Id="rId5" Type="http://schemas.openxmlformats.org/officeDocument/2006/relationships/image" Target="../media/image1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5.png"  /><Relationship Id="rId3" Type="http://schemas.microsoft.com/office/2007/relationships/media" Target="../media/media4.mp3"  /><Relationship Id="rId4" Type="http://schemas.microsoft.com/office/2007/relationships/media" Target="../media/media4.mp3"  /><Relationship Id="rId5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6.png"  /><Relationship Id="rId3" Type="http://schemas.microsoft.com/office/2007/relationships/media" Target="../media/media5.mp3"  /><Relationship Id="rId4" Type="http://schemas.microsoft.com/office/2007/relationships/media" Target="../media/media5.mp3"  /><Relationship Id="rId5" Type="http://schemas.openxmlformats.org/officeDocument/2006/relationships/image" Target="../media/image1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7.png"  /><Relationship Id="rId3" Type="http://schemas.microsoft.com/office/2007/relationships/media" Target="../media/media6.mp3"  /><Relationship Id="rId4" Type="http://schemas.microsoft.com/office/2007/relationships/media" Target="../media/media6.mp3"  /><Relationship Id="rId5" Type="http://schemas.openxmlformats.org/officeDocument/2006/relationships/image" Target="../media/image1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8.png"  /><Relationship Id="rId3" Type="http://schemas.microsoft.com/office/2007/relationships/media" Target="../media/media7.mp3"  /><Relationship Id="rId4" Type="http://schemas.microsoft.com/office/2007/relationships/media" Target="../media/media7.mp3"  /><Relationship Id="rId5" Type="http://schemas.openxmlformats.org/officeDocument/2006/relationships/image" Target="../media/image12.png"  /><Relationship Id="rId6" Type="http://schemas.microsoft.com/office/2007/relationships/media" Target="../media/media8.mp3"  /><Relationship Id="rId7" Type="http://schemas.microsoft.com/office/2007/relationships/media" Target="../media/media8.mp3"  /><Relationship Id="rId8" Type="http://schemas.openxmlformats.org/officeDocument/2006/relationships/image" Target="../media/image1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media" Target="../media/media7.mp3"  /><Relationship Id="rId11" Type="http://schemas.openxmlformats.org/officeDocument/2006/relationships/image" Target="../media/image12.png"  /><Relationship Id="rId12" Type="http://schemas.microsoft.com/office/2007/relationships/media" Target="../media/media10.mp3"  /><Relationship Id="rId13" Type="http://schemas.microsoft.com/office/2007/relationships/media" Target="../media/media10.mp3"  /><Relationship Id="rId14" Type="http://schemas.openxmlformats.org/officeDocument/2006/relationships/image" Target="../media/image12.png"  /><Relationship Id="rId15" Type="http://schemas.microsoft.com/office/2007/relationships/media" Target="../media/media11.mp3"  /><Relationship Id="rId16" Type="http://schemas.microsoft.com/office/2007/relationships/media" Target="../media/media11.mp3"  /><Relationship Id="rId17" Type="http://schemas.openxmlformats.org/officeDocument/2006/relationships/image" Target="../media/image12.png"  /><Relationship Id="rId2" Type="http://schemas.openxmlformats.org/officeDocument/2006/relationships/image" Target="../media/image19.png"  /><Relationship Id="rId3" Type="http://schemas.microsoft.com/office/2007/relationships/media" Target="../media/media8.mp3"  /><Relationship Id="rId4" Type="http://schemas.microsoft.com/office/2007/relationships/media" Target="../media/media8.mp3"  /><Relationship Id="rId5" Type="http://schemas.openxmlformats.org/officeDocument/2006/relationships/image" Target="../media/image12.png"  /><Relationship Id="rId6" Type="http://schemas.microsoft.com/office/2007/relationships/media" Target="../media/media9.mp3"  /><Relationship Id="rId7" Type="http://schemas.microsoft.com/office/2007/relationships/media" Target="../media/media9.mp3"  /><Relationship Id="rId8" Type="http://schemas.openxmlformats.org/officeDocument/2006/relationships/image" Target="../media/image12.png"  /><Relationship Id="rId9" Type="http://schemas.microsoft.com/office/2007/relationships/media" Target="../media/media7.mp3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0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1.png"  /><Relationship Id="rId3" Type="http://schemas.microsoft.com/office/2007/relationships/media" Target="../media/media12.mp3"  /><Relationship Id="rId4" Type="http://schemas.microsoft.com/office/2007/relationships/media" Target="../media/media12.mp3"  /><Relationship Id="rId5" Type="http://schemas.openxmlformats.org/officeDocument/2006/relationships/image" Target="../media/image12.png"  /><Relationship Id="rId6" Type="http://schemas.microsoft.com/office/2007/relationships/media" Target="../media/media13.mp3"  /><Relationship Id="rId7" Type="http://schemas.microsoft.com/office/2007/relationships/media" Target="../media/media13.mp3"  /><Relationship Id="rId8" Type="http://schemas.openxmlformats.org/officeDocument/2006/relationships/image" Target="../media/image1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media" Target="../media/media12.mp3"  /><Relationship Id="rId11" Type="http://schemas.openxmlformats.org/officeDocument/2006/relationships/image" Target="../media/image12.png"  /><Relationship Id="rId12" Type="http://schemas.microsoft.com/office/2007/relationships/media" Target="../media/media13.mp3"  /><Relationship Id="rId13" Type="http://schemas.microsoft.com/office/2007/relationships/media" Target="../media/media13.mp3"  /><Relationship Id="rId14" Type="http://schemas.openxmlformats.org/officeDocument/2006/relationships/image" Target="../media/image12.png"  /><Relationship Id="rId2" Type="http://schemas.openxmlformats.org/officeDocument/2006/relationships/image" Target="../media/image22.png"  /><Relationship Id="rId3" Type="http://schemas.microsoft.com/office/2007/relationships/media" Target="../media/media14.mp3"  /><Relationship Id="rId4" Type="http://schemas.microsoft.com/office/2007/relationships/media" Target="../media/media14.mp3"  /><Relationship Id="rId5" Type="http://schemas.openxmlformats.org/officeDocument/2006/relationships/image" Target="../media/image12.png"  /><Relationship Id="rId6" Type="http://schemas.microsoft.com/office/2007/relationships/media" Target="../media/media15.mp3"  /><Relationship Id="rId7" Type="http://schemas.microsoft.com/office/2007/relationships/media" Target="../media/media15.mp3"  /><Relationship Id="rId8" Type="http://schemas.openxmlformats.org/officeDocument/2006/relationships/image" Target="../media/image12.png"  /><Relationship Id="rId9" Type="http://schemas.microsoft.com/office/2007/relationships/media" Target="../media/media12.mp3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media" Target="../media/media12.mp3"  /><Relationship Id="rId11" Type="http://schemas.openxmlformats.org/officeDocument/2006/relationships/image" Target="../media/image12.png"  /><Relationship Id="rId12" Type="http://schemas.microsoft.com/office/2007/relationships/media" Target="../media/media13.mp3"  /><Relationship Id="rId13" Type="http://schemas.microsoft.com/office/2007/relationships/media" Target="../media/media13.mp3"  /><Relationship Id="rId14" Type="http://schemas.openxmlformats.org/officeDocument/2006/relationships/image" Target="../media/image12.png"  /><Relationship Id="rId2" Type="http://schemas.openxmlformats.org/officeDocument/2006/relationships/image" Target="../media/image23.png"  /><Relationship Id="rId3" Type="http://schemas.microsoft.com/office/2007/relationships/media" Target="../media/media14.mp3"  /><Relationship Id="rId4" Type="http://schemas.microsoft.com/office/2007/relationships/media" Target="../media/media14.mp3"  /><Relationship Id="rId5" Type="http://schemas.openxmlformats.org/officeDocument/2006/relationships/image" Target="../media/image12.png"  /><Relationship Id="rId6" Type="http://schemas.microsoft.com/office/2007/relationships/media" Target="../media/media15.mp3"  /><Relationship Id="rId7" Type="http://schemas.microsoft.com/office/2007/relationships/media" Target="../media/media15.mp3"  /><Relationship Id="rId8" Type="http://schemas.openxmlformats.org/officeDocument/2006/relationships/image" Target="../media/image12.png"  /><Relationship Id="rId9" Type="http://schemas.microsoft.com/office/2007/relationships/media" Target="../media/media12.mp3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3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3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9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4.png"  /><Relationship Id="rId3" Type="http://schemas.microsoft.com/office/2007/relationships/media" Target="../media/media16.mp3"  /><Relationship Id="rId4" Type="http://schemas.microsoft.com/office/2007/relationships/media" Target="../media/media16.mp3"  /><Relationship Id="rId5" Type="http://schemas.openxmlformats.org/officeDocument/2006/relationships/image" Target="../media/image12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media" Target="../media/media19.mp3"  /><Relationship Id="rId11" Type="http://schemas.openxmlformats.org/officeDocument/2006/relationships/image" Target="../media/image12.png"  /><Relationship Id="rId12" Type="http://schemas.microsoft.com/office/2007/relationships/media" Target="../media/media20.mp3"  /><Relationship Id="rId13" Type="http://schemas.microsoft.com/office/2007/relationships/media" Target="../media/media20.mp3"  /><Relationship Id="rId14" Type="http://schemas.openxmlformats.org/officeDocument/2006/relationships/image" Target="../media/image12.png"  /><Relationship Id="rId2" Type="http://schemas.openxmlformats.org/officeDocument/2006/relationships/image" Target="../media/image25.png"  /><Relationship Id="rId3" Type="http://schemas.microsoft.com/office/2007/relationships/media" Target="../media/media17.mp3"  /><Relationship Id="rId4" Type="http://schemas.microsoft.com/office/2007/relationships/media" Target="../media/media17.mp3"  /><Relationship Id="rId5" Type="http://schemas.openxmlformats.org/officeDocument/2006/relationships/image" Target="../media/image12.png"  /><Relationship Id="rId6" Type="http://schemas.microsoft.com/office/2007/relationships/media" Target="../media/media18.mp3"  /><Relationship Id="rId7" Type="http://schemas.microsoft.com/office/2007/relationships/media" Target="../media/media18.mp3"  /><Relationship Id="rId8" Type="http://schemas.openxmlformats.org/officeDocument/2006/relationships/image" Target="../media/image12.png"  /><Relationship Id="rId9" Type="http://schemas.microsoft.com/office/2007/relationships/media" Target="../media/media19.mp3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6.png"  /><Relationship Id="rId3" Type="http://schemas.microsoft.com/office/2007/relationships/media" Target="../media/media21.mp3"  /><Relationship Id="rId4" Type="http://schemas.microsoft.com/office/2007/relationships/media" Target="../media/media21.mp3"  /><Relationship Id="rId5" Type="http://schemas.openxmlformats.org/officeDocument/2006/relationships/image" Target="../media/image12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media" Target="../media/media24.mp3"  /><Relationship Id="rId11" Type="http://schemas.openxmlformats.org/officeDocument/2006/relationships/image" Target="../media/image28.png"  /><Relationship Id="rId2" Type="http://schemas.openxmlformats.org/officeDocument/2006/relationships/image" Target="../media/image27.png"  /><Relationship Id="rId3" Type="http://schemas.microsoft.com/office/2007/relationships/media" Target="../media/media22.mp3"  /><Relationship Id="rId4" Type="http://schemas.microsoft.com/office/2007/relationships/media" Target="../media/media22.mp3"  /><Relationship Id="rId5" Type="http://schemas.openxmlformats.org/officeDocument/2006/relationships/image" Target="../media/image28.png"  /><Relationship Id="rId6" Type="http://schemas.microsoft.com/office/2007/relationships/media" Target="../media/media23.mp3"  /><Relationship Id="rId7" Type="http://schemas.microsoft.com/office/2007/relationships/media" Target="../media/media23.mp3"  /><Relationship Id="rId8" Type="http://schemas.openxmlformats.org/officeDocument/2006/relationships/image" Target="../media/image28.png"  /><Relationship Id="rId9" Type="http://schemas.microsoft.com/office/2007/relationships/media" Target="../media/media24.mp3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3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 idx="0"/>
          </p:nvPr>
        </p:nvSpPr>
        <p:spPr>
          <a:xfrm>
            <a:off x="2510400" y="2341053"/>
            <a:ext cx="4123200" cy="569492"/>
          </a:xfrm>
          <a:prstGeom prst="rect">
            <a:avLst/>
          </a:prstGeom>
        </p:spPr>
        <p:txBody>
          <a:bodyPr lIns="91424" tIns="91424" rIns="91424" bIns="91424" anchor="ctr" anchorCtr="0">
            <a:noAutofit/>
          </a:bodyPr>
          <a:lstStyle/>
          <a:p>
            <a:pPr lvl="0">
              <a:defRPr/>
            </a:pPr>
            <a:r>
              <a:rPr lang="zh-CN" altLang="en-US" sz="5000" i="0">
                <a:solidFill>
                  <a:srgbClr val="ff0000"/>
                </a:solidFill>
                <a:latin typeface="나눔고딕"/>
                <a:ea typeface="나눔고딕"/>
                <a:sym typeface="맑은 고딕"/>
              </a:rPr>
              <a:t>谢谢</a:t>
            </a:r>
            <a:endParaRPr lang="zh-CN" altLang="en-US" sz="5000" i="0">
              <a:solidFill>
                <a:srgbClr val="ff0000"/>
              </a:solidFill>
              <a:latin typeface="나눔고딕"/>
              <a:ea typeface="나눔고딕"/>
              <a:sym typeface="맑은 고딕"/>
            </a:endParaRPr>
          </a:p>
        </p:txBody>
      </p:sp>
      <p:grpSp>
        <p:nvGrpSpPr>
          <p:cNvPr id="99" name="Shape 99"/>
          <p:cNvGrpSpPr/>
          <p:nvPr/>
        </p:nvGrpSpPr>
        <p:grpSpPr>
          <a:xfrm rot="0">
            <a:off x="4388765" y="980127"/>
            <a:ext cx="366457" cy="366436"/>
            <a:chOff x="1923675" y="1633650"/>
            <a:chExt cx="436000" cy="435975"/>
          </a:xfrm>
        </p:grpSpPr>
        <p:sp>
          <p:nvSpPr>
            <p:cNvPr id="100" name="Shape 1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/>
            </a:p>
          </p:txBody>
        </p:sp>
      </p:grpSp>
      <p:sp>
        <p:nvSpPr>
          <p:cNvPr id="10" name="제목 1"/>
          <p:cNvSpPr txBox="1"/>
          <p:nvPr/>
        </p:nvSpPr>
        <p:spPr>
          <a:xfrm>
            <a:off x="2789103" y="1463770"/>
            <a:ext cx="3361078" cy="760076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ct val="100000"/>
              <a:buFont typeface="Source Sans Pro"/>
              <a:buNone/>
              <a:defRPr sz="4800" b="1" i="0" u="none" strike="noStrike" cap="none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>
              <a:defRPr/>
            </a:pPr>
            <a:r>
              <a:rPr lang="en-US" altLang="zh-CN" sz="5200">
                <a:solidFill>
                  <a:srgbClr val="ff0000"/>
                </a:solidFill>
                <a:latin typeface="궁서"/>
                <a:ea typeface="궁서"/>
                <a:sym typeface="맑은 고딕"/>
              </a:rPr>
              <a:t>2. </a:t>
            </a:r>
            <a:r>
              <a:rPr lang="en-US" altLang="ko-KR" sz="5200">
                <a:solidFill>
                  <a:srgbClr val="ff0000"/>
                </a:solidFill>
                <a:latin typeface="궁서"/>
                <a:ea typeface="궁서"/>
                <a:sym typeface="맑은 고딕"/>
              </a:rPr>
              <a:t>X</a:t>
            </a:r>
            <a:r>
              <a:rPr lang="en-US" altLang="ko-KR" sz="5200">
                <a:solidFill>
                  <a:srgbClr val="ff0000"/>
                </a:solidFill>
                <a:latin typeface="궁서"/>
                <a:ea typeface="궁서"/>
              </a:rPr>
              <a:t>ièxie</a:t>
            </a:r>
            <a:endParaRPr lang="en-US" altLang="ko-KR" sz="5200">
              <a:solidFill>
                <a:srgbClr val="ff0000"/>
              </a:solidFill>
              <a:latin typeface="궁서"/>
              <a:ea typeface="궁서"/>
            </a:endParaRPr>
          </a:p>
        </p:txBody>
      </p:sp>
      <p:sp>
        <p:nvSpPr>
          <p:cNvPr id="11" name="제목 1"/>
          <p:cNvSpPr txBox="1"/>
          <p:nvPr/>
        </p:nvSpPr>
        <p:spPr>
          <a:xfrm>
            <a:off x="3009166" y="3133484"/>
            <a:ext cx="3361078" cy="9899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1424" tIns="91424" rIns="91424" bIns="91424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ct val="100000"/>
              <a:buFont typeface="Source Sans Pro"/>
              <a:buNone/>
              <a:defRPr sz="4800" b="1" i="0" u="none" strike="noStrike" cap="none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buFont typeface="Source Sans Pro"/>
              <a:buNone/>
              <a:defRPr sz="4800" b="1">
                <a:solidFill>
                  <a:srgbClr val="f0576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>
              <a:defRPr/>
            </a:pPr>
            <a:r>
              <a:rPr lang="ko-KR" altLang="en-US">
                <a:solidFill>
                  <a:schemeClr val="accent6">
                    <a:lumMod val="75000"/>
                  </a:schemeClr>
                </a:solidFill>
                <a:latin typeface="궁서"/>
                <a:ea typeface="궁서"/>
                <a:sym typeface="맑은 고딕"/>
              </a:rPr>
              <a:t>감사합니다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  <a:latin typeface="궁서"/>
                <a:ea typeface="궁서"/>
                <a:sym typeface="맑은 고딕"/>
              </a:rPr>
              <a:t>.</a:t>
            </a:r>
            <a:endParaRPr lang="en-US" altLang="ko-KR">
              <a:solidFill>
                <a:schemeClr val="accent6">
                  <a:lumMod val="75000"/>
                </a:schemeClr>
              </a:solidFill>
              <a:latin typeface="궁서"/>
              <a:ea typeface="궁서"/>
              <a:sym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184836" y="2671188"/>
            <a:ext cx="9412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000" b="1" u="sng">
                <a:solidFill>
                  <a:schemeClr val="bg1"/>
                </a:solidFill>
                <a:latin typeface="돋움"/>
                <a:ea typeface="돋움"/>
              </a:rPr>
              <a:t>再</a:t>
            </a:r>
            <a:r>
              <a:rPr lang="ko-KR" altLang="en-US" sz="3000" b="1">
                <a:solidFill>
                  <a:srgbClr val="ff0000"/>
                </a:solidFill>
                <a:latin typeface="돋움"/>
                <a:ea typeface="돋움"/>
              </a:rPr>
              <a:t>见</a:t>
            </a:r>
            <a:endParaRPr lang="ko-KR" altLang="en-US" sz="3000" b="1">
              <a:solidFill>
                <a:srgbClr val="ff0000"/>
              </a:solidFill>
              <a:latin typeface="돋움"/>
              <a:ea typeface="돋움"/>
            </a:endParaRPr>
          </a:p>
        </p:txBody>
      </p:sp>
      <p:sp>
        <p:nvSpPr>
          <p:cNvPr id="5" name="모서리가 둥근 직사각형 25"/>
          <p:cNvSpPr/>
          <p:nvPr/>
        </p:nvSpPr>
        <p:spPr>
          <a:xfrm>
            <a:off x="2799111" y="992067"/>
            <a:ext cx="5212020" cy="864096"/>
          </a:xfrm>
          <a:prstGeom prst="roundRect">
            <a:avLst>
              <a:gd name="adj" fmla="val 18802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c00000"/>
                </a:solidFill>
                <a:latin typeface="나눔바른고딕"/>
                <a:ea typeface="나눔바른고딕"/>
              </a:rPr>
              <a:t> 헤어질 때 쓰는 표현 알아보기</a:t>
            </a:r>
            <a:endParaRPr lang="en-US" altLang="ko-KR" sz="2400" b="1">
              <a:solidFill>
                <a:srgbClr val="c00000"/>
              </a:solidFill>
              <a:latin typeface="나눔바른고딕"/>
              <a:ea typeface="나눔바른고딕"/>
            </a:endParaRPr>
          </a:p>
        </p:txBody>
      </p:sp>
      <p:pic>
        <p:nvPicPr>
          <p:cNvPr id="4" name="그래픽 3" descr="확인 표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2065" y="1882178"/>
            <a:ext cx="368070" cy="40011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381202" y="1899274"/>
            <a:ext cx="4406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만약 특정 장소에서 만나자고 하려면</a:t>
            </a:r>
            <a:r>
              <a:rPr lang="en-US" altLang="ko-KR" sz="2000" b="1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?</a:t>
            </a:r>
            <a:endParaRPr lang="en-US" altLang="ko-KR" sz="2000" b="1">
              <a:solidFill>
                <a:schemeClr val="tx1">
                  <a:lumMod val="95000"/>
                  <a:lumOff val="5000"/>
                </a:schemeClr>
              </a:solidFill>
              <a:latin typeface="돋움"/>
              <a:ea typeface="돋움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52476" y="2796136"/>
            <a:ext cx="619524" cy="358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700" b="1">
                <a:solidFill>
                  <a:schemeClr val="accent4">
                    <a:lumMod val="75000"/>
                  </a:schemeClr>
                </a:solidFill>
              </a:rPr>
              <a:t>장소</a:t>
            </a:r>
            <a:endParaRPr lang="ko-KR" altLang="en-US" sz="17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877955" y="3208286"/>
            <a:ext cx="1402210" cy="54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bg1"/>
                </a:solidFill>
                <a:latin typeface="돋움"/>
                <a:ea typeface="돋움"/>
              </a:rPr>
              <a:t>Zài</a:t>
            </a:r>
            <a:r>
              <a:rPr lang="en-US" altLang="ko-KR" sz="200">
                <a:solidFill>
                  <a:schemeClr val="bg1"/>
                </a:solidFill>
                <a:latin typeface="돋움"/>
                <a:ea typeface="돋움"/>
              </a:rPr>
              <a:t>  </a:t>
            </a:r>
            <a:r>
              <a:rPr lang="en-US" altLang="ko-KR" sz="3000">
                <a:solidFill>
                  <a:srgbClr val="1007c1"/>
                </a:solidFill>
                <a:latin typeface="돋움"/>
                <a:ea typeface="돋움"/>
              </a:rPr>
              <a:t>jiàn</a:t>
            </a:r>
            <a:endParaRPr lang="ko-KR" altLang="en-US" sz="3000">
              <a:solidFill>
                <a:srgbClr val="1007c1"/>
              </a:solidFill>
              <a:latin typeface="돋움"/>
              <a:ea typeface="돋움"/>
            </a:endParaRPr>
          </a:p>
        </p:txBody>
      </p:sp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상황과 시간에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맞는 인사를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Arial"/>
            </a:endParaRPr>
          </a:p>
        </p:txBody>
      </p:sp>
      <p:sp>
        <p:nvSpPr>
          <p:cNvPr id="114" name="직사각형 14"/>
          <p:cNvSpPr/>
          <p:nvPr/>
        </p:nvSpPr>
        <p:spPr>
          <a:xfrm>
            <a:off x="3247454" y="2571750"/>
            <a:ext cx="630501" cy="620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在</a:t>
            </a:r>
            <a:endParaRPr lang="ko-KR" altLang="en-US" sz="3500" b="1">
              <a:solidFill>
                <a:schemeClr val="tx1"/>
              </a:solidFill>
              <a:latin typeface="돋움"/>
              <a:ea typeface="돋움"/>
            </a:endParaRPr>
          </a:p>
        </p:txBody>
      </p:sp>
      <p:sp>
        <p:nvSpPr>
          <p:cNvPr id="115" name="직사각형 16"/>
          <p:cNvSpPr/>
          <p:nvPr/>
        </p:nvSpPr>
        <p:spPr>
          <a:xfrm>
            <a:off x="2641241" y="3208286"/>
            <a:ext cx="1402210" cy="54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bg1"/>
                </a:solidFill>
                <a:latin typeface="돋움"/>
                <a:ea typeface="돋움"/>
              </a:rPr>
              <a:t>Zài</a:t>
            </a:r>
            <a:r>
              <a:rPr lang="en-US" altLang="ko-KR" sz="200">
                <a:solidFill>
                  <a:schemeClr val="bg1"/>
                </a:solidFill>
                <a:latin typeface="돋움"/>
                <a:ea typeface="돋움"/>
              </a:rPr>
              <a:t>  </a:t>
            </a:r>
            <a:r>
              <a:rPr lang="en-US" altLang="ko-KR" sz="3000">
                <a:solidFill>
                  <a:srgbClr val="1007c1"/>
                </a:solidFill>
                <a:latin typeface="돋움"/>
                <a:ea typeface="돋움"/>
              </a:rPr>
              <a:t>zài</a:t>
            </a:r>
            <a:endParaRPr lang="en-US" altLang="ko-KR" sz="3000">
              <a:solidFill>
                <a:srgbClr val="1007c1"/>
              </a:solidFill>
              <a:latin typeface="돋움"/>
              <a:ea typeface="돋움"/>
            </a:endParaRPr>
          </a:p>
        </p:txBody>
      </p:sp>
      <p:sp>
        <p:nvSpPr>
          <p:cNvPr id="116" name="직사각형 14"/>
          <p:cNvSpPr/>
          <p:nvPr/>
        </p:nvSpPr>
        <p:spPr>
          <a:xfrm>
            <a:off x="6903823" y="2341306"/>
            <a:ext cx="647228" cy="620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jiā</a:t>
            </a:r>
            <a:endParaRPr lang="zh-CN" altLang="en-US" sz="3500" b="1">
              <a:solidFill>
                <a:schemeClr val="tx1"/>
              </a:solidFill>
              <a:latin typeface="돋움"/>
              <a:ea typeface="돋움"/>
            </a:endParaRPr>
          </a:p>
        </p:txBody>
      </p:sp>
      <p:sp>
        <p:nvSpPr>
          <p:cNvPr id="117" name="직사각형 14"/>
          <p:cNvSpPr/>
          <p:nvPr/>
        </p:nvSpPr>
        <p:spPr>
          <a:xfrm>
            <a:off x="6227856" y="3839189"/>
            <a:ext cx="2178909" cy="622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kāfēi</a:t>
            </a:r>
            <a:r>
              <a:rPr lang="ko-KR" altLang="en-US" sz="3500" b="1">
                <a:solidFill>
                  <a:schemeClr val="tx1"/>
                </a:solidFill>
                <a:latin typeface="돋움"/>
                <a:ea typeface="돋움"/>
              </a:rPr>
              <a:t> </a:t>
            </a: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diàn</a:t>
            </a:r>
            <a:endParaRPr lang="zh-CN" altLang="en-US" sz="3500" b="1">
              <a:solidFill>
                <a:schemeClr val="tx1"/>
              </a:solidFill>
              <a:latin typeface="돋움"/>
              <a:ea typeface="돋움"/>
            </a:endParaRPr>
          </a:p>
        </p:txBody>
      </p:sp>
      <p:sp>
        <p:nvSpPr>
          <p:cNvPr id="118" name="직사각형 14"/>
          <p:cNvSpPr/>
          <p:nvPr/>
        </p:nvSpPr>
        <p:spPr>
          <a:xfrm>
            <a:off x="6442936" y="3040318"/>
            <a:ext cx="1811429" cy="622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shí</a:t>
            </a:r>
            <a:r>
              <a:rPr lang="ko-KR" altLang="en-US" sz="3500" b="1">
                <a:solidFill>
                  <a:schemeClr val="tx1"/>
                </a:solidFill>
                <a:latin typeface="돋움"/>
                <a:ea typeface="돋움"/>
              </a:rPr>
              <a:t> </a:t>
            </a:r>
            <a:r>
              <a:rPr lang="zh-CN" altLang="en-US" sz="3500" b="1">
                <a:solidFill>
                  <a:schemeClr val="tx1"/>
                </a:solidFill>
                <a:latin typeface="돋움"/>
                <a:ea typeface="돋움"/>
              </a:rPr>
              <a:t>táng</a:t>
            </a:r>
            <a:endParaRPr lang="zh-CN" altLang="en-US" sz="3500" b="1">
              <a:solidFill>
                <a:schemeClr val="tx1"/>
              </a:solidFill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47772"/>
            <a:ext cx="6858000" cy="45922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xiexi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6300192" y="25582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83659"/>
            <a:ext cx="6858000" cy="45563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-b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5976156" y="256183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45546"/>
            <a:ext cx="6858000" cy="45944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-keq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6246186" y="2542773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54555"/>
            <a:ext cx="6858000" cy="45854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-duibuq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6570222" y="2547278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50055"/>
            <a:ext cx="6858000" cy="45899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-me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5922150" y="2545028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45546"/>
            <a:ext cx="6858000" cy="45944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-단어-guanx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6246186" y="2542773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192881"/>
            <a:ext cx="6858000" cy="45311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0_본문2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1149517" y="843558"/>
            <a:ext cx="324036" cy="324036"/>
          </a:xfrm>
          <a:prstGeom prst="rect">
            <a:avLst/>
          </a:prstGeom>
        </p:spPr>
      </p:pic>
      <p:pic>
        <p:nvPicPr>
          <p:cNvPr id="4" name="02_30_본문2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1895" end="0"/>
                </p14:media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1149517" y="2139702"/>
            <a:ext cx="324036" cy="324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54777"/>
            <a:ext cx="6858000" cy="44232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0_본문2-전체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3329862" y="548376"/>
            <a:ext cx="257435" cy="257435"/>
          </a:xfrm>
          <a:prstGeom prst="rect">
            <a:avLst/>
          </a:prstGeom>
        </p:spPr>
      </p:pic>
      <p:pic>
        <p:nvPicPr>
          <p:cNvPr id="4" name="02_30_본문2-따라읽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3761910" y="546620"/>
            <a:ext cx="249082" cy="249082"/>
          </a:xfrm>
          <a:prstGeom prst="rect">
            <a:avLst/>
          </a:prstGeom>
        </p:spPr>
      </p:pic>
      <p:pic>
        <p:nvPicPr>
          <p:cNvPr id="5" name="02_30_본문2-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 rotWithShape="1">
          <a:blip r:embed="rId11"/>
          <a:stretch>
            <a:fillRect/>
          </a:stretch>
        </p:blipFill>
        <p:spPr>
          <a:xfrm>
            <a:off x="2951820" y="1142442"/>
            <a:ext cx="457200" cy="457200"/>
          </a:xfrm>
          <a:prstGeom prst="rect">
            <a:avLst/>
          </a:prstGeom>
        </p:spPr>
      </p:pic>
      <p:pic>
        <p:nvPicPr>
          <p:cNvPr id="2" name="02_30_본문2-예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4"/>
          <a:stretch>
            <a:fillRect/>
          </a:stretch>
        </p:blipFill>
        <p:spPr>
          <a:xfrm>
            <a:off x="2141730" y="3327834"/>
            <a:ext cx="266922" cy="266922"/>
          </a:xfrm>
          <a:prstGeom prst="rect">
            <a:avLst/>
          </a:prstGeom>
        </p:spPr>
      </p:pic>
      <p:pic>
        <p:nvPicPr>
          <p:cNvPr id="6" name="02_30_본문2-예2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 rotWithShape="1">
          <a:blip r:embed="rId17"/>
          <a:stretch>
            <a:fillRect/>
          </a:stretch>
        </p:blipFill>
        <p:spPr>
          <a:xfrm>
            <a:off x="2128930" y="4083918"/>
            <a:ext cx="279722" cy="279722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6246186" y="681540"/>
            <a:ext cx="1566174" cy="486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/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감사와 사과의 표현을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55937" y="877630"/>
            <a:ext cx="2822677" cy="3388239"/>
          </a:xfrm>
          <a:prstGeom prst="rect">
            <a:avLst/>
          </a:prstGeom>
        </p:spPr>
      </p:pic>
      <p:sp>
        <p:nvSpPr>
          <p:cNvPr id="114" name="Shape 156"/>
          <p:cNvSpPr/>
          <p:nvPr/>
        </p:nvSpPr>
        <p:spPr>
          <a:xfrm>
            <a:off x="6161436" y="1871097"/>
            <a:ext cx="1222579" cy="892688"/>
          </a:xfrm>
          <a:prstGeom prst="ellipse">
            <a:avLst/>
          </a:prstGeom>
          <a:solidFill>
            <a:srgbClr val="cdf2e4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대상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7" name="직사각형 9"/>
          <p:cNvSpPr/>
          <p:nvPr/>
        </p:nvSpPr>
        <p:spPr>
          <a:xfrm>
            <a:off x="5481817" y="3154406"/>
            <a:ext cx="2758415" cy="453357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에게 감사하다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88820" y="1043940"/>
            <a:ext cx="5166360" cy="314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026760" y="1735750"/>
            <a:ext cx="3003480" cy="413690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 rtl="0">
              <a:spcBef>
                <a:spcPts val="0"/>
              </a:spcBef>
              <a:buNone/>
              <a:defRPr/>
            </a:pPr>
            <a:r>
              <a:rPr lang="ko-KR" altLang="en-US" sz="3000">
                <a:solidFill>
                  <a:schemeClr val="tx1"/>
                </a:solidFill>
                <a:latin typeface="휴먼둥근헤드라인"/>
                <a:ea typeface="휴먼둥근헤드라인"/>
              </a:rPr>
              <a:t>학습  목표</a:t>
            </a:r>
            <a:endParaRPr lang="en" sz="3000">
              <a:solidFill>
                <a:schemeClr val="tx1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2700" y="720087"/>
            <a:ext cx="12386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" altLang="ko-KR" sz="6000">
                <a:solidFill>
                  <a:srgbClr val="ffffff"/>
                </a:solidFill>
                <a:latin typeface="휴먼둥근헤드라인"/>
                <a:ea typeface="휴먼둥근헤드라인"/>
                <a:cs typeface="Cousine"/>
                <a:sym typeface="Cousine"/>
              </a:rPr>
              <a:t>📖</a:t>
            </a:r>
            <a:endParaRPr lang="ko-KR" altLang="en-US" sz="6000">
              <a:latin typeface="휴먼둥근헤드라인"/>
              <a:ea typeface="휴먼둥근헤드라인"/>
            </a:endParaRPr>
          </a:p>
        </p:txBody>
      </p:sp>
      <p:sp>
        <p:nvSpPr>
          <p:cNvPr id="9" name="Shape 129"/>
          <p:cNvSpPr txBox="1"/>
          <p:nvPr/>
        </p:nvSpPr>
        <p:spPr>
          <a:xfrm>
            <a:off x="1814370" y="2544568"/>
            <a:ext cx="5515260" cy="41369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중국어로 감사와 사과의</a:t>
            </a:r>
            <a:endParaRPr lang="ko-KR" altLang="en-US" sz="2200">
              <a:solidFill>
                <a:schemeClr val="tx1"/>
              </a:solidFill>
              <a:latin typeface="+mn-ea"/>
              <a:ea typeface="+mn-ea"/>
            </a:endParaRPr>
          </a:p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표현을 할 수 있다</a:t>
            </a:r>
            <a:r>
              <a:rPr lang="en-US" altLang="ko-KR" sz="220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220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3D 모델 9" descr="Caroler in Hoodi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9630" y="919284"/>
            <a:ext cx="1208730" cy="366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감사와 사과의 표현을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55937" y="877630"/>
            <a:ext cx="2822677" cy="3388239"/>
          </a:xfrm>
          <a:prstGeom prst="rect">
            <a:avLst/>
          </a:prstGeom>
        </p:spPr>
      </p:pic>
      <p:sp>
        <p:nvSpPr>
          <p:cNvPr id="113" name="직사각형 56"/>
          <p:cNvSpPr/>
          <p:nvPr/>
        </p:nvSpPr>
        <p:spPr>
          <a:xfrm>
            <a:off x="6375459" y="1025550"/>
            <a:ext cx="1314325" cy="947394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不客气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búkèqi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4" name="Shape 156"/>
          <p:cNvSpPr/>
          <p:nvPr/>
        </p:nvSpPr>
        <p:spPr>
          <a:xfrm>
            <a:off x="5685186" y="2702362"/>
            <a:ext cx="800100" cy="547023"/>
          </a:xfrm>
          <a:prstGeom prst="ellipse">
            <a:avLst/>
          </a:prstGeom>
          <a:solidFill>
            <a:srgbClr val="cdf2e4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bú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sym typeface="Cousine"/>
            </a:endParaRPr>
          </a:p>
        </p:txBody>
      </p:sp>
      <p:sp>
        <p:nvSpPr>
          <p:cNvPr id="115" name="Shape 156"/>
          <p:cNvSpPr/>
          <p:nvPr/>
        </p:nvSpPr>
        <p:spPr>
          <a:xfrm>
            <a:off x="7023221" y="2709922"/>
            <a:ext cx="1208313" cy="547023"/>
          </a:xfrm>
          <a:prstGeom prst="ellipse">
            <a:avLst/>
          </a:prstGeom>
          <a:solidFill>
            <a:srgbClr val="9be5c8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kèqi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6" name="직사각형 9"/>
          <p:cNvSpPr/>
          <p:nvPr/>
        </p:nvSpPr>
        <p:spPr>
          <a:xfrm>
            <a:off x="5573995" y="3292672"/>
            <a:ext cx="994445" cy="820223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non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부정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=not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17" name="직사각형 9"/>
          <p:cNvSpPr/>
          <p:nvPr/>
        </p:nvSpPr>
        <p:spPr>
          <a:xfrm>
            <a:off x="6741575" y="3430938"/>
            <a:ext cx="1805915" cy="453357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겸손하다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감사와 사과의 표현을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55937" y="877630"/>
            <a:ext cx="2822677" cy="3388239"/>
          </a:xfrm>
          <a:prstGeom prst="rect">
            <a:avLst/>
          </a:prstGeom>
        </p:spPr>
      </p:pic>
      <p:sp>
        <p:nvSpPr>
          <p:cNvPr id="113" name="직사각형 56"/>
          <p:cNvSpPr/>
          <p:nvPr/>
        </p:nvSpPr>
        <p:spPr>
          <a:xfrm>
            <a:off x="6375459" y="1025550"/>
            <a:ext cx="1314325" cy="944220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不谢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    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búxiè</a:t>
            </a:r>
            <a:endParaRPr xmlns:mc="http://schemas.openxmlformats.org/markup-compatibility/2006" xmlns:hp="http://schemas.haansoft.com/office/presentation/8.0" kumimoji="0" lang="en-US" altLang="ko-KR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4" name="Shape 156"/>
          <p:cNvSpPr/>
          <p:nvPr/>
        </p:nvSpPr>
        <p:spPr>
          <a:xfrm>
            <a:off x="5685186" y="2702362"/>
            <a:ext cx="800100" cy="547023"/>
          </a:xfrm>
          <a:prstGeom prst="ellipse">
            <a:avLst/>
          </a:prstGeom>
          <a:solidFill>
            <a:srgbClr val="cdf2e4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bú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sym typeface="Cousine"/>
            </a:endParaRPr>
          </a:p>
        </p:txBody>
      </p:sp>
      <p:sp>
        <p:nvSpPr>
          <p:cNvPr id="115" name="Shape 156"/>
          <p:cNvSpPr/>
          <p:nvPr/>
        </p:nvSpPr>
        <p:spPr>
          <a:xfrm>
            <a:off x="7023221" y="2709922"/>
            <a:ext cx="1208313" cy="547023"/>
          </a:xfrm>
          <a:prstGeom prst="ellipse">
            <a:avLst/>
          </a:prstGeom>
          <a:solidFill>
            <a:srgbClr val="9be5c8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xiè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6" name="직사각형 9"/>
          <p:cNvSpPr/>
          <p:nvPr/>
        </p:nvSpPr>
        <p:spPr>
          <a:xfrm>
            <a:off x="5573995" y="3430938"/>
            <a:ext cx="994445" cy="824831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non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부정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=not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17" name="직사각형 9"/>
          <p:cNvSpPr/>
          <p:nvPr/>
        </p:nvSpPr>
        <p:spPr>
          <a:xfrm>
            <a:off x="6741575" y="3430938"/>
            <a:ext cx="1805915" cy="824832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감사하다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</a:rPr>
              <a:t>사양하다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ff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ff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192881"/>
            <a:ext cx="6858000" cy="45222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0_본문22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1143000" y="843558"/>
            <a:ext cx="270030" cy="270030"/>
          </a:xfrm>
          <a:prstGeom prst="rect">
            <a:avLst/>
          </a:prstGeom>
        </p:spPr>
      </p:pic>
      <p:pic>
        <p:nvPicPr>
          <p:cNvPr id="4" name="02_30_본문22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2115" end="0"/>
                </p14:media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1143000" y="2169490"/>
            <a:ext cx="270030" cy="27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7865" y="240868"/>
            <a:ext cx="6858000" cy="45991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0_본문22-전체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3329862" y="465516"/>
            <a:ext cx="253770" cy="253770"/>
          </a:xfrm>
          <a:prstGeom prst="rect">
            <a:avLst/>
          </a:prstGeom>
        </p:spPr>
      </p:pic>
      <p:pic>
        <p:nvPicPr>
          <p:cNvPr id="4" name="02_30_본문22-따라읽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3761910" y="465516"/>
            <a:ext cx="270030" cy="270030"/>
          </a:xfrm>
          <a:prstGeom prst="rect">
            <a:avLst/>
          </a:prstGeom>
        </p:spPr>
      </p:pic>
      <p:pic>
        <p:nvPicPr>
          <p:cNvPr id="5" name="02_30_본문22-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 rotWithShape="1">
          <a:blip r:embed="rId11"/>
          <a:stretch>
            <a:fillRect/>
          </a:stretch>
        </p:blipFill>
        <p:spPr>
          <a:xfrm>
            <a:off x="3228147" y="1113588"/>
            <a:ext cx="457200" cy="457200"/>
          </a:xfrm>
          <a:prstGeom prst="rect">
            <a:avLst/>
          </a:prstGeom>
        </p:spPr>
      </p:pic>
      <p:pic>
        <p:nvPicPr>
          <p:cNvPr id="6" name="02_30_본문22-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115" end="0"/>
                </p14:media>
              </p:ext>
            </p:extLst>
          </p:nvPr>
        </p:nvPicPr>
        <p:blipFill rotWithShape="1">
          <a:blip r:embed="rId14"/>
          <a:stretch>
            <a:fillRect/>
          </a:stretch>
        </p:blipFill>
        <p:spPr>
          <a:xfrm>
            <a:off x="3658390" y="2571750"/>
            <a:ext cx="457200" cy="4572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246186" y="627534"/>
            <a:ext cx="1566174" cy="486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/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49492"/>
            <a:ext cx="6858000" cy="45674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0_본문22-전체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3329862" y="519522"/>
            <a:ext cx="253770" cy="253770"/>
          </a:xfrm>
          <a:prstGeom prst="rect">
            <a:avLst/>
          </a:prstGeom>
        </p:spPr>
      </p:pic>
      <p:pic>
        <p:nvPicPr>
          <p:cNvPr id="4" name="02_30_본문22-따라읽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3761910" y="519522"/>
            <a:ext cx="270030" cy="270030"/>
          </a:xfrm>
          <a:prstGeom prst="rect">
            <a:avLst/>
          </a:prstGeom>
        </p:spPr>
      </p:pic>
      <p:pic>
        <p:nvPicPr>
          <p:cNvPr id="5" name="02_30_본문22-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 rotWithShape="1">
          <a:blip r:embed="rId11"/>
          <a:stretch>
            <a:fillRect/>
          </a:stretch>
        </p:blipFill>
        <p:spPr>
          <a:xfrm>
            <a:off x="3228147" y="1167594"/>
            <a:ext cx="457200" cy="457200"/>
          </a:xfrm>
          <a:prstGeom prst="rect">
            <a:avLst/>
          </a:prstGeom>
        </p:spPr>
      </p:pic>
      <p:pic>
        <p:nvPicPr>
          <p:cNvPr id="6" name="02_30_본문22-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115" end="0"/>
                </p14:media>
              </p:ext>
            </p:extLst>
          </p:nvPr>
        </p:nvPicPr>
        <p:blipFill rotWithShape="1">
          <a:blip r:embed="rId14"/>
          <a:stretch>
            <a:fillRect/>
          </a:stretch>
        </p:blipFill>
        <p:spPr>
          <a:xfrm>
            <a:off x="3658390" y="2625756"/>
            <a:ext cx="457200" cy="4572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246186" y="627534"/>
            <a:ext cx="1566174" cy="486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/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감사와 사과의 표현을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직사각형 56"/>
          <p:cNvSpPr/>
          <p:nvPr/>
        </p:nvSpPr>
        <p:spPr>
          <a:xfrm>
            <a:off x="3095478" y="1025550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미안합니다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가지 표현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3007135" y="1995641"/>
            <a:ext cx="1564865" cy="4503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latin typeface="맑은 고딕"/>
              </a:rPr>
              <a:t> </a:t>
            </a:r>
            <a:r>
              <a:rPr lang="zh-CN" altLang="en-US" sz="2400">
                <a:latin typeface="맑은 고딕"/>
              </a:rPr>
              <a:t>对</a:t>
            </a:r>
            <a:r>
              <a:rPr lang="zh-CN" altLang="en-US" sz="2400">
                <a:latin typeface="맑은 고딕"/>
                <a:ea typeface="맑은 고딕"/>
              </a:rPr>
              <a:t>不起</a:t>
            </a:r>
            <a:endParaRPr lang="zh-CN" altLang="en-US" sz="2400">
              <a:latin typeface="맑은 고딕"/>
              <a:ea typeface="맑은 고딕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5549695" y="2871355"/>
            <a:ext cx="1741539" cy="4512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latin typeface="맑은 고딕"/>
              </a:rPr>
              <a:t> </a:t>
            </a:r>
            <a:r>
              <a:rPr lang="zh-CN" altLang="en-US" sz="2400">
                <a:latin typeface="맑은 고딕"/>
              </a:rPr>
              <a:t>不好意思</a:t>
            </a:r>
            <a:endParaRPr lang="zh-CN" altLang="en-US" sz="2400">
              <a:latin typeface="맑은 고딕"/>
            </a:endParaRPr>
          </a:p>
        </p:txBody>
      </p:sp>
      <p:sp>
        <p:nvSpPr>
          <p:cNvPr id="122" name=""/>
          <p:cNvSpPr/>
          <p:nvPr/>
        </p:nvSpPr>
        <p:spPr>
          <a:xfrm>
            <a:off x="2840261" y="2482261"/>
            <a:ext cx="1904139" cy="548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[duì</a:t>
            </a: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bu</a:t>
            </a: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qǐ]</a:t>
            </a:r>
            <a:endParaRPr xmlns:mc="http://schemas.openxmlformats.org/markup-compatibility/2006" xmlns:hp="http://schemas.haansoft.com/office/presentation/8.0" sz="3000" b="0" i="0" strike="noStrike" mc:Ignorable="hp" hp:hslEmbossed="0">
              <a:solidFill>
                <a:srgbClr val="666666">
                  <a:alpha val="100000"/>
                </a:srgbClr>
              </a:solidFill>
              <a:latin typeface="Arial"/>
              <a:ea typeface="-apple-system"/>
            </a:endParaRPr>
          </a:p>
        </p:txBody>
      </p:sp>
      <p:sp>
        <p:nvSpPr>
          <p:cNvPr id="123" name=""/>
          <p:cNvSpPr/>
          <p:nvPr/>
        </p:nvSpPr>
        <p:spPr>
          <a:xfrm>
            <a:off x="5264989" y="3336114"/>
            <a:ext cx="2331843" cy="5484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[bù</a:t>
            </a: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hǎo</a:t>
            </a: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yì</a:t>
            </a:r>
            <a:r>
              <a:rPr xmlns:mc="http://schemas.openxmlformats.org/markup-compatibility/2006" xmlns:hp="http://schemas.haansoft.com/office/presentation/8.0" lang="en-US" altLang="ko-KR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si]</a:t>
            </a:r>
            <a:endParaRPr xmlns:mc="http://schemas.openxmlformats.org/markup-compatibility/2006" xmlns:hp="http://schemas.haansoft.com/office/presentation/8.0" sz="3000" b="0" i="0" strike="noStrike" mc:Ignorable="hp" hp:hslEmbossed="0">
              <a:solidFill>
                <a:srgbClr val="666666">
                  <a:alpha val="100000"/>
                </a:srgbClr>
              </a:solidFill>
              <a:latin typeface="Arial"/>
              <a:ea typeface="-apple-system"/>
            </a:endParaRPr>
          </a:p>
        </p:txBody>
      </p:sp>
      <p:sp>
        <p:nvSpPr>
          <p:cNvPr id="125" name="직사각형 14"/>
          <p:cNvSpPr/>
          <p:nvPr/>
        </p:nvSpPr>
        <p:spPr>
          <a:xfrm>
            <a:off x="4303963" y="1964494"/>
            <a:ext cx="1565389" cy="30085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ㅈㅅ</a:t>
            </a:r>
            <a:endParaRPr xmlns:mc="http://schemas.openxmlformats.org/markup-compatibility/2006" xmlns:hp="http://schemas.haansoft.com/office/presentation/8.0" kumimoji="0" lang="ko-KR" altLang="en-US" b="1" i="0" u="none" strike="noStrike" kern="0" cap="none" spc="0" normalizeH="0" baseline="0" mc:Ignorable="hp" hp:hslEmbossed="0">
              <a:solidFill>
                <a:srgbClr val="ff0000"/>
              </a:solidFill>
              <a:latin typeface="돋움"/>
              <a:ea typeface="돋움"/>
            </a:endParaRPr>
          </a:p>
        </p:txBody>
      </p:sp>
      <p:sp>
        <p:nvSpPr>
          <p:cNvPr id="127" name="직사각형 14"/>
          <p:cNvSpPr/>
          <p:nvPr/>
        </p:nvSpPr>
        <p:spPr>
          <a:xfrm>
            <a:off x="7100009" y="2710016"/>
            <a:ext cx="781881" cy="298286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b="1" i="0" u="none" strike="noStrike" kern="0" cap="none" spc="0" normalizeH="0" baseline="0" mc:Ignorable="hp" hp:hslEmbossed="0">
                <a:solidFill>
                  <a:srgbClr val="ff0000"/>
                </a:solidFill>
                <a:latin typeface="돋움"/>
                <a:ea typeface="돋움"/>
              </a:rPr>
              <a:t>ㅁㅇ</a:t>
            </a:r>
            <a:endParaRPr xmlns:mc="http://schemas.openxmlformats.org/markup-compatibility/2006" xmlns:hp="http://schemas.haansoft.com/office/presentation/8.0" kumimoji="0" lang="ko-KR" altLang="en-US" b="1" i="0" u="none" strike="noStrike" kern="0" cap="none" spc="0" normalizeH="0" baseline="0" mc:Ignorable="hp" hp:hslEmbossed="0">
              <a:solidFill>
                <a:srgbClr val="ff0000"/>
              </a:solidFill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감사와 사과의 표현을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직사각형 56"/>
          <p:cNvSpPr/>
          <p:nvPr/>
        </p:nvSpPr>
        <p:spPr>
          <a:xfrm>
            <a:off x="3095478" y="1025550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괜찮습니다 </a:t>
            </a:r>
            <a:r>
              <a:rPr xmlns:mc="http://schemas.openxmlformats.org/markup-compatibility/2006" xmlns:hp="http://schemas.haansoft.com/office/presentation/8.0" kumimoji="0" lang="en-US" altLang="ko-KR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가지 표현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3007135" y="2122600"/>
            <a:ext cx="1564865" cy="4491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400">
                <a:latin typeface="맑은 고딕"/>
              </a:rPr>
              <a:t>1)</a:t>
            </a:r>
            <a:r>
              <a:rPr lang="zh-CN" altLang="en-US" sz="2400">
                <a:latin typeface="맑은 고딕"/>
              </a:rPr>
              <a:t>没关系</a:t>
            </a:r>
            <a:endParaRPr lang="zh-CN" altLang="en-US" sz="2400">
              <a:latin typeface="맑은 고딕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6131334" y="2060342"/>
            <a:ext cx="1150067" cy="45235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400">
                <a:solidFill>
                  <a:srgbClr val="ff0000"/>
                </a:solidFill>
                <a:latin typeface="맑은 고딕"/>
              </a:rPr>
              <a:t>2)</a:t>
            </a:r>
            <a:r>
              <a:rPr lang="zh-CN" altLang="en-US" sz="2400">
                <a:solidFill>
                  <a:srgbClr val="ff0000"/>
                </a:solidFill>
                <a:latin typeface="맑은 고딕"/>
              </a:rPr>
              <a:t>没事</a:t>
            </a:r>
            <a:endParaRPr lang="zh-CN" altLang="en-US" sz="2400">
              <a:solidFill>
                <a:srgbClr val="ff0000"/>
              </a:solidFill>
              <a:latin typeface="맑은 고딕"/>
            </a:endParaRPr>
          </a:p>
        </p:txBody>
      </p:sp>
      <p:sp>
        <p:nvSpPr>
          <p:cNvPr id="122" name=""/>
          <p:cNvSpPr/>
          <p:nvPr/>
        </p:nvSpPr>
        <p:spPr>
          <a:xfrm>
            <a:off x="2594454" y="2609220"/>
            <a:ext cx="2434159" cy="541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[méi guān</a:t>
            </a:r>
            <a:r>
              <a:rPr xmlns:mc="http://schemas.openxmlformats.org/markup-compatibility/2006" xmlns:hp="http://schemas.haansoft.com/office/presentation/8.0" lang="ko-KR" altLang="en-US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666666">
                    <a:alpha val="100000"/>
                  </a:srgbClr>
                </a:solidFill>
                <a:latin typeface="Arial"/>
                <a:ea typeface="-apple-system"/>
              </a:rPr>
              <a:t>xi]</a:t>
            </a:r>
            <a:endParaRPr xmlns:mc="http://schemas.openxmlformats.org/markup-compatibility/2006" xmlns:hp="http://schemas.haansoft.com/office/presentation/8.0" sz="3000" b="0" i="0" strike="noStrike" mc:Ignorable="hp" hp:hslEmbossed="0">
              <a:solidFill>
                <a:srgbClr val="666666">
                  <a:alpha val="100000"/>
                </a:srgbClr>
              </a:solidFill>
              <a:latin typeface="Arial"/>
              <a:ea typeface="-apple-system"/>
            </a:endParaRPr>
          </a:p>
        </p:txBody>
      </p:sp>
      <p:sp>
        <p:nvSpPr>
          <p:cNvPr id="124" name=""/>
          <p:cNvSpPr/>
          <p:nvPr/>
        </p:nvSpPr>
        <p:spPr>
          <a:xfrm>
            <a:off x="5943567" y="2571750"/>
            <a:ext cx="1896459" cy="547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ff0000"/>
                </a:solidFill>
                <a:latin typeface="Arial"/>
                <a:ea typeface="-apple-system"/>
              </a:rPr>
              <a:t>[méi</a:t>
            </a:r>
            <a:r>
              <a:rPr xmlns:mc="http://schemas.openxmlformats.org/markup-compatibility/2006" xmlns:hp="http://schemas.haansoft.com/office/presentation/8.0" lang="ko-KR" altLang="en-US" sz="3000" b="0" i="0" strike="noStrike" mc:Ignorable="hp" hp:hslEmbossed="0">
                <a:solidFill>
                  <a:srgbClr val="ff0000"/>
                </a:solidFill>
                <a:latin typeface="Arial"/>
                <a:ea typeface="-apple-system"/>
              </a:rPr>
              <a:t> </a:t>
            </a:r>
            <a:r>
              <a:rPr xmlns:mc="http://schemas.openxmlformats.org/markup-compatibility/2006" xmlns:hp="http://schemas.haansoft.com/office/presentation/8.0" sz="3000" b="0" i="0" strike="noStrike" mc:Ignorable="hp" hp:hslEmbossed="0">
                <a:solidFill>
                  <a:srgbClr val="ff0000"/>
                </a:solidFill>
                <a:latin typeface="Arial"/>
                <a:ea typeface="-apple-system"/>
              </a:rPr>
              <a:t>shì]</a:t>
            </a:r>
            <a:endParaRPr xmlns:mc="http://schemas.openxmlformats.org/markup-compatibility/2006" xmlns:hp="http://schemas.haansoft.com/office/presentation/8.0" sz="3000" b="0" i="0" strike="noStrike" mc:Ignorable="hp" hp:hslEmbossed="0">
              <a:solidFill>
                <a:srgbClr val="ff0000"/>
              </a:solidFill>
              <a:latin typeface="Arial"/>
              <a:ea typeface="-apple-system"/>
            </a:endParaRPr>
          </a:p>
        </p:txBody>
      </p:sp>
      <p:sp>
        <p:nvSpPr>
          <p:cNvPr id="125" name="Shape 156"/>
          <p:cNvSpPr/>
          <p:nvPr/>
        </p:nvSpPr>
        <p:spPr>
          <a:xfrm>
            <a:off x="2505065" y="3124840"/>
            <a:ext cx="1091995" cy="547023"/>
          </a:xfrm>
          <a:prstGeom prst="ellipse">
            <a:avLst/>
          </a:prstGeom>
          <a:solidFill>
            <a:srgbClr val="cdf2e4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chemeClr val="tx1"/>
                </a:solidFill>
                <a:latin typeface="Arial"/>
                <a:ea typeface="-apple-system"/>
              </a:rPr>
              <a:t>méi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chemeClr val="tx1"/>
              </a:solidFill>
              <a:latin typeface="Arial"/>
              <a:ea typeface="-apple-system"/>
            </a:endParaRPr>
          </a:p>
        </p:txBody>
      </p:sp>
      <p:sp>
        <p:nvSpPr>
          <p:cNvPr id="126" name="직사각형 9"/>
          <p:cNvSpPr/>
          <p:nvPr/>
        </p:nvSpPr>
        <p:spPr>
          <a:xfrm>
            <a:off x="2562866" y="3722831"/>
            <a:ext cx="995674" cy="820223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non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부정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없다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27" name="Shape 156"/>
          <p:cNvSpPr/>
          <p:nvPr/>
        </p:nvSpPr>
        <p:spPr>
          <a:xfrm>
            <a:off x="3712515" y="3093997"/>
            <a:ext cx="1653837" cy="547023"/>
          </a:xfrm>
          <a:prstGeom prst="ellipse">
            <a:avLst/>
          </a:prstGeom>
          <a:solidFill>
            <a:srgbClr val="9be5c8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chemeClr val="tx1"/>
                </a:solidFill>
                <a:latin typeface="Arial"/>
                <a:ea typeface="-apple-system"/>
              </a:rPr>
              <a:t>guānxi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chemeClr val="tx1"/>
              </a:solidFill>
              <a:latin typeface="Arial"/>
              <a:ea typeface="-apple-system"/>
            </a:endParaRPr>
          </a:p>
        </p:txBody>
      </p:sp>
      <p:sp>
        <p:nvSpPr>
          <p:cNvPr id="128" name="직사각형 9"/>
          <p:cNvSpPr/>
          <p:nvPr/>
        </p:nvSpPr>
        <p:spPr>
          <a:xfrm>
            <a:off x="3669042" y="3876458"/>
            <a:ext cx="1805915" cy="447523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관계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129" name="Shape 156"/>
          <p:cNvSpPr/>
          <p:nvPr/>
        </p:nvSpPr>
        <p:spPr>
          <a:xfrm>
            <a:off x="6677555" y="3093997"/>
            <a:ext cx="1039321" cy="547023"/>
          </a:xfrm>
          <a:prstGeom prst="ellipse">
            <a:avLst/>
          </a:prstGeom>
          <a:solidFill>
            <a:srgbClr val="9be5c8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chemeClr val="tx1"/>
                </a:solidFill>
                <a:latin typeface="Arial"/>
                <a:ea typeface="-apple-system"/>
              </a:rPr>
              <a:t>shì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chemeClr val="tx1"/>
              </a:solidFill>
              <a:latin typeface="Arial"/>
              <a:ea typeface="-apple-system"/>
            </a:endParaRPr>
          </a:p>
        </p:txBody>
      </p:sp>
      <p:sp>
        <p:nvSpPr>
          <p:cNvPr id="130" name="직사각형 9"/>
          <p:cNvSpPr/>
          <p:nvPr/>
        </p:nvSpPr>
        <p:spPr>
          <a:xfrm>
            <a:off x="6611039" y="3876458"/>
            <a:ext cx="1145309" cy="445987"/>
          </a:xfrm>
          <a:prstGeom prst="rect">
            <a:avLst/>
          </a:prstGeom>
          <a:solidFill>
            <a:srgbClr val="e8e6f6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bfbfbf"/>
                </a:solidFill>
                <a:latin typeface="Arial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bfbfbf"/>
                </a:solidFill>
                <a:latin typeface="Arial"/>
                <a:ea typeface="맑은 고딕"/>
              </a:rPr>
              <a:t>별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0" cap="none" spc="0" normalizeH="0" baseline="0" mc:Ignorable="hp" hp:hslEmbossed="0">
                <a:solidFill>
                  <a:srgbClr val="bfbfbf"/>
                </a:solidFill>
                <a:latin typeface="Arial"/>
                <a:ea typeface="맑은 고딕"/>
              </a:rPr>
              <a:t>)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</a:rPr>
              <a:t>일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3434807" y="2110085"/>
            <a:ext cx="2274386" cy="42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천만에</a:t>
            </a:r>
            <a:endParaRPr lang="en-US" altLang="ko-KR" sz="2200" b="1">
              <a:latin typeface="돋움"/>
              <a:ea typeface="돋움"/>
            </a:endParaRPr>
          </a:p>
        </p:txBody>
      </p:sp>
      <p:pic>
        <p:nvPicPr>
          <p:cNvPr id="4" name="그래픽 3" descr="기어 헤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91245" y="548413"/>
            <a:ext cx="914400" cy="914400"/>
          </a:xfrm>
          <a:prstGeom prst="rect">
            <a:avLst/>
          </a:prstGeom>
        </p:spPr>
      </p:pic>
      <p:sp>
        <p:nvSpPr>
          <p:cNvPr id="48" name="모서리가 둥근 직사각형 25"/>
          <p:cNvSpPr/>
          <p:nvPr/>
        </p:nvSpPr>
        <p:spPr>
          <a:xfrm>
            <a:off x="2575555" y="754191"/>
            <a:ext cx="4381505" cy="586817"/>
          </a:xfrm>
          <a:prstGeom prst="roundRect">
            <a:avLst>
              <a:gd name="adj" fmla="val 18802"/>
            </a:avLst>
          </a:prstGeom>
          <a:solidFill>
            <a:schemeClr val="bg1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복습해보기</a:t>
            </a:r>
            <a:endParaRPr lang="ko-KR" altLang="en-US" sz="3600" b="1">
              <a:solidFill>
                <a:schemeClr val="accent6"/>
              </a:solidFill>
              <a:latin typeface="나눔손글씨 펜"/>
              <a:ea typeface="나눔손글씨 펜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434807" y="1637872"/>
            <a:ext cx="2274386" cy="417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고마워</a:t>
            </a:r>
            <a:endParaRPr lang="ko-KR" altLang="en-US" sz="2200" b="1">
              <a:latin typeface="돋움"/>
              <a:ea typeface="돋움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434807" y="3041917"/>
            <a:ext cx="2274386" cy="423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미안해</a:t>
            </a:r>
            <a:endParaRPr lang="ko-KR" altLang="en-US" sz="2200" b="1">
              <a:latin typeface="돋움"/>
              <a:ea typeface="돋움"/>
            </a:endParaRPr>
          </a:p>
        </p:txBody>
      </p:sp>
      <p:sp>
        <p:nvSpPr>
          <p:cNvPr id="60" name="직사각형 58"/>
          <p:cNvSpPr/>
          <p:nvPr/>
        </p:nvSpPr>
        <p:spPr>
          <a:xfrm>
            <a:off x="3434807" y="3510607"/>
            <a:ext cx="2274386" cy="421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atin typeface="돋움"/>
                <a:ea typeface="돋움"/>
              </a:rPr>
              <a:t>괜찮아</a:t>
            </a:r>
            <a:endParaRPr lang="ko-KR" altLang="en-US" sz="2200" b="1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74725"/>
            <a:ext cx="6858000" cy="45652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1-단어-xi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5976156" y="2562981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90703"/>
            <a:ext cx="6857999" cy="45492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02_31_표현1-xiexien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1167000" y="951570"/>
            <a:ext cx="286140" cy="286140"/>
          </a:xfrm>
          <a:prstGeom prst="rect">
            <a:avLst/>
          </a:prstGeom>
        </p:spPr>
      </p:pic>
      <p:pic>
        <p:nvPicPr>
          <p:cNvPr id="4" name="02_31_표현1-buxi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1156136" y="1726039"/>
            <a:ext cx="297005" cy="297005"/>
          </a:xfrm>
          <a:prstGeom prst="rect">
            <a:avLst/>
          </a:prstGeom>
        </p:spPr>
      </p:pic>
      <p:pic>
        <p:nvPicPr>
          <p:cNvPr id="5" name="02_31_표현1-xiak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 rotWithShape="1">
          <a:blip r:embed="rId11"/>
          <a:stretch>
            <a:fillRect/>
          </a:stretch>
        </p:blipFill>
        <p:spPr>
          <a:xfrm>
            <a:off x="1167000" y="2498289"/>
            <a:ext cx="308352" cy="308352"/>
          </a:xfrm>
          <a:prstGeom prst="rect">
            <a:avLst/>
          </a:prstGeom>
        </p:spPr>
      </p:pic>
      <p:pic>
        <p:nvPicPr>
          <p:cNvPr id="6" name="02_31_표현1-xiexielaosh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4"/>
          <a:stretch>
            <a:fillRect/>
          </a:stretch>
        </p:blipFill>
        <p:spPr>
          <a:xfrm>
            <a:off x="1169874" y="3219822"/>
            <a:ext cx="302604" cy="302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/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algn="l">
              <a:defRPr/>
            </a:pP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중국어로 상황과 시간에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맞는 인사를 할 수 있다</a:t>
            </a:r>
            <a:r>
              <a:rPr lang="en-US" altLang="ko-KR" i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en" altLang="ko-KR" i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02611" y="1158196"/>
            <a:ext cx="1800000" cy="12948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01109" y="1112520"/>
            <a:ext cx="1800000" cy="1387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99607" y="1158196"/>
            <a:ext cx="1800000" cy="1298969"/>
          </a:xfrm>
          <a:prstGeom prst="rect">
            <a:avLst/>
          </a:prstGeom>
        </p:spPr>
      </p:pic>
      <p:sp>
        <p:nvSpPr>
          <p:cNvPr id="14" name="Shape 156"/>
          <p:cNvSpPr/>
          <p:nvPr/>
        </p:nvSpPr>
        <p:spPr>
          <a:xfrm>
            <a:off x="2976019" y="2591871"/>
            <a:ext cx="618639" cy="45558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ko-KR" altLang="en-US" sz="22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너</a:t>
            </a:r>
            <a:endParaRPr lang="en" sz="22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5" name="Shape 156"/>
          <p:cNvSpPr/>
          <p:nvPr/>
        </p:nvSpPr>
        <p:spPr>
          <a:xfrm>
            <a:off x="4620058" y="2591871"/>
            <a:ext cx="1501139" cy="45558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ko-KR" altLang="en-US" sz="22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너희들</a:t>
            </a:r>
            <a:endParaRPr lang="en" sz="22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7" name="Shape 156"/>
          <p:cNvSpPr/>
          <p:nvPr/>
        </p:nvSpPr>
        <p:spPr>
          <a:xfrm>
            <a:off x="6690359" y="2591871"/>
            <a:ext cx="1501139" cy="45558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ko-KR" altLang="en-US" sz="22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여러분</a:t>
            </a:r>
            <a:endParaRPr lang="en" sz="22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9" name="Shape 156"/>
          <p:cNvSpPr/>
          <p:nvPr/>
        </p:nvSpPr>
        <p:spPr>
          <a:xfrm>
            <a:off x="2910840" y="3110577"/>
            <a:ext cx="800100" cy="547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defRPr/>
            </a:pPr>
            <a:r>
              <a:rPr lang="en-US" altLang="ko-KR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nǐ</a:t>
            </a:r>
            <a:endParaRPr lang="en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20" name="Shape 156"/>
          <p:cNvSpPr/>
          <p:nvPr/>
        </p:nvSpPr>
        <p:spPr>
          <a:xfrm>
            <a:off x="4572000" y="3110577"/>
            <a:ext cx="1549197" cy="547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nǐmen</a:t>
            </a:r>
            <a:endParaRPr lang="en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21" name="Shape 156"/>
          <p:cNvSpPr/>
          <p:nvPr/>
        </p:nvSpPr>
        <p:spPr>
          <a:xfrm>
            <a:off x="6671310" y="3110577"/>
            <a:ext cx="1562100" cy="547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dàjiā</a:t>
            </a:r>
            <a:endParaRPr lang="en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93499" y="3861082"/>
            <a:ext cx="1104295" cy="451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+mn-ea"/>
                <a:ea typeface="+mn-ea"/>
              </a:rPr>
              <a:t>따지아</a:t>
            </a:r>
            <a:endParaRPr lang="ko-KR" altLang="en-US" sz="2400" b="1"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98660" y="3861082"/>
            <a:ext cx="798254" cy="451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+mn-ea"/>
                <a:ea typeface="+mn-ea"/>
              </a:rPr>
              <a:t>니먼</a:t>
            </a:r>
            <a:endParaRPr lang="ko-KR" altLang="en-US" sz="2400" b="1">
              <a:latin typeface="+mn-ea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39116" y="3853418"/>
            <a:ext cx="490848" cy="449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+mn-ea"/>
                <a:ea typeface="+mn-ea"/>
              </a:rPr>
              <a:t>니</a:t>
            </a:r>
            <a:endParaRPr lang="ko-KR" altLang="en-US" sz="2400" b="1">
              <a:latin typeface="+mn-ea"/>
              <a:ea typeface="+mn-ea"/>
            </a:endParaRPr>
          </a:p>
        </p:txBody>
      </p:sp>
      <p:sp>
        <p:nvSpPr>
          <p:cNvPr id="111" name="직사각형 8"/>
          <p:cNvSpPr/>
          <p:nvPr/>
        </p:nvSpPr>
        <p:spPr>
          <a:xfrm>
            <a:off x="4960862" y="3861082"/>
            <a:ext cx="798254" cy="451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+mn-ea"/>
                <a:ea typeface="+mn-ea"/>
              </a:rPr>
              <a:t>니먼</a:t>
            </a:r>
            <a:endParaRPr lang="ko-KR" altLang="en-US" sz="2400" b="1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94177"/>
            <a:ext cx="6869439" cy="45998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1-단어-xia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6246186" y="25940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 txBox="1"/>
          <p:nvPr/>
        </p:nvSpPr>
        <p:spPr>
          <a:xfrm>
            <a:off x="3540272" y="1569105"/>
            <a:ext cx="583314" cy="10026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zh-CN" altLang="en-US" sz="6000" b="1"/>
              <a:t>不</a:t>
            </a:r>
            <a:endParaRPr lang="zh-CN" altLang="en-US" sz="6000" b="1"/>
          </a:p>
        </p:txBody>
      </p:sp>
      <p:sp>
        <p:nvSpPr>
          <p:cNvPr id="120" name="Shape 110"/>
          <p:cNvSpPr txBox="1">
            <a:spLocks noGrp="1"/>
          </p:cNvSpPr>
          <p:nvPr/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감사와 사과의 표현을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맑은 고딕"/>
            </a:endParaRPr>
          </a:p>
        </p:txBody>
      </p:sp>
      <p:sp>
        <p:nvSpPr>
          <p:cNvPr id="121" name="직사각형 56"/>
          <p:cNvSpPr/>
          <p:nvPr/>
        </p:nvSpPr>
        <p:spPr>
          <a:xfrm>
            <a:off x="3141567" y="825832"/>
            <a:ext cx="4671118" cy="515595"/>
          </a:xfrm>
          <a:prstGeom prst="rect">
            <a:avLst/>
          </a:prstGeom>
          <a:solidFill>
            <a:srgbClr val="ddedf0">
              <a:alpha val="100000"/>
            </a:srgbClr>
          </a:solidFill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중국어의 부정 표현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3273066" y="2776413"/>
            <a:ext cx="1476376" cy="574482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bù</a:t>
            </a:r>
            <a:endParaRPr lang="ko-KR" altLang="en-US" sz="3200"/>
          </a:p>
        </p:txBody>
      </p:sp>
      <p:sp>
        <p:nvSpPr>
          <p:cNvPr id="123" name=""/>
          <p:cNvSpPr txBox="1"/>
          <p:nvPr/>
        </p:nvSpPr>
        <p:spPr>
          <a:xfrm>
            <a:off x="5120453" y="2768731"/>
            <a:ext cx="2835992" cy="572639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méi</a:t>
            </a:r>
            <a:r>
              <a:rPr xmlns:mc="http://schemas.openxmlformats.org/markup-compatibility/2006" xmlns:hp="http://schemas.haansoft.com/office/presentation/8.0" kumimoji="0" lang="en-US" altLang="ko-KR" sz="32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yǒu</a:t>
            </a:r>
            <a:r>
              <a:rPr xmlns:mc="http://schemas.openxmlformats.org/markup-compatibility/2006" xmlns:hp="http://schemas.haansoft.com/office/presentation/8.0" kumimoji="0" lang="en-US" altLang="ko-KR" sz="3200" b="1" i="0" u="none" strike="noStrike" kern="0" cap="none" spc="0" normalizeH="0" baseline="0" mc:Ignorable="hp" hp:hslEmbossed="0">
                <a:solidFill>
                  <a:srgbClr val="000000"/>
                </a:solidFill>
                <a:latin typeface="돋움"/>
                <a:ea typeface="돋움"/>
              </a:rPr>
              <a:t>)</a:t>
            </a:r>
            <a:endParaRPr xmlns:mc="http://schemas.openxmlformats.org/markup-compatibility/2006" xmlns:hp="http://schemas.haansoft.com/office/presentation/8.0" kumimoji="0" lang="en-US" altLang="ko-KR" sz="3200" b="1" i="0" u="none" strike="noStrike" kern="0" cap="none" spc="0" normalizeH="0" baseline="0" mc:Ignorable="hp" hp:hslEmbossed="0"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5496846" y="1568123"/>
            <a:ext cx="2144661" cy="10017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zh-CN" altLang="en-US" sz="6000" b="1">
                <a:latin typeface="맑은 고딕"/>
              </a:rPr>
              <a:t>没</a:t>
            </a:r>
            <a:r>
              <a:rPr lang="en-US" altLang="ko-KR" sz="6000" b="1">
                <a:latin typeface="맑은 고딕"/>
              </a:rPr>
              <a:t>(</a:t>
            </a:r>
            <a:r>
              <a:rPr lang="zh-CN" altLang="en-US" sz="6000" b="1"/>
              <a:t>有</a:t>
            </a:r>
            <a:r>
              <a:rPr lang="en-US" altLang="ko-KR" sz="6000" b="1"/>
              <a:t>)</a:t>
            </a:r>
            <a:endParaRPr lang="en-US" altLang="ko-KR" sz="6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00" y="258030"/>
            <a:ext cx="6859441" cy="458197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02_30_b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2141730" y="4245936"/>
            <a:ext cx="216024" cy="216024"/>
          </a:xfrm>
          <a:prstGeom prst="rect">
            <a:avLst/>
          </a:prstGeom>
        </p:spPr>
      </p:pic>
      <p:pic>
        <p:nvPicPr>
          <p:cNvPr id="3" name="02_30_keq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3437874" y="4245936"/>
            <a:ext cx="270030" cy="270030"/>
          </a:xfrm>
          <a:prstGeom prst="rect">
            <a:avLst/>
          </a:prstGeom>
        </p:spPr>
      </p:pic>
      <p:pic>
        <p:nvPicPr>
          <p:cNvPr id="4" name="02_30_bukeqi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 rotWithShape="1">
          <a:blip r:embed="rId11"/>
          <a:stretch>
            <a:fillRect/>
          </a:stretch>
        </p:blipFill>
        <p:spPr>
          <a:xfrm>
            <a:off x="6624228" y="4255069"/>
            <a:ext cx="277713" cy="277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988820" y="1043940"/>
            <a:ext cx="5166360" cy="314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026760" y="1735750"/>
            <a:ext cx="3003480" cy="413690"/>
          </a:xfrm>
          <a:prstGeom prst="rect">
            <a:avLst/>
          </a:prstGeom>
        </p:spPr>
        <p:txBody>
          <a:bodyPr lIns="91424" tIns="91424" rIns="91424" bIns="91424" anchor="t" anchorCtr="0">
            <a:noAutofit/>
          </a:bodyPr>
          <a:lstStyle/>
          <a:p>
            <a:pPr lvl="0" rtl="0">
              <a:spcBef>
                <a:spcPts val="0"/>
              </a:spcBef>
              <a:buNone/>
              <a:defRPr/>
            </a:pPr>
            <a:r>
              <a:rPr lang="ko-KR" altLang="en-US" sz="3000">
                <a:solidFill>
                  <a:schemeClr val="tx1"/>
                </a:solidFill>
                <a:latin typeface="휴먼둥근헤드라인"/>
                <a:ea typeface="휴먼둥근헤드라인"/>
              </a:rPr>
              <a:t>수업  예고</a:t>
            </a:r>
            <a:endParaRPr lang="en" sz="3000">
              <a:solidFill>
                <a:schemeClr val="tx1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2700" y="720087"/>
            <a:ext cx="12386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" altLang="ko-KR" sz="6000">
                <a:solidFill>
                  <a:srgbClr val="ffffff"/>
                </a:solidFill>
                <a:latin typeface="휴먼둥근헤드라인"/>
                <a:ea typeface="휴먼둥근헤드라인"/>
                <a:cs typeface="Cousine"/>
                <a:sym typeface="Cousine"/>
              </a:rPr>
              <a:t>📖</a:t>
            </a:r>
            <a:endParaRPr lang="ko-KR" altLang="en-US" sz="6000">
              <a:latin typeface="휴먼둥근헤드라인"/>
              <a:ea typeface="휴먼둥근헤드라인"/>
            </a:endParaRPr>
          </a:p>
        </p:txBody>
      </p:sp>
      <p:sp>
        <p:nvSpPr>
          <p:cNvPr id="9" name="Shape 129"/>
          <p:cNvSpPr txBox="1"/>
          <p:nvPr/>
        </p:nvSpPr>
        <p:spPr>
          <a:xfrm>
            <a:off x="1814370" y="2544568"/>
            <a:ext cx="5515260" cy="413690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ct val="100000"/>
              <a:buFont typeface="Tinos"/>
              <a:buNone/>
              <a:defRPr sz="1800" b="0" i="0" u="none" strike="noStrike" cap="none">
                <a:solidFill>
                  <a:srgbClr val="ecc1c8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복습</a:t>
            </a:r>
            <a:endParaRPr lang="ko-KR" altLang="en-US" sz="2200">
              <a:solidFill>
                <a:schemeClr val="tx1"/>
              </a:solidFill>
              <a:latin typeface="+mn-ea"/>
              <a:ea typeface="+mn-ea"/>
            </a:endParaRPr>
          </a:p>
          <a:p>
            <a:pPr lvl="0">
              <a:defRPr/>
            </a:pPr>
            <a:r>
              <a:rPr lang="ko-KR" altLang="en-US" sz="2200">
                <a:solidFill>
                  <a:schemeClr val="tx1"/>
                </a:solidFill>
                <a:latin typeface="+mn-ea"/>
                <a:ea typeface="+mn-ea"/>
              </a:rPr>
              <a:t>중국 학교 생활 알아보기</a:t>
            </a:r>
            <a:endParaRPr lang="ko-KR" altLang="en-US" sz="220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3D 모델 9" descr="Caroler in Hoodi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9630" y="919284"/>
            <a:ext cx="1208730" cy="366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두루마리 모양: 가로로 말림 83"/>
          <p:cNvSpPr/>
          <p:nvPr/>
        </p:nvSpPr>
        <p:spPr>
          <a:xfrm>
            <a:off x="2316480" y="3861430"/>
            <a:ext cx="6073140" cy="674796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1" name="Shape 156"/>
          <p:cNvSpPr/>
          <p:nvPr/>
        </p:nvSpPr>
        <p:spPr>
          <a:xfrm>
            <a:off x="5532159" y="1694600"/>
            <a:ext cx="1686295" cy="547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algn="ctr">
              <a:defRPr/>
            </a:pPr>
            <a:r>
              <a:rPr lang="en-US" altLang="ko-KR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Nǐ hǎo</a:t>
            </a:r>
            <a:endParaRPr lang="en" altLang="ko-KR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44" name="Shape 156"/>
          <p:cNvSpPr/>
          <p:nvPr/>
        </p:nvSpPr>
        <p:spPr>
          <a:xfrm>
            <a:off x="5138541" y="2391827"/>
            <a:ext cx="2504257" cy="547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Nǐmen </a:t>
            </a:r>
            <a:r>
              <a:rPr lang="en-US" altLang="ko-KR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hǎo</a:t>
            </a:r>
            <a:endParaRPr lang="en" altLang="ko-KR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46" name="Shape 156"/>
          <p:cNvSpPr/>
          <p:nvPr/>
        </p:nvSpPr>
        <p:spPr>
          <a:xfrm>
            <a:off x="5192312" y="3052310"/>
            <a:ext cx="2504256" cy="547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Dàjiā </a:t>
            </a:r>
            <a:r>
              <a:rPr lang="en-US" altLang="ko-KR" sz="24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hǎo</a:t>
            </a:r>
            <a:endParaRPr lang="en" sz="2400" b="1">
              <a:solidFill>
                <a:schemeClr val="tx1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873025" y="1177949"/>
            <a:ext cx="8001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★</a:t>
            </a:r>
            <a:r>
              <a:rPr lang="en-US" altLang="ko-KR" sz="1800" b="1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hǎo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654399" y="3767941"/>
            <a:ext cx="6335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>
                <a:latin typeface="+mn-ea"/>
                <a:ea typeface="+mn-ea"/>
              </a:rPr>
              <a:t>+</a:t>
            </a:r>
            <a:endParaRPr lang="ko-KR" altLang="en-US" sz="5000">
              <a:latin typeface="+mn-ea"/>
              <a:ea typeface="+mn-ea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5548328" y="3767941"/>
            <a:ext cx="6335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5000">
                <a:latin typeface="+mn-ea"/>
                <a:ea typeface="+mn-ea"/>
              </a:rPr>
              <a:t>=</a:t>
            </a:r>
            <a:endParaRPr lang="ko-KR" altLang="en-US" sz="5000">
              <a:latin typeface="+mn-ea"/>
              <a:ea typeface="+mn-ea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3688538" y="1177950"/>
            <a:ext cx="1766923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800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좋다</a:t>
            </a:r>
            <a:r>
              <a:rPr lang="en-US" altLang="ko-KR" sz="1800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, </a:t>
            </a:r>
            <a:r>
              <a:rPr lang="ko-KR" altLang="en-US" sz="1800" u="sng">
                <a:solidFill>
                  <a:schemeClr val="tx1"/>
                </a:solidFill>
                <a:latin typeface="+mn-ea"/>
                <a:ea typeface="+mn-ea"/>
                <a:sym typeface="Cousine"/>
              </a:rPr>
              <a:t>안녕하다</a:t>
            </a:r>
            <a:endParaRPr lang="ko-KR" altLang="en-US" sz="1800" u="sng">
              <a:latin typeface="+mn-ea"/>
              <a:ea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589264" y="395260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60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사람</a:t>
            </a:r>
            <a:endParaRPr lang="ko-KR" altLang="en-US" sz="2600">
              <a:solidFill>
                <a:schemeClr val="accent3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41408" y="3921829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rgbClr val="0070c0"/>
                </a:solidFill>
                <a:latin typeface="+mn-ea"/>
                <a:ea typeface="+mn-ea"/>
              </a:rPr>
              <a:t>好</a:t>
            </a:r>
            <a:endParaRPr lang="ko-KR" altLang="en-US" sz="300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849787" y="3952606"/>
            <a:ext cx="1184940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600">
                <a:solidFill>
                  <a:srgbClr val="002060"/>
                </a:solidFill>
                <a:latin typeface="+mn-ea"/>
                <a:ea typeface="+mn-ea"/>
              </a:rPr>
              <a:t>인사말</a:t>
            </a:r>
            <a:endParaRPr lang="ko-KR" altLang="en-US" sz="260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상황과 시간에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맞는 인사를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Arial"/>
            </a:endParaRPr>
          </a:p>
        </p:txBody>
      </p:sp>
      <p:sp>
        <p:nvSpPr>
          <p:cNvPr id="113" name="Shape 156"/>
          <p:cNvSpPr/>
          <p:nvPr/>
        </p:nvSpPr>
        <p:spPr>
          <a:xfrm>
            <a:off x="3114285" y="1739230"/>
            <a:ext cx="618639" cy="455583"/>
          </a:xfrm>
          <a:prstGeom prst="ellipse">
            <a:avLst/>
          </a:prstGeom>
          <a:solidFill>
            <a:srgbClr val="e0e0e0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2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너</a:t>
            </a:r>
            <a:endParaRPr xmlns:mc="http://schemas.openxmlformats.org/markup-compatibility/2006" xmlns:hp="http://schemas.haansoft.com/office/presentation/8.0" kumimoji="0" lang="en" sz="22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sym typeface="Cousine"/>
            </a:endParaRPr>
          </a:p>
        </p:txBody>
      </p:sp>
      <p:sp>
        <p:nvSpPr>
          <p:cNvPr id="114" name="Shape 156"/>
          <p:cNvSpPr/>
          <p:nvPr/>
        </p:nvSpPr>
        <p:spPr>
          <a:xfrm>
            <a:off x="2643955" y="2428454"/>
            <a:ext cx="1501139" cy="455583"/>
          </a:xfrm>
          <a:prstGeom prst="ellipse">
            <a:avLst/>
          </a:prstGeom>
          <a:solidFill>
            <a:srgbClr val="e0e0e0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2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너희들</a:t>
            </a:r>
            <a:endParaRPr xmlns:mc="http://schemas.openxmlformats.org/markup-compatibility/2006" xmlns:hp="http://schemas.haansoft.com/office/presentation/8.0" kumimoji="0" lang="en" sz="22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sym typeface="Cousine"/>
            </a:endParaRPr>
          </a:p>
        </p:txBody>
      </p:sp>
      <p:sp>
        <p:nvSpPr>
          <p:cNvPr id="115" name="Shape 156"/>
          <p:cNvSpPr/>
          <p:nvPr/>
        </p:nvSpPr>
        <p:spPr>
          <a:xfrm>
            <a:off x="2636274" y="3144936"/>
            <a:ext cx="1501139" cy="455583"/>
          </a:xfrm>
          <a:prstGeom prst="ellipse">
            <a:avLst/>
          </a:prstGeom>
          <a:solidFill>
            <a:srgbClr val="e0e0e0">
              <a:alpha val="100000"/>
            </a:srgbClr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p>
            <a:pPr marL="0" marR="0" lvl="0" indent="0" algn="ctr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2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"/>
                <a:ea typeface="맑은 고딕"/>
                <a:sym typeface="Cousine"/>
              </a:rPr>
              <a:t>여러분</a:t>
            </a:r>
            <a:endParaRPr xmlns:mc="http://schemas.openxmlformats.org/markup-compatibility/2006" xmlns:hp="http://schemas.haansoft.com/office/presentation/8.0" kumimoji="0" lang="en" sz="2200" b="1" i="0" u="none" strike="noStrike" kern="0" cap="none" spc="0" normalizeH="0" baseline="0" mc:Ignorable="hp" hp:hslEmbossed="0">
              <a:solidFill>
                <a:srgbClr val="000000"/>
              </a:solidFill>
              <a:latin typeface="Arial"/>
              <a:ea typeface="Arial"/>
              <a:sym typeface="Cousi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1" animBg="1"/>
      <p:bldP spid="46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2400" b="1">
                <a:latin typeface="+mn-ea"/>
                <a:ea typeface="+mn-ea"/>
              </a:rPr>
              <a:t>인사말 활용해보기</a:t>
            </a:r>
            <a:endParaRPr lang="ko-KR" altLang="en-US" sz="2400" b="1">
              <a:latin typeface="+mn-ea"/>
              <a:ea typeface="+mn-ea"/>
            </a:endParaRPr>
          </a:p>
        </p:txBody>
      </p:sp>
      <p:sp>
        <p:nvSpPr>
          <p:cNvPr id="6" name="Shape 305"/>
          <p:cNvSpPr/>
          <p:nvPr/>
        </p:nvSpPr>
        <p:spPr>
          <a:xfrm>
            <a:off x="1110657" y="404264"/>
            <a:ext cx="2648532" cy="33317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4" tIns="91424" rIns="91424" bIns="91424" anchor="ctr" anchorCtr="0">
            <a:noAutofit/>
          </a:bodyPr>
          <a:lstStyle/>
          <a:p>
            <a:pPr algn="ctr">
              <a:defRPr/>
            </a:pPr>
            <a:endParaRPr lang="ko-KR" altLang="en-US" sz="1000"/>
          </a:p>
        </p:txBody>
      </p:sp>
      <p:sp>
        <p:nvSpPr>
          <p:cNvPr id="7" name="Shape 306"/>
          <p:cNvSpPr/>
          <p:nvPr/>
        </p:nvSpPr>
        <p:spPr>
          <a:xfrm>
            <a:off x="927746" y="29651"/>
            <a:ext cx="2947831" cy="4072344"/>
          </a:xfrm>
          <a:custGeom>
            <a:avLst/>
            <a:gd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8" name="Shape 305"/>
          <p:cNvSpPr/>
          <p:nvPr/>
        </p:nvSpPr>
        <p:spPr>
          <a:xfrm>
            <a:off x="1110656" y="503324"/>
            <a:ext cx="2594319" cy="907031"/>
          </a:xfrm>
          <a:prstGeom prst="rect">
            <a:avLst/>
          </a:prstGeom>
          <a:solidFill>
            <a:srgbClr val="1007c1">
              <a:alpha val="9800"/>
            </a:srgbClr>
          </a:solidFill>
          <a:ln>
            <a:noFill/>
          </a:ln>
        </p:spPr>
        <p:txBody>
          <a:bodyPr lIns="91424" tIns="91424" rIns="91424" bIns="91424" anchor="ctr" anchorCtr="0">
            <a:noAutofit/>
          </a:bodyPr>
          <a:lstStyle/>
          <a:p>
            <a:pPr lvl="0">
              <a:defRPr/>
            </a:pPr>
            <a:r>
              <a:rPr lang="en-US" altLang="ko-KR" sz="1000" b="1">
                <a:solidFill>
                  <a:srgbClr val="7030a0"/>
                </a:solidFill>
                <a:latin typeface="+mn-ea"/>
                <a:ea typeface="+mn-ea"/>
              </a:rPr>
              <a:t>N</a:t>
            </a:r>
            <a:endParaRPr lang="en-US" altLang="ko-KR" sz="1000" b="1">
              <a:solidFill>
                <a:srgbClr val="7030a0"/>
              </a:solidFill>
              <a:latin typeface="+mn-ea"/>
              <a:ea typeface="+mn-ea"/>
            </a:endParaRPr>
          </a:p>
          <a:p>
            <a:pPr lvl="0">
              <a:defRPr/>
            </a:pPr>
            <a:r>
              <a:rPr lang="ko-KR" altLang="en-US" sz="1000" b="1">
                <a:solidFill>
                  <a:srgbClr val="7030a0"/>
                </a:solidFill>
                <a:latin typeface="+mn-ea"/>
                <a:ea typeface="+mn-ea"/>
              </a:rPr>
              <a:t>중국어사전</a:t>
            </a:r>
            <a:endParaRPr lang="ko-KR" altLang="en-US" sz="1000" b="1">
              <a:solidFill>
                <a:srgbClr val="7030a0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en-US" altLang="ko-KR" sz="1000" b="1">
              <a:solidFill>
                <a:srgbClr val="7030a0"/>
              </a:solidFill>
              <a:latin typeface="+mn-ea"/>
              <a:ea typeface="+mn-ea"/>
            </a:endParaRPr>
          </a:p>
          <a:p>
            <a:pPr lvl="0">
              <a:defRPr/>
            </a:pPr>
            <a:endParaRPr lang="ko-KR" altLang="en-US" sz="1000" b="1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9" name="Shape 305"/>
          <p:cNvSpPr/>
          <p:nvPr/>
        </p:nvSpPr>
        <p:spPr>
          <a:xfrm>
            <a:off x="1110655" y="431737"/>
            <a:ext cx="1780961" cy="148061"/>
          </a:xfrm>
          <a:prstGeom prst="rect">
            <a:avLst/>
          </a:prstGeom>
          <a:solidFill>
            <a:srgbClr val="1007c1">
              <a:alpha val="9800"/>
            </a:srgbClr>
          </a:solidFill>
          <a:ln>
            <a:noFill/>
          </a:ln>
        </p:spPr>
        <p:txBody>
          <a:bodyPr lIns="91424" tIns="91424" rIns="91424" bIns="91424" anchor="ctr" anchorCtr="0">
            <a:noAutofit/>
          </a:bodyPr>
          <a:lstStyle/>
          <a:p>
            <a:pPr lvl="0">
              <a:defRPr/>
            </a:pPr>
            <a:r>
              <a:rPr lang="en-US" altLang="ko-KR" sz="1000">
                <a:solidFill>
                  <a:schemeClr val="bg1"/>
                </a:solidFill>
                <a:latin typeface="+mn-ea"/>
                <a:ea typeface="+mn-ea"/>
              </a:rPr>
              <a:t>OKT 10 : 11                                </a:t>
            </a:r>
            <a:endParaRPr lang="ko-KR" alt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Shape 371"/>
          <p:cNvSpPr/>
          <p:nvPr/>
        </p:nvSpPr>
        <p:spPr>
          <a:xfrm>
            <a:off x="3024299" y="469027"/>
            <a:ext cx="148383" cy="71237"/>
          </a:xfrm>
          <a:custGeom>
            <a:avLst/>
            <a:gd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>
              <a:spcBef>
                <a:spcPts val="0"/>
              </a:spcBef>
              <a:buNone/>
              <a:defRPr/>
            </a:pPr>
            <a:endParaRPr>
              <a:latin typeface="+mn-ea"/>
              <a:ea typeface="+mn-ea"/>
            </a:endParaRPr>
          </a:p>
        </p:txBody>
      </p:sp>
      <p:grpSp>
        <p:nvGrpSpPr>
          <p:cNvPr id="11" name="Shape 489"/>
          <p:cNvGrpSpPr/>
          <p:nvPr/>
        </p:nvGrpSpPr>
        <p:grpSpPr>
          <a:xfrm rot="0">
            <a:off x="3526750" y="442768"/>
            <a:ext cx="115130" cy="137030"/>
            <a:chOff x="732125" y="2958550"/>
            <a:chExt cx="130325" cy="474950"/>
          </a:xfrm>
        </p:grpSpPr>
        <p:sp>
          <p:nvSpPr>
            <p:cNvPr id="12" name="Shape 49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3" name="Shape 49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4" name="Shape 492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5" name="Shape 493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6" name="Shape 494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7" name="Shape 495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8" name="Shape 496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  <p:sp>
          <p:nvSpPr>
            <p:cNvPr id="19" name="Shape 497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 sz="900">
                <a:latin typeface="+mn-ea"/>
                <a:ea typeface="+mn-ea"/>
              </a:endParaRPr>
            </a:p>
          </p:txBody>
        </p:sp>
      </p:grpSp>
      <p:sp>
        <p:nvSpPr>
          <p:cNvPr id="20" name="Shape 305"/>
          <p:cNvSpPr/>
          <p:nvPr/>
        </p:nvSpPr>
        <p:spPr>
          <a:xfrm>
            <a:off x="3144101" y="431737"/>
            <a:ext cx="506604" cy="137031"/>
          </a:xfrm>
          <a:prstGeom prst="rect">
            <a:avLst/>
          </a:prstGeom>
          <a:solidFill>
            <a:srgbClr val="1007c1">
              <a:alpha val="9800"/>
            </a:srgbClr>
          </a:solidFill>
          <a:ln>
            <a:noFill/>
          </a:ln>
        </p:spPr>
        <p:txBody>
          <a:bodyPr lIns="91424" tIns="91424" rIns="91424" bIns="91424" anchor="ctr" anchorCtr="0">
            <a:noAutofit/>
          </a:bodyPr>
          <a:lstStyle/>
          <a:p>
            <a:pPr lvl="0">
              <a:defRPr/>
            </a:pPr>
            <a:r>
              <a:rPr lang="en-US" altLang="ko-KR" sz="1000">
                <a:solidFill>
                  <a:schemeClr val="bg1"/>
                </a:solidFill>
                <a:latin typeface="+mn-ea"/>
                <a:ea typeface="+mn-ea"/>
              </a:rPr>
              <a:t>88%                                </a:t>
            </a:r>
            <a:endParaRPr lang="ko-KR" alt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사각형: 둥근 모서리 4"/>
          <p:cNvSpPr/>
          <p:nvPr/>
        </p:nvSpPr>
        <p:spPr>
          <a:xfrm>
            <a:off x="1179347" y="1041505"/>
            <a:ext cx="2432656" cy="31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800">
                <a:solidFill>
                  <a:schemeClr val="bg1">
                    <a:lumMod val="50000"/>
                  </a:schemeClr>
                </a:solidFill>
                <a:latin typeface="+mn-ea"/>
              </a:rPr>
              <a:t>검색어 입력</a:t>
            </a:r>
            <a:endParaRPr lang="ko-KR" altLang="en-US" sz="80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3" name="Shape 507"/>
          <p:cNvGrpSpPr/>
          <p:nvPr/>
        </p:nvGrpSpPr>
        <p:grpSpPr>
          <a:xfrm rot="0">
            <a:off x="3344944" y="1122949"/>
            <a:ext cx="209030" cy="129105"/>
            <a:chOff x="3951850" y="2985350"/>
            <a:chExt cx="407950" cy="416500"/>
          </a:xfrm>
          <a:solidFill>
            <a:schemeClr val="bg1"/>
          </a:solidFill>
        </p:grpSpPr>
        <p:sp>
          <p:nvSpPr>
            <p:cNvPr id="24" name="Shape 50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12175" cap="rnd" cmpd="sng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5" name="Shape 50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12175" cap="rnd" cmpd="sng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6" name="Shape 51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12175" cap="rnd" cmpd="sng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7" name="Shape 51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12175" cap="rnd" cmpd="sng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</p:spPr>
          <p:txBody>
            <a:bodyPr lIns="91424" tIns="91424" rIns="91424" bIns="91424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  <a:defRPr/>
              </a:pPr>
              <a:endParaRPr>
                <a:latin typeface="+mn-ea"/>
                <a:ea typeface="+mn-ea"/>
              </a:endParaRPr>
            </a:p>
          </p:txBody>
        </p:sp>
      </p:grpSp>
      <p:sp>
        <p:nvSpPr>
          <p:cNvPr id="30" name="Shape 135"/>
          <p:cNvSpPr txBox="1"/>
          <p:nvPr/>
        </p:nvSpPr>
        <p:spPr>
          <a:xfrm>
            <a:off x="1612558" y="2887591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800" i="0">
                <a:latin typeface="+mn-ea"/>
                <a:ea typeface="+mn-ea"/>
              </a:rPr>
              <a:t>老师</a:t>
            </a:r>
            <a:endParaRPr lang="ko-KR" altLang="en-US" sz="2800" i="0">
              <a:latin typeface="+mn-ea"/>
              <a:ea typeface="+mn-ea"/>
            </a:endParaRPr>
          </a:p>
        </p:txBody>
      </p:sp>
      <p:sp>
        <p:nvSpPr>
          <p:cNvPr id="33" name="Shape 135"/>
          <p:cNvSpPr txBox="1"/>
          <p:nvPr/>
        </p:nvSpPr>
        <p:spPr>
          <a:xfrm>
            <a:off x="6108009" y="1479006"/>
            <a:ext cx="1079191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i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sym typeface="Cousine"/>
              </a:rPr>
              <a:t>hǎo</a:t>
            </a:r>
            <a:endParaRPr lang="ko-KR" altLang="en-US" sz="2600" i="0">
              <a:solidFill>
                <a:schemeClr val="accent5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" name="Shape 135"/>
          <p:cNvSpPr txBox="1"/>
          <p:nvPr/>
        </p:nvSpPr>
        <p:spPr>
          <a:xfrm>
            <a:off x="5293218" y="956839"/>
            <a:ext cx="1012968" cy="58681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0">
              <a:buNone/>
              <a:defRPr/>
            </a:pPr>
            <a:r>
              <a:rPr lang="ko-KR" altLang="en-US" sz="3600" i="0" u="sng">
                <a:solidFill>
                  <a:srgbClr val="ff0000"/>
                </a:solidFill>
              </a:rPr>
              <a:t>你</a:t>
            </a:r>
            <a:endParaRPr lang="ko-KR" altLang="en-US" sz="3600" i="0">
              <a:solidFill>
                <a:srgbClr val="ff0000"/>
              </a:solidFill>
            </a:endParaRPr>
          </a:p>
        </p:txBody>
      </p:sp>
      <p:sp>
        <p:nvSpPr>
          <p:cNvPr id="37" name="Shape 135"/>
          <p:cNvSpPr txBox="1"/>
          <p:nvPr/>
        </p:nvSpPr>
        <p:spPr>
          <a:xfrm>
            <a:off x="6137340" y="966133"/>
            <a:ext cx="1012968" cy="58681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0">
              <a:buNone/>
              <a:defRPr/>
            </a:pPr>
            <a:r>
              <a:rPr lang="ko-KR" altLang="en-US" sz="3600" i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好</a:t>
            </a:r>
            <a:endParaRPr lang="ko-KR" altLang="en-US" sz="3600" i="0">
              <a:solidFill>
                <a:schemeClr val="accent5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8" name="Shape 135"/>
          <p:cNvSpPr txBox="1"/>
          <p:nvPr/>
        </p:nvSpPr>
        <p:spPr>
          <a:xfrm>
            <a:off x="5437755" y="1479006"/>
            <a:ext cx="723894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i="0">
                <a:solidFill>
                  <a:srgbClr val="ff0000"/>
                </a:solidFill>
                <a:latin typeface="+mn-ea"/>
                <a:ea typeface="+mn-ea"/>
              </a:rPr>
              <a:t>nǐ</a:t>
            </a:r>
            <a:endParaRPr lang="ko-KR" altLang="en-US" sz="2600" i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Shape 135"/>
          <p:cNvSpPr txBox="1"/>
          <p:nvPr/>
        </p:nvSpPr>
        <p:spPr>
          <a:xfrm>
            <a:off x="1618730" y="2005908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b="0" i="0">
                <a:latin typeface="+mn-ea"/>
                <a:ea typeface="+mn-ea"/>
              </a:rPr>
              <a:t>[lǎoshī]	</a:t>
            </a:r>
            <a:endParaRPr lang="ko-KR" altLang="en-US" sz="2800" i="0">
              <a:latin typeface="+mn-ea"/>
              <a:ea typeface="+mn-ea"/>
            </a:endParaRPr>
          </a:p>
        </p:txBody>
      </p:sp>
      <p:sp>
        <p:nvSpPr>
          <p:cNvPr id="45" name="Shape 135"/>
          <p:cNvSpPr txBox="1"/>
          <p:nvPr/>
        </p:nvSpPr>
        <p:spPr>
          <a:xfrm>
            <a:off x="1667768" y="159410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+mn-ea"/>
                <a:ea typeface="+mn-ea"/>
              </a:rPr>
              <a:t>선생님</a:t>
            </a:r>
            <a:endParaRPr lang="ko-KR" altLang="en-US" i="0">
              <a:latin typeface="+mn-ea"/>
              <a:ea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06267" y="2358004"/>
            <a:ext cx="888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" altLang="ko-KR" sz="4000">
                <a:solidFill>
                  <a:schemeClr val="accent6">
                    <a:lumMod val="50000"/>
                  </a:schemeClr>
                </a:solidFill>
                <a:latin typeface="Tinos"/>
                <a:ea typeface="Tinos"/>
                <a:cs typeface="Tinos"/>
                <a:sym typeface="Tinos"/>
              </a:rPr>
              <a:t>👉</a:t>
            </a:r>
            <a:endParaRPr lang="ko-KR" altLang="en-US" sz="4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Shape 135"/>
          <p:cNvSpPr txBox="1"/>
          <p:nvPr/>
        </p:nvSpPr>
        <p:spPr>
          <a:xfrm>
            <a:off x="6137340" y="2386431"/>
            <a:ext cx="1012968" cy="58681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0">
              <a:buNone/>
              <a:defRPr/>
            </a:pPr>
            <a:r>
              <a:rPr lang="ko-KR" altLang="en-US" sz="3600" i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好</a:t>
            </a:r>
            <a:endParaRPr lang="ko-KR" altLang="en-US" sz="3600" i="0">
              <a:solidFill>
                <a:schemeClr val="accent5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5437755" y="2973248"/>
            <a:ext cx="8441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135"/>
          <p:cNvSpPr txBox="1"/>
          <p:nvPr/>
        </p:nvSpPr>
        <p:spPr>
          <a:xfrm>
            <a:off x="1983205" y="2449326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라오스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3434807" y="2110085"/>
            <a:ext cx="2274386" cy="450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돋움"/>
                <a:ea typeface="돋움"/>
              </a:rPr>
              <a:t>你     </a:t>
            </a:r>
            <a:r>
              <a:rPr lang="ko-KR" altLang="en-US" sz="200" b="1">
                <a:latin typeface="돋움"/>
                <a:ea typeface="돋움"/>
              </a:rPr>
              <a:t>     </a:t>
            </a:r>
            <a:r>
              <a:rPr lang="en-US" altLang="ko-KR" sz="2400" b="1">
                <a:solidFill>
                  <a:schemeClr val="tx1"/>
                </a:solidFill>
                <a:latin typeface="돋움"/>
                <a:ea typeface="돋움"/>
                <a:sym typeface="Cousine"/>
              </a:rPr>
              <a:t>nǐ</a:t>
            </a:r>
            <a:r>
              <a:rPr lang="ko-KR" altLang="en-US" sz="2400" b="1">
                <a:latin typeface="돋움"/>
                <a:ea typeface="돋움"/>
              </a:rPr>
              <a:t>     </a:t>
            </a:r>
            <a:r>
              <a:rPr lang="ko-KR" altLang="en-US" sz="200" b="1">
                <a:latin typeface="돋움"/>
                <a:ea typeface="돋움"/>
              </a:rPr>
              <a:t>     </a:t>
            </a:r>
            <a:r>
              <a:rPr lang="ko-KR" altLang="en-US" sz="2200" b="1">
                <a:latin typeface="돋움"/>
                <a:ea typeface="돋움"/>
              </a:rPr>
              <a:t>너</a:t>
            </a:r>
            <a:endParaRPr lang="en" altLang="ko-KR" sz="2200" b="1">
              <a:solidFill>
                <a:schemeClr val="tx1"/>
              </a:solidFill>
              <a:latin typeface="돋움"/>
              <a:ea typeface="돋움"/>
              <a:sym typeface="Cousine"/>
            </a:endParaRPr>
          </a:p>
        </p:txBody>
      </p:sp>
      <p:pic>
        <p:nvPicPr>
          <p:cNvPr id="4" name="그래픽 3" descr="기어 헤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91245" y="548413"/>
            <a:ext cx="914400" cy="914400"/>
          </a:xfrm>
          <a:prstGeom prst="rect">
            <a:avLst/>
          </a:prstGeom>
        </p:spPr>
      </p:pic>
      <p:sp>
        <p:nvSpPr>
          <p:cNvPr id="48" name="모서리가 둥근 직사각형 25"/>
          <p:cNvSpPr/>
          <p:nvPr/>
        </p:nvSpPr>
        <p:spPr>
          <a:xfrm>
            <a:off x="2575555" y="754191"/>
            <a:ext cx="4381505" cy="586817"/>
          </a:xfrm>
          <a:prstGeom prst="roundRect">
            <a:avLst>
              <a:gd name="adj" fmla="val 18802"/>
            </a:avLst>
          </a:prstGeom>
          <a:solidFill>
            <a:schemeClr val="bg1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600" b="1">
                <a:solidFill>
                  <a:schemeClr val="accent6"/>
                </a:solidFill>
                <a:latin typeface="나눔손글씨 펜"/>
                <a:ea typeface="나눔손글씨 펜"/>
              </a:rPr>
              <a:t>조금 더 알아보기</a:t>
            </a:r>
            <a:endParaRPr lang="en-US" altLang="ko-KR" sz="3600" b="1">
              <a:solidFill>
                <a:schemeClr val="accent6"/>
              </a:solidFill>
              <a:latin typeface="나눔손글씨 펜"/>
              <a:ea typeface="나눔손글씨 펜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434807" y="1637872"/>
            <a:ext cx="22743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돋움"/>
                <a:ea typeface="돋움"/>
              </a:rPr>
              <a:t>我     </a:t>
            </a:r>
            <a:r>
              <a:rPr lang="en-US" altLang="ko-KR" sz="2400" b="1">
                <a:latin typeface="돋움"/>
                <a:ea typeface="돋움"/>
              </a:rPr>
              <a:t>wǒ</a:t>
            </a:r>
            <a:r>
              <a:rPr lang="ko-KR" altLang="en-US" sz="2400" b="1">
                <a:latin typeface="돋움"/>
                <a:ea typeface="돋움"/>
              </a:rPr>
              <a:t>    </a:t>
            </a:r>
            <a:r>
              <a:rPr lang="ko-KR" altLang="en-US" sz="800" b="1">
                <a:latin typeface="돋움"/>
                <a:ea typeface="돋움"/>
              </a:rPr>
              <a:t> </a:t>
            </a:r>
            <a:r>
              <a:rPr lang="ko-KR" altLang="en-US" sz="2200" b="1">
                <a:latin typeface="돋움"/>
                <a:ea typeface="돋움"/>
              </a:rPr>
              <a:t>나</a:t>
            </a:r>
            <a:endParaRPr lang="en" altLang="ko-KR" sz="2200" b="1">
              <a:solidFill>
                <a:schemeClr val="tx1"/>
              </a:solidFill>
              <a:latin typeface="돋움"/>
              <a:ea typeface="돋움"/>
              <a:sym typeface="Cousine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434807" y="2571750"/>
            <a:ext cx="2274386" cy="445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돋움"/>
                <a:ea typeface="돋움"/>
              </a:rPr>
              <a:t>他     </a:t>
            </a:r>
            <a:r>
              <a:rPr lang="en-US" altLang="ko-KR" b="1">
                <a:latin typeface="돋움"/>
                <a:ea typeface="돋움"/>
              </a:rPr>
              <a:t> </a:t>
            </a:r>
            <a:r>
              <a:rPr lang="en-US" altLang="ko-KR" sz="2400" b="1">
                <a:latin typeface="돋움"/>
                <a:ea typeface="돋움"/>
              </a:rPr>
              <a:t>tā</a:t>
            </a:r>
            <a:r>
              <a:rPr lang="ko-KR" altLang="en-US" sz="2400" b="1">
                <a:latin typeface="돋움"/>
                <a:ea typeface="돋움"/>
              </a:rPr>
              <a:t>     </a:t>
            </a:r>
            <a:r>
              <a:rPr lang="ko-KR" altLang="en-US" sz="200" b="1">
                <a:latin typeface="돋움"/>
                <a:ea typeface="돋움"/>
              </a:rPr>
              <a:t>  </a:t>
            </a:r>
            <a:r>
              <a:rPr lang="ko-KR" altLang="en-US" sz="2200" b="1">
                <a:latin typeface="돋움"/>
                <a:ea typeface="돋움"/>
              </a:rPr>
              <a:t>그</a:t>
            </a:r>
            <a:endParaRPr lang="en" altLang="ko-KR" sz="2200" b="1">
              <a:solidFill>
                <a:schemeClr val="tx1"/>
              </a:solidFill>
              <a:latin typeface="돋움"/>
              <a:ea typeface="돋움"/>
              <a:sym typeface="Cousine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434807" y="3041917"/>
            <a:ext cx="2274386" cy="451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돋움"/>
                <a:ea typeface="돋움"/>
              </a:rPr>
              <a:t>她     </a:t>
            </a:r>
            <a:r>
              <a:rPr lang="ko-KR" altLang="en-US" sz="200" b="1">
                <a:latin typeface="돋움"/>
                <a:ea typeface="돋움"/>
              </a:rPr>
              <a:t>      </a:t>
            </a:r>
            <a:r>
              <a:rPr lang="en-US" altLang="ko-KR" sz="2400" b="1">
                <a:latin typeface="돋움"/>
                <a:ea typeface="돋움"/>
              </a:rPr>
              <a:t>tā</a:t>
            </a:r>
            <a:r>
              <a:rPr lang="ko-KR" altLang="en-US" sz="2400" b="1">
                <a:latin typeface="돋움"/>
                <a:ea typeface="돋움"/>
              </a:rPr>
              <a:t>    </a:t>
            </a:r>
            <a:r>
              <a:rPr lang="ko-KR" altLang="en-US" sz="2200" b="1">
                <a:latin typeface="돋움"/>
                <a:ea typeface="돋움"/>
              </a:rPr>
              <a:t>그녀</a:t>
            </a:r>
            <a:endParaRPr lang="en" altLang="ko-KR" sz="2200" b="1">
              <a:solidFill>
                <a:schemeClr val="tx1"/>
              </a:solidFill>
              <a:latin typeface="돋움"/>
              <a:ea typeface="돋움"/>
              <a:sym typeface="Cousine"/>
            </a:endParaRPr>
          </a:p>
        </p:txBody>
      </p:sp>
      <p:sp>
        <p:nvSpPr>
          <p:cNvPr id="60" name="직사각형 58"/>
          <p:cNvSpPr/>
          <p:nvPr/>
        </p:nvSpPr>
        <p:spPr>
          <a:xfrm>
            <a:off x="3434807" y="3510607"/>
            <a:ext cx="2274386" cy="451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>
                <a:latin typeface="돋움"/>
                <a:ea typeface="돋움"/>
              </a:rPr>
              <a:t>它</a:t>
            </a:r>
            <a:r>
              <a:rPr lang="ko-KR" altLang="en-US" sz="2400" b="1">
                <a:latin typeface="돋움"/>
                <a:ea typeface="돋움"/>
              </a:rPr>
              <a:t>     </a:t>
            </a:r>
            <a:r>
              <a:rPr lang="ko-KR" altLang="en-US" sz="200" b="1">
                <a:latin typeface="돋움"/>
                <a:ea typeface="돋움"/>
              </a:rPr>
              <a:t>      </a:t>
            </a:r>
            <a:r>
              <a:rPr lang="en-US" altLang="ko-KR" sz="2400" b="1">
                <a:latin typeface="돋움"/>
                <a:ea typeface="돋움"/>
              </a:rPr>
              <a:t>tā</a:t>
            </a:r>
            <a:r>
              <a:rPr lang="ko-KR" altLang="en-US" sz="2400" b="1">
                <a:latin typeface="돋움"/>
                <a:ea typeface="돋움"/>
              </a:rPr>
              <a:t>    </a:t>
            </a:r>
            <a:r>
              <a:rPr lang="ko-KR" altLang="en-US" sz="2200" b="1">
                <a:latin typeface="돋움"/>
                <a:ea typeface="돋움"/>
              </a:rPr>
              <a:t>그것</a:t>
            </a:r>
            <a:endParaRPr lang="ko-KR" altLang="en-US" sz="2200" b="1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25"/>
          <p:cNvSpPr/>
          <p:nvPr/>
        </p:nvSpPr>
        <p:spPr>
          <a:xfrm>
            <a:off x="2799111" y="992067"/>
            <a:ext cx="5212020" cy="864096"/>
          </a:xfrm>
          <a:prstGeom prst="roundRect">
            <a:avLst>
              <a:gd name="adj" fmla="val 18802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c00000"/>
                </a:solidFill>
                <a:latin typeface="나눔바른고딕"/>
                <a:ea typeface="나눔바른고딕"/>
              </a:rPr>
              <a:t> 헤어질 때 쓰는 표현 알아보기</a:t>
            </a:r>
            <a:endParaRPr lang="en-US" altLang="ko-KR" sz="2400" b="1">
              <a:solidFill>
                <a:srgbClr val="c00000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순서도: 연결자 1"/>
          <p:cNvSpPr/>
          <p:nvPr/>
        </p:nvSpPr>
        <p:spPr>
          <a:xfrm>
            <a:off x="2547651" y="2080260"/>
            <a:ext cx="2451069" cy="150876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>
                <a:solidFill>
                  <a:srgbClr val="002060"/>
                </a:solidFill>
                <a:latin typeface="휴먼매직체"/>
                <a:ea typeface="휴먼매직체"/>
              </a:rPr>
              <a:t>짜이찌엔 </a:t>
            </a:r>
            <a:r>
              <a:rPr lang="en-US" altLang="ko-KR" sz="3000">
                <a:solidFill>
                  <a:srgbClr val="002060"/>
                </a:solidFill>
                <a:latin typeface="휴먼매직체"/>
                <a:ea typeface="휴먼매직체"/>
              </a:rPr>
              <a:t>!!</a:t>
            </a:r>
            <a:endParaRPr lang="en-US" altLang="ko-KR" sz="3000">
              <a:solidFill>
                <a:srgbClr val="002060"/>
              </a:solidFill>
              <a:latin typeface="휴먼매직체"/>
              <a:ea typeface="휴먼매직체"/>
            </a:endParaRPr>
          </a:p>
          <a:p>
            <a:pPr algn="ctr">
              <a:defRPr/>
            </a:pPr>
            <a:r>
              <a:rPr lang="en-US" altLang="ko-KR" sz="2000">
                <a:solidFill>
                  <a:srgbClr val="002060"/>
                </a:solidFill>
                <a:latin typeface="휴먼매직체"/>
                <a:ea typeface="휴먼매직체"/>
              </a:rPr>
              <a:t>(</a:t>
            </a:r>
            <a:r>
              <a:rPr lang="ko-KR" altLang="en-US" sz="2000">
                <a:solidFill>
                  <a:srgbClr val="002060"/>
                </a:solidFill>
                <a:latin typeface="휴먼매직체"/>
                <a:ea typeface="휴먼매직체"/>
              </a:rPr>
              <a:t>다시 만나 </a:t>
            </a:r>
            <a:r>
              <a:rPr lang="en-US" altLang="ko-KR" sz="2000">
                <a:solidFill>
                  <a:srgbClr val="002060"/>
                </a:solidFill>
                <a:latin typeface="휴먼매직체"/>
                <a:ea typeface="휴먼매직체"/>
              </a:rPr>
              <a:t>!!)</a:t>
            </a:r>
            <a:endParaRPr lang="ko-KR" altLang="en-US" sz="2000">
              <a:solidFill>
                <a:srgbClr val="002060"/>
              </a:solidFill>
              <a:latin typeface="휴먼매직체"/>
              <a:ea typeface="휴먼매직체"/>
            </a:endParaRPr>
          </a:p>
        </p:txBody>
      </p:sp>
      <p:sp>
        <p:nvSpPr>
          <p:cNvPr id="6" name="같음 기호 5"/>
          <p:cNvSpPr/>
          <p:nvPr/>
        </p:nvSpPr>
        <p:spPr>
          <a:xfrm>
            <a:off x="4998720" y="2571750"/>
            <a:ext cx="1135380" cy="46863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34100" y="2346682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5000" b="1">
                <a:latin typeface="돋움"/>
                <a:ea typeface="돋움"/>
              </a:rPr>
              <a:t>再见</a:t>
            </a:r>
            <a:endParaRPr lang="ko-KR" altLang="en-US" sz="5000" b="1">
              <a:latin typeface="돋움"/>
              <a:ea typeface="돋움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34100" y="3208456"/>
            <a:ext cx="1492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00b050"/>
                </a:solidFill>
                <a:latin typeface="돋움"/>
                <a:ea typeface="돋움"/>
              </a:rPr>
              <a:t>Zài</a:t>
            </a:r>
            <a:r>
              <a:rPr lang="en-US" altLang="ko-KR" sz="200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   </a:t>
            </a:r>
            <a:r>
              <a:rPr lang="en-US" altLang="ko-KR" sz="3000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 </a:t>
            </a:r>
            <a:r>
              <a:rPr lang="en-US" altLang="ko-KR" sz="3000">
                <a:solidFill>
                  <a:srgbClr val="ff6600"/>
                </a:solidFill>
                <a:latin typeface="돋움"/>
                <a:ea typeface="돋움"/>
              </a:rPr>
              <a:t>jiàn</a:t>
            </a:r>
            <a:endParaRPr lang="ko-KR" altLang="en-US" sz="3000">
              <a:solidFill>
                <a:srgbClr val="ff6600"/>
              </a:solidFill>
              <a:latin typeface="돋움"/>
              <a:ea typeface="돋움"/>
            </a:endParaRPr>
          </a:p>
        </p:txBody>
      </p:sp>
      <p:sp>
        <p:nvSpPr>
          <p:cNvPr id="10" name="자유형: 도형 9"/>
          <p:cNvSpPr/>
          <p:nvPr/>
        </p:nvSpPr>
        <p:spPr>
          <a:xfrm>
            <a:off x="5166360" y="3666225"/>
            <a:ext cx="967740" cy="404005"/>
          </a:xfrm>
          <a:custGeom>
            <a:avLst/>
            <a:gdLst>
              <a:gd name="connsiteX0" fmla="*/ 967740 w 967740"/>
              <a:gd name="connsiteY0" fmla="*/ 7765 h 404005"/>
              <a:gd name="connsiteX1" fmla="*/ 929640 w 967740"/>
              <a:gd name="connsiteY1" fmla="*/ 145 h 404005"/>
              <a:gd name="connsiteX2" fmla="*/ 762000 w 967740"/>
              <a:gd name="connsiteY2" fmla="*/ 30625 h 404005"/>
              <a:gd name="connsiteX3" fmla="*/ 701040 w 967740"/>
              <a:gd name="connsiteY3" fmla="*/ 61105 h 404005"/>
              <a:gd name="connsiteX4" fmla="*/ 678180 w 967740"/>
              <a:gd name="connsiteY4" fmla="*/ 68725 h 404005"/>
              <a:gd name="connsiteX5" fmla="*/ 624840 w 967740"/>
              <a:gd name="connsiteY5" fmla="*/ 91585 h 404005"/>
              <a:gd name="connsiteX6" fmla="*/ 586740 w 967740"/>
              <a:gd name="connsiteY6" fmla="*/ 122065 h 404005"/>
              <a:gd name="connsiteX7" fmla="*/ 541020 w 967740"/>
              <a:gd name="connsiteY7" fmla="*/ 175405 h 404005"/>
              <a:gd name="connsiteX8" fmla="*/ 533400 w 967740"/>
              <a:gd name="connsiteY8" fmla="*/ 198265 h 404005"/>
              <a:gd name="connsiteX9" fmla="*/ 541020 w 967740"/>
              <a:gd name="connsiteY9" fmla="*/ 327805 h 404005"/>
              <a:gd name="connsiteX10" fmla="*/ 670560 w 967740"/>
              <a:gd name="connsiteY10" fmla="*/ 320185 h 404005"/>
              <a:gd name="connsiteX11" fmla="*/ 662940 w 967740"/>
              <a:gd name="connsiteY11" fmla="*/ 228745 h 404005"/>
              <a:gd name="connsiteX12" fmla="*/ 632460 w 967740"/>
              <a:gd name="connsiteY12" fmla="*/ 198265 h 404005"/>
              <a:gd name="connsiteX13" fmla="*/ 579120 w 967740"/>
              <a:gd name="connsiteY13" fmla="*/ 183025 h 404005"/>
              <a:gd name="connsiteX14" fmla="*/ 304800 w 967740"/>
              <a:gd name="connsiteY14" fmla="*/ 190645 h 404005"/>
              <a:gd name="connsiteX15" fmla="*/ 243840 w 967740"/>
              <a:gd name="connsiteY15" fmla="*/ 221125 h 404005"/>
              <a:gd name="connsiteX16" fmla="*/ 205740 w 967740"/>
              <a:gd name="connsiteY16" fmla="*/ 228745 h 404005"/>
              <a:gd name="connsiteX17" fmla="*/ 182880 w 967740"/>
              <a:gd name="connsiteY17" fmla="*/ 243985 h 404005"/>
              <a:gd name="connsiteX18" fmla="*/ 152400 w 967740"/>
              <a:gd name="connsiteY18" fmla="*/ 259225 h 404005"/>
              <a:gd name="connsiteX19" fmla="*/ 106680 w 967740"/>
              <a:gd name="connsiteY19" fmla="*/ 304945 h 404005"/>
              <a:gd name="connsiteX20" fmla="*/ 38100 w 967740"/>
              <a:gd name="connsiteY20" fmla="*/ 358285 h 404005"/>
              <a:gd name="connsiteX21" fmla="*/ 22860 w 967740"/>
              <a:gd name="connsiteY21" fmla="*/ 381145 h 404005"/>
              <a:gd name="connsiteX22" fmla="*/ 0 w 967740"/>
              <a:gd name="connsiteY22" fmla="*/ 404005 h 4040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67740" h="404005">
                <a:moveTo>
                  <a:pt x="967740" y="7765"/>
                </a:moveTo>
                <a:cubicBezTo>
                  <a:pt x="955040" y="5225"/>
                  <a:pt x="942538" y="-1028"/>
                  <a:pt x="929640" y="145"/>
                </a:cubicBezTo>
                <a:cubicBezTo>
                  <a:pt x="898949" y="2935"/>
                  <a:pt x="810130" y="20999"/>
                  <a:pt x="762000" y="30625"/>
                </a:cubicBezTo>
                <a:cubicBezTo>
                  <a:pt x="741680" y="40785"/>
                  <a:pt x="722593" y="53921"/>
                  <a:pt x="701040" y="61105"/>
                </a:cubicBezTo>
                <a:cubicBezTo>
                  <a:pt x="693420" y="63645"/>
                  <a:pt x="685364" y="65133"/>
                  <a:pt x="678180" y="68725"/>
                </a:cubicBezTo>
                <a:cubicBezTo>
                  <a:pt x="625557" y="95037"/>
                  <a:pt x="688275" y="75726"/>
                  <a:pt x="624840" y="91585"/>
                </a:cubicBezTo>
                <a:cubicBezTo>
                  <a:pt x="587704" y="147288"/>
                  <a:pt x="633584" y="88605"/>
                  <a:pt x="586740" y="122065"/>
                </a:cubicBezTo>
                <a:cubicBezTo>
                  <a:pt x="572158" y="132481"/>
                  <a:pt x="549970" y="157506"/>
                  <a:pt x="541020" y="175405"/>
                </a:cubicBezTo>
                <a:cubicBezTo>
                  <a:pt x="537428" y="182589"/>
                  <a:pt x="535940" y="190645"/>
                  <a:pt x="533400" y="198265"/>
                </a:cubicBezTo>
                <a:cubicBezTo>
                  <a:pt x="535940" y="241445"/>
                  <a:pt x="508691" y="299068"/>
                  <a:pt x="541020" y="327805"/>
                </a:cubicBezTo>
                <a:cubicBezTo>
                  <a:pt x="573349" y="356542"/>
                  <a:pt x="636989" y="347461"/>
                  <a:pt x="670560" y="320185"/>
                </a:cubicBezTo>
                <a:cubicBezTo>
                  <a:pt x="694298" y="300898"/>
                  <a:pt x="672063" y="257938"/>
                  <a:pt x="662940" y="228745"/>
                </a:cubicBezTo>
                <a:cubicBezTo>
                  <a:pt x="658654" y="215031"/>
                  <a:pt x="644152" y="206616"/>
                  <a:pt x="632460" y="198265"/>
                </a:cubicBezTo>
                <a:cubicBezTo>
                  <a:pt x="626574" y="194060"/>
                  <a:pt x="582307" y="183822"/>
                  <a:pt x="579120" y="183025"/>
                </a:cubicBezTo>
                <a:cubicBezTo>
                  <a:pt x="487680" y="185565"/>
                  <a:pt x="395690" y="180317"/>
                  <a:pt x="304800" y="190645"/>
                </a:cubicBezTo>
                <a:cubicBezTo>
                  <a:pt x="282227" y="193210"/>
                  <a:pt x="266117" y="216670"/>
                  <a:pt x="243840" y="221125"/>
                </a:cubicBezTo>
                <a:lnTo>
                  <a:pt x="205740" y="228745"/>
                </a:lnTo>
                <a:cubicBezTo>
                  <a:pt x="198120" y="233825"/>
                  <a:pt x="190831" y="239441"/>
                  <a:pt x="182880" y="243985"/>
                </a:cubicBezTo>
                <a:cubicBezTo>
                  <a:pt x="173017" y="249621"/>
                  <a:pt x="161270" y="252129"/>
                  <a:pt x="152400" y="259225"/>
                </a:cubicBezTo>
                <a:cubicBezTo>
                  <a:pt x="135570" y="272689"/>
                  <a:pt x="123693" y="291713"/>
                  <a:pt x="106680" y="304945"/>
                </a:cubicBezTo>
                <a:cubicBezTo>
                  <a:pt x="83820" y="322725"/>
                  <a:pt x="54164" y="334188"/>
                  <a:pt x="38100" y="358285"/>
                </a:cubicBezTo>
                <a:cubicBezTo>
                  <a:pt x="33020" y="365905"/>
                  <a:pt x="28723" y="374110"/>
                  <a:pt x="22860" y="381145"/>
                </a:cubicBezTo>
                <a:cubicBezTo>
                  <a:pt x="15961" y="389424"/>
                  <a:pt x="0" y="404005"/>
                  <a:pt x="0" y="40400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자유형: 도형 10"/>
          <p:cNvSpPr/>
          <p:nvPr/>
        </p:nvSpPr>
        <p:spPr>
          <a:xfrm>
            <a:off x="7501086" y="3717093"/>
            <a:ext cx="251460" cy="434340"/>
          </a:xfrm>
          <a:custGeom>
            <a:avLst/>
            <a:gdLst>
              <a:gd name="connsiteX0" fmla="*/ 0 w 251460"/>
              <a:gd name="connsiteY0" fmla="*/ 0 h 434340"/>
              <a:gd name="connsiteX1" fmla="*/ 7620 w 251460"/>
              <a:gd name="connsiteY1" fmla="*/ 144780 h 434340"/>
              <a:gd name="connsiteX2" fmla="*/ 22860 w 251460"/>
              <a:gd name="connsiteY2" fmla="*/ 167640 h 434340"/>
              <a:gd name="connsiteX3" fmla="*/ 30480 w 251460"/>
              <a:gd name="connsiteY3" fmla="*/ 190500 h 434340"/>
              <a:gd name="connsiteX4" fmla="*/ 68580 w 251460"/>
              <a:gd name="connsiteY4" fmla="*/ 236220 h 434340"/>
              <a:gd name="connsiteX5" fmla="*/ 83820 w 251460"/>
              <a:gd name="connsiteY5" fmla="*/ 259080 h 434340"/>
              <a:gd name="connsiteX6" fmla="*/ 121920 w 251460"/>
              <a:gd name="connsiteY6" fmla="*/ 266700 h 434340"/>
              <a:gd name="connsiteX7" fmla="*/ 251460 w 251460"/>
              <a:gd name="connsiteY7" fmla="*/ 228600 h 434340"/>
              <a:gd name="connsiteX8" fmla="*/ 243840 w 251460"/>
              <a:gd name="connsiteY8" fmla="*/ 167640 h 434340"/>
              <a:gd name="connsiteX9" fmla="*/ 213360 w 251460"/>
              <a:gd name="connsiteY9" fmla="*/ 175260 h 434340"/>
              <a:gd name="connsiteX10" fmla="*/ 205740 w 251460"/>
              <a:gd name="connsiteY10" fmla="*/ 266700 h 434340"/>
              <a:gd name="connsiteX11" fmla="*/ 198120 w 251460"/>
              <a:gd name="connsiteY11" fmla="*/ 289560 h 434340"/>
              <a:gd name="connsiteX12" fmla="*/ 228600 w 251460"/>
              <a:gd name="connsiteY12" fmla="*/ 426720 h 434340"/>
              <a:gd name="connsiteX13" fmla="*/ 243840 w 251460"/>
              <a:gd name="connsiteY13" fmla="*/ 434340 h 4343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60" h="434340">
                <a:moveTo>
                  <a:pt x="0" y="0"/>
                </a:moveTo>
                <a:cubicBezTo>
                  <a:pt x="2540" y="48260"/>
                  <a:pt x="1090" y="96896"/>
                  <a:pt x="7620" y="144780"/>
                </a:cubicBezTo>
                <a:cubicBezTo>
                  <a:pt x="8857" y="153854"/>
                  <a:pt x="18764" y="159449"/>
                  <a:pt x="22860" y="167640"/>
                </a:cubicBezTo>
                <a:cubicBezTo>
                  <a:pt x="26452" y="174824"/>
                  <a:pt x="26888" y="183316"/>
                  <a:pt x="30480" y="190500"/>
                </a:cubicBezTo>
                <a:cubicBezTo>
                  <a:pt x="44669" y="218879"/>
                  <a:pt x="47514" y="210941"/>
                  <a:pt x="68580" y="236220"/>
                </a:cubicBezTo>
                <a:cubicBezTo>
                  <a:pt x="74443" y="243255"/>
                  <a:pt x="75869" y="254536"/>
                  <a:pt x="83820" y="259080"/>
                </a:cubicBezTo>
                <a:cubicBezTo>
                  <a:pt x="95065" y="265506"/>
                  <a:pt x="109220" y="264160"/>
                  <a:pt x="121920" y="266700"/>
                </a:cubicBezTo>
                <a:cubicBezTo>
                  <a:pt x="146916" y="263576"/>
                  <a:pt x="251460" y="287743"/>
                  <a:pt x="251460" y="228600"/>
                </a:cubicBezTo>
                <a:cubicBezTo>
                  <a:pt x="251460" y="208122"/>
                  <a:pt x="246380" y="187960"/>
                  <a:pt x="243840" y="167640"/>
                </a:cubicBezTo>
                <a:cubicBezTo>
                  <a:pt x="233680" y="170180"/>
                  <a:pt x="217119" y="165485"/>
                  <a:pt x="213360" y="175260"/>
                </a:cubicBezTo>
                <a:cubicBezTo>
                  <a:pt x="202380" y="203807"/>
                  <a:pt x="209782" y="236383"/>
                  <a:pt x="205740" y="266700"/>
                </a:cubicBezTo>
                <a:cubicBezTo>
                  <a:pt x="204678" y="274662"/>
                  <a:pt x="200660" y="281940"/>
                  <a:pt x="198120" y="289560"/>
                </a:cubicBezTo>
                <a:cubicBezTo>
                  <a:pt x="203460" y="364317"/>
                  <a:pt x="185484" y="383604"/>
                  <a:pt x="228600" y="426720"/>
                </a:cubicBezTo>
                <a:cubicBezTo>
                  <a:pt x="232616" y="430736"/>
                  <a:pt x="238760" y="431800"/>
                  <a:pt x="243840" y="4343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Shape 156"/>
          <p:cNvSpPr/>
          <p:nvPr/>
        </p:nvSpPr>
        <p:spPr>
          <a:xfrm>
            <a:off x="4465600" y="4046789"/>
            <a:ext cx="1066240" cy="4555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ko-KR" altLang="en-US" sz="1800" b="1">
                <a:solidFill>
                  <a:srgbClr val="00b050"/>
                </a:solidFill>
                <a:latin typeface="+mn-ea"/>
                <a:ea typeface="+mn-ea"/>
                <a:sym typeface="Cousine"/>
              </a:rPr>
              <a:t>다시</a:t>
            </a:r>
            <a:endParaRPr lang="en" sz="1800" b="1">
              <a:solidFill>
                <a:srgbClr val="00b050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4" name="Shape 156"/>
          <p:cNvSpPr/>
          <p:nvPr/>
        </p:nvSpPr>
        <p:spPr>
          <a:xfrm>
            <a:off x="7087124" y="4168645"/>
            <a:ext cx="1492716" cy="455583"/>
          </a:xfrm>
          <a:prstGeom prst="ellipse">
            <a:avLst/>
          </a:prstGeom>
          <a:solidFill>
            <a:srgbClr val="ffffcc"/>
          </a:solidFill>
          <a:ln w="19050" cap="flat" cmpd="sng">
            <a:solidFill>
              <a:schemeClr val="bg1"/>
            </a:solidFill>
            <a:prstDash val="solid"/>
            <a:round/>
            <a:headEnd w="med" len="med"/>
            <a:tailEnd w="med" len="med"/>
          </a:ln>
        </p:spPr>
        <p:txBody>
          <a:bodyPr lIns="91424" tIns="91424" rIns="91424" bIns="91424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ko-KR" altLang="en-US" sz="1800" b="1">
                <a:solidFill>
                  <a:srgbClr val="ff6600"/>
                </a:solidFill>
                <a:latin typeface="+mn-ea"/>
                <a:ea typeface="+mn-ea"/>
                <a:sym typeface="Cousine"/>
              </a:rPr>
              <a:t>만나자</a:t>
            </a:r>
            <a:endParaRPr lang="en" sz="1800" b="1">
              <a:solidFill>
                <a:srgbClr val="ff6600"/>
              </a:solidFill>
              <a:latin typeface="+mn-ea"/>
              <a:ea typeface="+mn-ea"/>
              <a:sym typeface="Cousine"/>
            </a:endParaRPr>
          </a:p>
        </p:txBody>
      </p:sp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상황과 시간에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맞는 인사를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039139" y="2362955"/>
            <a:ext cx="9412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000" b="1" u="sng">
                <a:solidFill>
                  <a:schemeClr val="bg1"/>
                </a:solidFill>
                <a:latin typeface="돋움"/>
                <a:ea typeface="돋움"/>
              </a:rPr>
              <a:t>再</a:t>
            </a:r>
            <a:r>
              <a:rPr lang="ko-KR" altLang="en-US" sz="3000" b="1">
                <a:solidFill>
                  <a:srgbClr val="ff0000"/>
                </a:solidFill>
                <a:latin typeface="돋움"/>
                <a:ea typeface="돋움"/>
              </a:rPr>
              <a:t>见</a:t>
            </a:r>
            <a:endParaRPr lang="ko-KR" altLang="en-US" sz="3000" b="1">
              <a:solidFill>
                <a:srgbClr val="ff0000"/>
              </a:solidFill>
              <a:latin typeface="돋움"/>
              <a:ea typeface="돋움"/>
            </a:endParaRPr>
          </a:p>
        </p:txBody>
      </p:sp>
      <p:sp>
        <p:nvSpPr>
          <p:cNvPr id="5" name="모서리가 둥근 직사각형 25"/>
          <p:cNvSpPr/>
          <p:nvPr/>
        </p:nvSpPr>
        <p:spPr>
          <a:xfrm>
            <a:off x="2799111" y="992067"/>
            <a:ext cx="5212020" cy="864096"/>
          </a:xfrm>
          <a:prstGeom prst="roundRect">
            <a:avLst>
              <a:gd name="adj" fmla="val 18802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c00000"/>
                </a:solidFill>
                <a:latin typeface="나눔바른고딕"/>
                <a:ea typeface="나눔바른고딕"/>
              </a:rPr>
              <a:t> 헤어질 때 쓰는 표현 알아보기</a:t>
            </a:r>
            <a:endParaRPr lang="en-US" altLang="ko-KR" sz="2400" b="1">
              <a:solidFill>
                <a:srgbClr val="c00000"/>
              </a:solidFill>
              <a:latin typeface="나눔바른고딕"/>
              <a:ea typeface="나눔바른고딕"/>
            </a:endParaRPr>
          </a:p>
        </p:txBody>
      </p:sp>
      <p:pic>
        <p:nvPicPr>
          <p:cNvPr id="4" name="그래픽 3" descr="확인 표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2065" y="1882178"/>
            <a:ext cx="368070" cy="40011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381202" y="1899274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만약 특정 시간대에 만나자고 하려면</a:t>
            </a:r>
            <a:r>
              <a:rPr lang="en-US" altLang="ko-KR" sz="2000" b="1">
                <a:solidFill>
                  <a:schemeClr val="tx1">
                    <a:lumMod val="95000"/>
                    <a:lumOff val="5000"/>
                  </a:schemeClr>
                </a:solidFill>
                <a:latin typeface="돋움"/>
                <a:ea typeface="돋움"/>
              </a:rPr>
              <a:t>?</a:t>
            </a:r>
            <a:endParaRPr lang="ko-KR" altLang="en-US" sz="2000" b="1">
              <a:solidFill>
                <a:schemeClr val="tx1">
                  <a:lumMod val="95000"/>
                  <a:lumOff val="5000"/>
                </a:schemeClr>
              </a:solidFill>
              <a:latin typeface="돋움"/>
              <a:ea typeface="돋움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14319" y="2487903"/>
            <a:ext cx="511984" cy="358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7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341975" y="2370033"/>
            <a:ext cx="1492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bg1"/>
                </a:solidFill>
                <a:latin typeface="돋움"/>
                <a:ea typeface="돋움"/>
              </a:rPr>
              <a:t>Zài</a:t>
            </a:r>
            <a:r>
              <a:rPr lang="en-US" altLang="ko-KR" sz="200">
                <a:solidFill>
                  <a:schemeClr val="bg1"/>
                </a:solidFill>
                <a:latin typeface="돋움"/>
                <a:ea typeface="돋움"/>
              </a:rPr>
              <a:t>   </a:t>
            </a:r>
            <a:r>
              <a:rPr lang="en-US" altLang="ko-KR" sz="3000">
                <a:solidFill>
                  <a:schemeClr val="bg1"/>
                </a:solidFill>
                <a:latin typeface="돋움"/>
                <a:ea typeface="돋움"/>
              </a:rPr>
              <a:t> </a:t>
            </a:r>
            <a:r>
              <a:rPr lang="en-US" altLang="ko-KR" sz="3000">
                <a:solidFill>
                  <a:srgbClr val="1007c1"/>
                </a:solidFill>
                <a:latin typeface="돋움"/>
                <a:ea typeface="돋움"/>
              </a:rPr>
              <a:t>jiàn</a:t>
            </a:r>
            <a:endParaRPr lang="ko-KR" altLang="en-US" sz="3000">
              <a:solidFill>
                <a:srgbClr val="1007c1"/>
              </a:solidFill>
              <a:latin typeface="돋움"/>
              <a:ea typeface="돋움"/>
            </a:endParaRPr>
          </a:p>
        </p:txBody>
      </p:sp>
      <p:sp>
        <p:nvSpPr>
          <p:cNvPr id="18" name="Shape 135"/>
          <p:cNvSpPr txBox="1"/>
          <p:nvPr/>
        </p:nvSpPr>
        <p:spPr>
          <a:xfrm>
            <a:off x="2815628" y="3112550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早上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9" name="Shape 135"/>
          <p:cNvSpPr txBox="1"/>
          <p:nvPr/>
        </p:nvSpPr>
        <p:spPr>
          <a:xfrm>
            <a:off x="2799111" y="3390187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[zǎoshang]</a:t>
            </a:r>
            <a:endParaRPr lang="ko-KR" altLang="en-US" sz="2000" i="0">
              <a:latin typeface="돋움"/>
              <a:ea typeface="돋움"/>
            </a:endParaRPr>
          </a:p>
        </p:txBody>
      </p:sp>
      <p:sp>
        <p:nvSpPr>
          <p:cNvPr id="20" name="Shape 135"/>
          <p:cNvSpPr txBox="1"/>
          <p:nvPr/>
        </p:nvSpPr>
        <p:spPr>
          <a:xfrm>
            <a:off x="2799111" y="397106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아침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21" name="Shape 135"/>
          <p:cNvSpPr txBox="1"/>
          <p:nvPr/>
        </p:nvSpPr>
        <p:spPr>
          <a:xfrm>
            <a:off x="4482608" y="3112550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晚上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22" name="Shape 135"/>
          <p:cNvSpPr txBox="1"/>
          <p:nvPr/>
        </p:nvSpPr>
        <p:spPr>
          <a:xfrm>
            <a:off x="4466091" y="3390187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[wǎnshang]</a:t>
            </a:r>
            <a:endParaRPr lang="ko-KR" altLang="en-US" sz="2000" i="0">
              <a:latin typeface="돋움"/>
              <a:ea typeface="돋움"/>
            </a:endParaRPr>
          </a:p>
        </p:txBody>
      </p:sp>
      <p:sp>
        <p:nvSpPr>
          <p:cNvPr id="23" name="Shape 135"/>
          <p:cNvSpPr txBox="1"/>
          <p:nvPr/>
        </p:nvSpPr>
        <p:spPr>
          <a:xfrm>
            <a:off x="4466091" y="397106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저녁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24" name="Shape 135"/>
          <p:cNvSpPr txBox="1"/>
          <p:nvPr/>
        </p:nvSpPr>
        <p:spPr>
          <a:xfrm>
            <a:off x="6176761" y="3112550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明天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25" name="Shape 135"/>
          <p:cNvSpPr txBox="1"/>
          <p:nvPr/>
        </p:nvSpPr>
        <p:spPr>
          <a:xfrm>
            <a:off x="6160244" y="3390187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[míngtiān]</a:t>
            </a:r>
            <a:endParaRPr lang="ko-KR" altLang="en-US" sz="2000" i="0">
              <a:latin typeface="돋움"/>
              <a:ea typeface="돋움"/>
            </a:endParaRPr>
          </a:p>
        </p:txBody>
      </p:sp>
      <p:sp>
        <p:nvSpPr>
          <p:cNvPr id="26" name="Shape 135"/>
          <p:cNvSpPr txBox="1"/>
          <p:nvPr/>
        </p:nvSpPr>
        <p:spPr>
          <a:xfrm>
            <a:off x="6160244" y="397106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내일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27" name="Shape 135"/>
          <p:cNvSpPr txBox="1"/>
          <p:nvPr/>
        </p:nvSpPr>
        <p:spPr>
          <a:xfrm>
            <a:off x="3153550" y="3723770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자오샹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28" name="Shape 135"/>
          <p:cNvSpPr txBox="1"/>
          <p:nvPr/>
        </p:nvSpPr>
        <p:spPr>
          <a:xfrm>
            <a:off x="4838254" y="3723770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완샹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29" name="Shape 135"/>
          <p:cNvSpPr txBox="1"/>
          <p:nvPr/>
        </p:nvSpPr>
        <p:spPr>
          <a:xfrm>
            <a:off x="6570534" y="3723770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밍티엔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41019" y="2487903"/>
            <a:ext cx="632460" cy="358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700" b="1">
                <a:solidFill>
                  <a:srgbClr val="002060"/>
                </a:solidFill>
              </a:rPr>
              <a:t>시간</a:t>
            </a:r>
            <a:endParaRPr lang="ko-KR" altLang="en-US" sz="1700" b="1">
              <a:solidFill>
                <a:srgbClr val="002060"/>
              </a:solidFill>
            </a:endParaRPr>
          </a:p>
        </p:txBody>
      </p:sp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상황과 시간에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맞는 인사를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35"/>
          <p:cNvSpPr txBox="1"/>
          <p:nvPr/>
        </p:nvSpPr>
        <p:spPr>
          <a:xfrm>
            <a:off x="4430625" y="901252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中午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9" name="Shape 135"/>
          <p:cNvSpPr txBox="1"/>
          <p:nvPr/>
        </p:nvSpPr>
        <p:spPr>
          <a:xfrm>
            <a:off x="4414108" y="1178889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[zhōngwǔ]</a:t>
            </a:r>
            <a:endParaRPr lang="en-US" altLang="ko-KR" sz="2000" b="0" i="0">
              <a:latin typeface="돋움"/>
              <a:ea typeface="돋움"/>
            </a:endParaRPr>
          </a:p>
        </p:txBody>
      </p:sp>
      <p:sp>
        <p:nvSpPr>
          <p:cNvPr id="20" name="Shape 135"/>
          <p:cNvSpPr txBox="1"/>
          <p:nvPr/>
        </p:nvSpPr>
        <p:spPr>
          <a:xfrm>
            <a:off x="4414108" y="1984932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점심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21" name="Shape 135"/>
          <p:cNvSpPr txBox="1"/>
          <p:nvPr/>
        </p:nvSpPr>
        <p:spPr>
          <a:xfrm>
            <a:off x="6602393" y="907187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晚上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22" name="Shape 135"/>
          <p:cNvSpPr txBox="1"/>
          <p:nvPr/>
        </p:nvSpPr>
        <p:spPr>
          <a:xfrm>
            <a:off x="6585876" y="1184824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[wǎnshang]</a:t>
            </a:r>
            <a:endParaRPr lang="ko-KR" altLang="en-US" sz="2000" i="0">
              <a:latin typeface="돋움"/>
              <a:ea typeface="돋움"/>
            </a:endParaRPr>
          </a:p>
        </p:txBody>
      </p:sp>
      <p:sp>
        <p:nvSpPr>
          <p:cNvPr id="23" name="Shape 135"/>
          <p:cNvSpPr txBox="1"/>
          <p:nvPr/>
        </p:nvSpPr>
        <p:spPr>
          <a:xfrm>
            <a:off x="6585876" y="1984932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저녁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27" name="Shape 135"/>
          <p:cNvSpPr txBox="1"/>
          <p:nvPr/>
        </p:nvSpPr>
        <p:spPr>
          <a:xfrm>
            <a:off x="4768547" y="1512472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쭝우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28" name="Shape 135"/>
          <p:cNvSpPr txBox="1"/>
          <p:nvPr/>
        </p:nvSpPr>
        <p:spPr>
          <a:xfrm>
            <a:off x="6958039" y="1524342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완샹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12" name="Shape 110"/>
          <p:cNvSpPr txBox="1">
            <a:spLocks noGrp="1"/>
          </p:cNvSpPr>
          <p:nvPr>
            <p:ph type="title" idx="0"/>
          </p:nvPr>
        </p:nvSpPr>
        <p:spPr>
          <a:xfrm>
            <a:off x="361658" y="705249"/>
            <a:ext cx="2040953" cy="1622902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/>
          <a:p>
            <a:pPr marL="0" marR="0" lv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중국어로 상황과 시간에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Arial"/>
                <a:ea typeface="맑은 고딕"/>
              </a:rPr>
              <a:t>맞는 인사를 할 수 있다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4b191a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kumimoji="0" lang="en" altLang="ko-KR" sz="1800" b="1" i="0" u="none" strike="noStrike" kern="0" cap="none" spc="0" normalizeH="0" baseline="0" mc:Ignorable="hp" hp:hslEmbossed="0">
              <a:solidFill>
                <a:srgbClr val="4b191a"/>
              </a:solidFill>
              <a:latin typeface="맑은 고딕"/>
              <a:ea typeface="Arial"/>
            </a:endParaRPr>
          </a:p>
        </p:txBody>
      </p:sp>
      <p:sp>
        <p:nvSpPr>
          <p:cNvPr id="117" name="Shape 135"/>
          <p:cNvSpPr txBox="1"/>
          <p:nvPr/>
        </p:nvSpPr>
        <p:spPr>
          <a:xfrm>
            <a:off x="2484710" y="901252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早上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18" name="Shape 135"/>
          <p:cNvSpPr txBox="1"/>
          <p:nvPr/>
        </p:nvSpPr>
        <p:spPr>
          <a:xfrm>
            <a:off x="2468193" y="1178889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[zǎoshang]</a:t>
            </a:r>
            <a:endParaRPr lang="ko-KR" altLang="en-US" sz="2000" i="0">
              <a:latin typeface="돋움"/>
              <a:ea typeface="돋움"/>
            </a:endParaRPr>
          </a:p>
        </p:txBody>
      </p:sp>
      <p:sp>
        <p:nvSpPr>
          <p:cNvPr id="119" name="Shape 135"/>
          <p:cNvSpPr txBox="1"/>
          <p:nvPr/>
        </p:nvSpPr>
        <p:spPr>
          <a:xfrm>
            <a:off x="2468193" y="1984932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아침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120" name="Shape 135"/>
          <p:cNvSpPr txBox="1"/>
          <p:nvPr/>
        </p:nvSpPr>
        <p:spPr>
          <a:xfrm>
            <a:off x="2822632" y="1512472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자오샹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21" name="Shape 135"/>
          <p:cNvSpPr txBox="1"/>
          <p:nvPr/>
        </p:nvSpPr>
        <p:spPr>
          <a:xfrm>
            <a:off x="1989706" y="270797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zh-CN" altLang="en-US" sz="2200" i="0">
                <a:latin typeface="돋움"/>
                <a:ea typeface="돋움"/>
              </a:rPr>
              <a:t>前天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22" name="Shape 135"/>
          <p:cNvSpPr txBox="1"/>
          <p:nvPr/>
        </p:nvSpPr>
        <p:spPr>
          <a:xfrm>
            <a:off x="1973189" y="2985616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[qiántiān]</a:t>
            </a:r>
            <a:endParaRPr lang="en-US" altLang="ko-KR" sz="2000" b="0" i="0">
              <a:latin typeface="돋움"/>
              <a:ea typeface="돋움"/>
            </a:endParaRPr>
          </a:p>
        </p:txBody>
      </p:sp>
      <p:sp>
        <p:nvSpPr>
          <p:cNvPr id="123" name="Shape 135"/>
          <p:cNvSpPr txBox="1"/>
          <p:nvPr/>
        </p:nvSpPr>
        <p:spPr>
          <a:xfrm>
            <a:off x="1973189" y="379165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그제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124" name="Shape 135"/>
          <p:cNvSpPr txBox="1"/>
          <p:nvPr/>
        </p:nvSpPr>
        <p:spPr>
          <a:xfrm>
            <a:off x="2282271" y="3319199"/>
            <a:ext cx="958394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치엔티엔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29" name="Shape 135"/>
          <p:cNvSpPr txBox="1"/>
          <p:nvPr/>
        </p:nvSpPr>
        <p:spPr>
          <a:xfrm>
            <a:off x="3310099" y="270797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2200" i="0">
                <a:latin typeface="돋움"/>
                <a:ea typeface="돋움"/>
              </a:rPr>
              <a:t>昨天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30" name="Shape 135"/>
          <p:cNvSpPr txBox="1"/>
          <p:nvPr/>
        </p:nvSpPr>
        <p:spPr>
          <a:xfrm>
            <a:off x="3308701" y="2985616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[zuótiān]</a:t>
            </a:r>
            <a:endParaRPr lang="en-US" altLang="ko-KR" sz="2000" b="0" i="0">
              <a:latin typeface="돋움"/>
              <a:ea typeface="돋움"/>
            </a:endParaRPr>
          </a:p>
        </p:txBody>
      </p:sp>
      <p:sp>
        <p:nvSpPr>
          <p:cNvPr id="131" name="Shape 135"/>
          <p:cNvSpPr txBox="1"/>
          <p:nvPr/>
        </p:nvSpPr>
        <p:spPr>
          <a:xfrm>
            <a:off x="3376737" y="379165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어제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132" name="Shape 135"/>
          <p:cNvSpPr txBox="1"/>
          <p:nvPr/>
        </p:nvSpPr>
        <p:spPr>
          <a:xfrm>
            <a:off x="3695902" y="3319199"/>
            <a:ext cx="958394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주오티엔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37" name="Shape 135"/>
          <p:cNvSpPr txBox="1"/>
          <p:nvPr/>
        </p:nvSpPr>
        <p:spPr>
          <a:xfrm>
            <a:off x="4534741" y="270797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zh-CN" altLang="en-US" sz="2200" i="0">
                <a:latin typeface="돋움"/>
                <a:ea typeface="돋움"/>
              </a:rPr>
              <a:t>今天</a:t>
            </a:r>
            <a:endParaRPr lang="ko-KR" altLang="en-US" sz="2200" i="0">
              <a:latin typeface="돋움"/>
              <a:ea typeface="돋움"/>
            </a:endParaRPr>
          </a:p>
        </p:txBody>
      </p:sp>
      <p:sp>
        <p:nvSpPr>
          <p:cNvPr id="138" name="Shape 135"/>
          <p:cNvSpPr txBox="1"/>
          <p:nvPr/>
        </p:nvSpPr>
        <p:spPr>
          <a:xfrm>
            <a:off x="4496405" y="2985616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[jīntiān]</a:t>
            </a:r>
            <a:endParaRPr lang="en-US" altLang="ko-KR" sz="2000" b="0" i="0">
              <a:latin typeface="돋움"/>
              <a:ea typeface="돋움"/>
            </a:endParaRPr>
          </a:p>
        </p:txBody>
      </p:sp>
      <p:sp>
        <p:nvSpPr>
          <p:cNvPr id="139" name="Shape 135"/>
          <p:cNvSpPr txBox="1"/>
          <p:nvPr/>
        </p:nvSpPr>
        <p:spPr>
          <a:xfrm>
            <a:off x="4572000" y="379165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오늘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140" name="Shape 135"/>
          <p:cNvSpPr txBox="1"/>
          <p:nvPr/>
        </p:nvSpPr>
        <p:spPr>
          <a:xfrm>
            <a:off x="4813045" y="3319199"/>
            <a:ext cx="958394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진티엔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45" name="Shape 135"/>
          <p:cNvSpPr txBox="1"/>
          <p:nvPr/>
        </p:nvSpPr>
        <p:spPr>
          <a:xfrm>
            <a:off x="7021824" y="270797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zh-CN" altLang="en-US" sz="2200" i="0">
                <a:latin typeface="돋움"/>
                <a:ea typeface="돋움"/>
              </a:rPr>
              <a:t>后天</a:t>
            </a:r>
            <a:endParaRPr lang="zh-CN" altLang="en-US" sz="2200" i="0">
              <a:latin typeface="돋움"/>
              <a:ea typeface="돋움"/>
            </a:endParaRPr>
          </a:p>
        </p:txBody>
      </p:sp>
      <p:sp>
        <p:nvSpPr>
          <p:cNvPr id="146" name="Shape 135"/>
          <p:cNvSpPr txBox="1"/>
          <p:nvPr/>
        </p:nvSpPr>
        <p:spPr>
          <a:xfrm>
            <a:off x="6983488" y="2985616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en-US" altLang="ko-KR" sz="2000" b="0" i="0">
                <a:latin typeface="돋움"/>
                <a:ea typeface="돋움"/>
              </a:rPr>
              <a:t>[hòutiān]</a:t>
            </a:r>
            <a:endParaRPr lang="en-US" altLang="ko-KR" sz="2000" b="0" i="0">
              <a:latin typeface="돋움"/>
              <a:ea typeface="돋움"/>
            </a:endParaRPr>
          </a:p>
        </p:txBody>
      </p:sp>
      <p:sp>
        <p:nvSpPr>
          <p:cNvPr id="147" name="Shape 135"/>
          <p:cNvSpPr txBox="1"/>
          <p:nvPr/>
        </p:nvSpPr>
        <p:spPr>
          <a:xfrm>
            <a:off x="7059083" y="3791659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i="0">
                <a:latin typeface="돋움"/>
                <a:ea typeface="돋움"/>
              </a:rPr>
              <a:t>모레</a:t>
            </a:r>
            <a:endParaRPr lang="ko-KR" altLang="en-US" i="0">
              <a:latin typeface="돋움"/>
              <a:ea typeface="돋움"/>
            </a:endParaRPr>
          </a:p>
        </p:txBody>
      </p:sp>
      <p:sp>
        <p:nvSpPr>
          <p:cNvPr id="148" name="Shape 135"/>
          <p:cNvSpPr txBox="1"/>
          <p:nvPr/>
        </p:nvSpPr>
        <p:spPr>
          <a:xfrm>
            <a:off x="7300129" y="3319199"/>
            <a:ext cx="958394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▹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▸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Char char="◦"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 sz="2400" b="1" i="1" u="none" strike="noStrike" cap="none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atinLnBrk="1">
              <a:buNone/>
              <a:defRPr/>
            </a:pPr>
            <a:r>
              <a:rPr lang="ko-KR" altLang="en-US" sz="1500" i="0">
                <a:solidFill>
                  <a:srgbClr val="ff0000"/>
                </a:solidFill>
              </a:rPr>
              <a:t>호우티엔</a:t>
            </a:r>
            <a:endParaRPr lang="ko-KR" altLang="en-US" sz="1500" i="0">
              <a:solidFill>
                <a:srgbClr val="ff0000"/>
              </a:solidFill>
            </a:endParaRPr>
          </a:p>
        </p:txBody>
      </p:sp>
      <p:sp>
        <p:nvSpPr>
          <p:cNvPr id="149" name="Shape 135"/>
          <p:cNvSpPr txBox="1"/>
          <p:nvPr/>
        </p:nvSpPr>
        <p:spPr>
          <a:xfrm>
            <a:off x="5768898" y="2737801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ctr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2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明天</a:t>
            </a:r>
            <a:endParaRPr xmlns:mc="http://schemas.openxmlformats.org/markup-compatibility/2006" xmlns:hp="http://schemas.haansoft.com/office/presentation/8.0" kumimoji="0" lang="ko-KR" altLang="en-US" sz="2200" b="1" i="0" u="none" strike="noStrike" kern="0" cap="none" spc="0" normalizeH="0" baseline="0" mc:Ignorable="hp" hp:hslEmbossed="0">
              <a:solidFill>
                <a:srgbClr val="4d4a56"/>
              </a:solidFill>
              <a:latin typeface="돋움"/>
              <a:ea typeface="돋움"/>
            </a:endParaRPr>
          </a:p>
        </p:txBody>
      </p:sp>
      <p:sp>
        <p:nvSpPr>
          <p:cNvPr id="150" name="Shape 135"/>
          <p:cNvSpPr txBox="1"/>
          <p:nvPr/>
        </p:nvSpPr>
        <p:spPr>
          <a:xfrm>
            <a:off x="5752381" y="3015438"/>
            <a:ext cx="165046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ctr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[míngtiān]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4d4a56"/>
              </a:solidFill>
              <a:latin typeface="돋움"/>
              <a:ea typeface="돋움"/>
            </a:endParaRPr>
          </a:p>
        </p:txBody>
      </p:sp>
      <p:sp>
        <p:nvSpPr>
          <p:cNvPr id="151" name="Shape 135"/>
          <p:cNvSpPr txBox="1"/>
          <p:nvPr/>
        </p:nvSpPr>
        <p:spPr>
          <a:xfrm>
            <a:off x="5752381" y="3815547"/>
            <a:ext cx="1531543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ctr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  <a:solidFill>
                  <a:srgbClr val="4d4a56"/>
                </a:solidFill>
                <a:latin typeface="돋움"/>
                <a:ea typeface="돋움"/>
              </a:rPr>
              <a:t>내일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0" cap="none" spc="0" normalizeH="0" baseline="0" mc:Ignorable="hp" hp:hslEmbossed="0">
              <a:solidFill>
                <a:srgbClr val="4d4a56"/>
              </a:solidFill>
              <a:latin typeface="돋움"/>
              <a:ea typeface="돋움"/>
            </a:endParaRPr>
          </a:p>
        </p:txBody>
      </p:sp>
      <p:sp>
        <p:nvSpPr>
          <p:cNvPr id="152" name="Shape 135"/>
          <p:cNvSpPr txBox="1"/>
          <p:nvPr/>
        </p:nvSpPr>
        <p:spPr>
          <a:xfrm>
            <a:off x="6162671" y="3349021"/>
            <a:ext cx="829882" cy="586817"/>
          </a:xfrm>
          <a:prstGeom prst="rect">
            <a:avLst/>
          </a:prstGeom>
          <a:noFill/>
          <a:ln>
            <a:noFill/>
          </a:ln>
        </p:spPr>
        <p:txBody>
          <a:bodyPr lIns="91424" tIns="91424" rIns="91424" bIns="91424" anchor="t" anchorCtr="0">
            <a:noAutofit/>
          </a:bodyPr>
          <a:p>
            <a:pPr marL="0" marR="0" lvl="0" indent="0" algn="ctr" rtl="0" eaLnBrk="1" latin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ct val="100000"/>
              <a:buFont typeface="Playfair Display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1" i="0" u="none" strike="noStrike" kern="0" cap="none" spc="0" normalizeH="0" baseline="0" mc:Ignorable="hp" hp:hslEmbossed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밍티엔</a:t>
            </a:r>
            <a:endParaRPr xmlns:mc="http://schemas.openxmlformats.org/markup-compatibility/2006" xmlns:hp="http://schemas.haansoft.com/office/presentation/8.0" kumimoji="0" lang="ko-KR" altLang="en-US" sz="1500" b="1" i="0" u="none" strike="noStrike" kern="0" cap="none" spc="0" normalizeH="0" baseline="0" mc:Ignorable="hp" hp:hslEmbossed="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329</ep:Words>
  <ep:PresentationFormat>화면 슬라이드 쇼(16:9)</ep:PresentationFormat>
  <ep:Paragraphs>178</ep:Paragraphs>
  <ep:Slides>33</ep:Slides>
  <ep:Notes>18</ep:Notes>
  <ep:TotalTime>0</ep:TotalTime>
  <ep:HiddenSlides>0</ep:HiddenSlides>
  <ep:MMClips>32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ep:HeadingPairs>
  <ep:TitlesOfParts>
    <vt:vector size="34" baseType="lpstr">
      <vt:lpstr>Ophelia template</vt:lpstr>
      <vt:lpstr>谢谢</vt:lpstr>
      <vt:lpstr>슬라이드 2</vt:lpstr>
      <vt:lpstr>중국어로 상황과 시간에 맞는 인사를 할 수 있다.</vt:lpstr>
      <vt:lpstr>중국어로 상황과 시간에 맞는 인사를 할 수 있다.</vt:lpstr>
      <vt:lpstr>슬라이드 5</vt:lpstr>
      <vt:lpstr>슬라이드 6</vt:lpstr>
      <vt:lpstr>중국어로 상황과 시간에 맞는 인사를 할 수 있다.</vt:lpstr>
      <vt:lpstr>중국어로 상황과 시간에 맞는 인사를 할 수 있다.</vt:lpstr>
      <vt:lpstr>중국어로 상황과 시간에 맞는 인사를 할 수 있다.</vt:lpstr>
      <vt:lpstr>중국어로 상황과 시간에 맞는 인사를 할 수 있다.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중국어로 감사와 사과의 표현을 할 수 있다.</vt:lpstr>
      <vt:lpstr>중국어로 감사와 사과의 표현을 할 수 있다.</vt:lpstr>
      <vt:lpstr>중국어로 감사와 사과의 표현을 할 수 있다.</vt:lpstr>
      <vt:lpstr>슬라이드 22</vt:lpstr>
      <vt:lpstr>슬라이드 23</vt:lpstr>
      <vt:lpstr>슬라이드 24</vt:lpstr>
      <vt:lpstr>중국어로 감사와 사과의 표현을 할 수 있다.</vt:lpstr>
      <vt:lpstr>중국어로 감사와 사과의 표현을 할 수 있다.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HUHCHAN</dc:creator>
  <cp:lastModifiedBy>Admins</cp:lastModifiedBy>
  <dcterms:modified xsi:type="dcterms:W3CDTF">2023-03-20T01:02:12.779</dcterms:modified>
  <cp:revision>186</cp:revision>
  <dc:title>This is your presentation title</dc:title>
  <cp:version/>
</cp:coreProperties>
</file>