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removePersonalInfoOnSave="1">
  <p:sldMasterIdLst>
    <p:sldMasterId id="2147483869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present/>
    <p:sldAll/>
    <p:penClr>
      <a:prstClr val="red"/>
    </p:penClr>
    <p:extLst>
      <p:ext uri="{2FDB2607-1784-4EEB-B798-7EB5836EED8A}">
        <p14:showMediaCtrls xmlns:p14="http://schemas.microsoft.com/office/powerpoint/2010/main" val="1"/>
      </p:ext>
    </p:extLst>
  </p:showPr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78" y="378"/>
      </p:cViewPr>
      <p:guideLst>
        <p:guide orient="horz" pos="2159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3132" y="-78"/>
      </p:cViewPr>
      <p:guideLst>
        <p:guide orient="horz" pos="2880"/>
        <p:guide pos="2159"/>
      </p:guideLst>
    </p:cSldViewPr>
  </p:notesViewPr>
  <p:gridSpacing cx="72008" cy="72008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viewProps" Target="viewProps.xml"  /><Relationship Id="rId11" Type="http://schemas.openxmlformats.org/officeDocument/2006/relationships/theme" Target="theme/theme1.xml"  /><Relationship Id="rId12" Type="http://schemas.openxmlformats.org/officeDocument/2006/relationships/tableStyles" Target="tableStyles.xml"  /><Relationship Id="rId2" Type="http://schemas.openxmlformats.org/officeDocument/2006/relationships/notesMaster" Target="notesMasters/notesMaster1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slide" Target="slides/slide4.xml"  /><Relationship Id="rId7" Type="http://schemas.openxmlformats.org/officeDocument/2006/relationships/slide" Target="slides/slide5.xml"  /><Relationship Id="rId8" Type="http://schemas.openxmlformats.org/officeDocument/2006/relationships/slide" Target="slides/slide6.xml"  /><Relationship Id="rId9" Type="http://schemas.openxmlformats.org/officeDocument/2006/relationships/presProps" Target="presProps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2B6CD89F-97E5-4D71-A63E-49E7B3A3A6E0}" type="datetime1">
              <a:rPr lang="ko-KR" altLang="en-US"/>
              <a:pPr lvl="0">
                <a:defRPr/>
              </a:pPr>
              <a:t>2020-03-20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7729E91D-6705-4E22-815C-E33AD00EE266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slide" Target="../slides/slide2.xml"  /><Relationship Id="rId2" Type="http://schemas.openxmlformats.org/officeDocument/2006/relationships/notesMaster" Target="../notesMasters/notesMaster1.xml"  /></Relationships>
</file>

<file path=ppt/notesSlides/_rels/notesSlide2.xml.rels><?xml version="1.0" encoding="UTF-8" standalone="yes" ?><Relationships xmlns="http://schemas.openxmlformats.org/package/2006/relationships"><Relationship Id="rId1" Type="http://schemas.openxmlformats.org/officeDocument/2006/relationships/slide" Target="../slides/slide3.xml"  /><Relationship Id="rId2" Type="http://schemas.openxmlformats.org/officeDocument/2006/relationships/notesMaster" Target="../notesMasters/notesMaster1.xml"  /></Relationships>
</file>

<file path=ppt/notesSlides/_rels/notesSlide3.xml.rels><?xml version="1.0" encoding="UTF-8" standalone="yes" ?><Relationships xmlns="http://schemas.openxmlformats.org/package/2006/relationships"><Relationship Id="rId1" Type="http://schemas.openxmlformats.org/officeDocument/2006/relationships/slide" Target="../slides/slide4.xml"  /><Relationship Id="rId2" Type="http://schemas.openxmlformats.org/officeDocument/2006/relationships/notesMaster" Target="../notesMasters/notesMaster1.xml"  /></Relationships>
</file>

<file path=ppt/notesSlides/_rels/notesSlide4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Relationship Id="rId2" Type="http://schemas.openxmlformats.org/officeDocument/2006/relationships/slide" Target="../slides/slide5.xml"  /></Relationships>
</file>

<file path=ppt/notesSlides/_rels/notesSlide5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Relationship Id="rId2" Type="http://schemas.openxmlformats.org/officeDocument/2006/relationships/slide" Target="../slides/slide6.xml"  /></Relationships>
</file>

<file path=ppt/notesSlides/notesSlide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en-US" altLang="ko-KR" baseline="0"/>
          </a:p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7729E91D-6705-4E22-815C-E33AD00EE266}" type="slidenum">
              <a:rPr lang="en-US" altLang="en-US"/>
              <a:pPr lvl="0">
                <a:defRPr/>
              </a:pPr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7729E91D-6705-4E22-815C-E33AD00EE266}" type="slidenum">
              <a:rPr lang="en-US" altLang="en-US"/>
              <a:pPr lvl="0">
                <a:defRPr/>
              </a:pPr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>
                <a:solidFill>
                  <a:srgbClr val="ff0000"/>
                </a:solidFill>
              </a:rPr>
              <a:t/>
            </a:r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7729E91D-6705-4E22-815C-E33AD00EE266}" type="slidenum">
              <a:rPr lang="en-US" altLang="en-US"/>
              <a:pPr lvl="0">
                <a:defRPr/>
              </a:pPr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29E91D-6705-4E22-815C-E33AD00EE266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54486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29E91D-6705-4E22-815C-E33AD00EE266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5448670"/>
      </p:ext>
    </p:extLst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대각선 방향의 모서리가 둥근 사각형 6"/>
          <p:cNvSpPr/>
          <p:nvPr userDrawn="1"/>
        </p:nvSpPr>
        <p:spPr>
          <a:xfrm>
            <a:off x="160760" y="260648"/>
            <a:ext cx="8803728" cy="6408712"/>
          </a:xfrm>
          <a:prstGeom prst="round2DiagRect">
            <a:avLst/>
          </a:prstGeom>
          <a:solidFill>
            <a:srgbClr val="E1E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대각선 방향의 모서리가 둥근 사각형 16"/>
          <p:cNvSpPr/>
          <p:nvPr userDrawn="1"/>
        </p:nvSpPr>
        <p:spPr>
          <a:xfrm>
            <a:off x="395537" y="548680"/>
            <a:ext cx="8280920" cy="5832648"/>
          </a:xfrm>
          <a:prstGeom prst="round2DiagRect">
            <a:avLst/>
          </a:prstGeom>
          <a:solidFill>
            <a:srgbClr val="CCECFF"/>
          </a:solidFill>
          <a:ln w="69850"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0D3E-1458-4839-9F6A-BC89409FE4DD}" type="datetimeFigureOut">
              <a:rPr lang="ko-KR" altLang="en-US" smtClean="0"/>
              <a:t>18-11-14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8B03B-2062-4FE9-884B-45070D27EA3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3" name="직사각형 2"/>
          <p:cNvSpPr/>
          <p:nvPr userDrawn="1"/>
        </p:nvSpPr>
        <p:spPr>
          <a:xfrm>
            <a:off x="179512" y="260648"/>
            <a:ext cx="8712968" cy="6264696"/>
          </a:xfrm>
          <a:prstGeom prst="rect">
            <a:avLst/>
          </a:prstGeom>
          <a:solidFill>
            <a:schemeClr val="bg1"/>
          </a:solidFill>
          <a:ln w="66675">
            <a:solidFill>
              <a:srgbClr val="E5F5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0D3E-1458-4839-9F6A-BC89409FE4DD}" type="datetimeFigureOut">
              <a:rPr lang="ko-KR" altLang="en-US" smtClean="0"/>
              <a:t>18-11-14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8B03B-2062-4FE9-884B-45070D27EA3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0D3E-1458-4839-9F6A-BC89409FE4DD}" type="datetimeFigureOut">
              <a:rPr lang="ko-KR" altLang="en-US" smtClean="0"/>
              <a:t>18-11-14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8B03B-2062-4FE9-884B-45070D27EA3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0D3E-1458-4839-9F6A-BC89409FE4DD}" type="datetimeFigureOut">
              <a:rPr lang="ko-KR" altLang="en-US" smtClean="0"/>
              <a:t>18-11-14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8B03B-2062-4FE9-884B-45070D27EA3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theme" Target="../theme/theme1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34A0D3E-1458-4839-9F6A-BC89409FE4DD}" type="datetimeFigureOut">
              <a:rPr lang="ko-KR" altLang="en-US" smtClean="0"/>
              <a:t>18-11-14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FA8B03B-2062-4FE9-884B-45070D27EA3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9" name="대각선 방향의 모서리가 둥근 사각형 8"/>
          <p:cNvSpPr/>
          <p:nvPr userDrawn="1"/>
        </p:nvSpPr>
        <p:spPr>
          <a:xfrm>
            <a:off x="323528" y="404664"/>
            <a:ext cx="8352928" cy="6048672"/>
          </a:xfrm>
          <a:prstGeom prst="round2Diag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2" r:id="rId3"/>
    <p:sldLayoutId id="2147483863" r:id="rId4"/>
    <p:sldLayoutId id="2147483868" r:id="rId5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1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1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1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1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1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1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1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1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notesSlide" Target="../notesSlides/notesSlide1.xml"  /><Relationship Id="rId3" Type="http://schemas.openxmlformats.org/officeDocument/2006/relationships/image" Target="../media/image2.pn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notesSlide" Target="../notesSlides/notesSlide2.xml"  /><Relationship Id="rId3" Type="http://schemas.openxmlformats.org/officeDocument/2006/relationships/image" Target="../media/image2.pn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notesSlide" Target="../notesSlides/notesSlide3.xml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notesSlide" Target="../notesSlides/notesSlide4.xml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notesSlide" Target="../notesSlides/notesSlide5.xml" 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1406261" y="1988840"/>
            <a:ext cx="6336704" cy="2376264"/>
            <a:chOff x="1455082" y="1844824"/>
            <a:chExt cx="5349166" cy="2376264"/>
          </a:xfrm>
        </p:grpSpPr>
        <p:sp>
          <p:nvSpPr>
            <p:cNvPr id="6" name="TextBox 5"/>
            <p:cNvSpPr txBox="1"/>
            <p:nvPr/>
          </p:nvSpPr>
          <p:spPr>
            <a:xfrm>
              <a:off x="3096303" y="1844824"/>
              <a:ext cx="22322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800" b="1" dirty="0" smtClean="0">
                  <a:solidFill>
                    <a:schemeClr val="accent1">
                      <a:lumMod val="40000"/>
                      <a:lumOff val="60000"/>
                    </a:schemeClr>
                  </a:solidFill>
                  <a:latin typeface="+mj-ea"/>
                  <a:ea typeface="+mj-ea"/>
                </a:rPr>
                <a:t>[Lesson 1]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455082" y="2282096"/>
              <a:ext cx="5349166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6000" dirty="0" smtClean="0">
                  <a:solidFill>
                    <a:schemeClr val="bg2">
                      <a:lumMod val="25000"/>
                    </a:schemeClr>
                  </a:solidFill>
                  <a:latin typeface="+mj-lt"/>
                  <a:ea typeface="+mj-ea"/>
                </a:rPr>
                <a:t>Follow Your Dream</a:t>
              </a:r>
              <a:endParaRPr lang="ko-KR" altLang="en-US" sz="6000" dirty="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13351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/>
        </p:nvGrpSpPr>
        <p:grpSpPr>
          <a:xfrm>
            <a:off x="394371" y="401151"/>
            <a:ext cx="8359853" cy="2697410"/>
            <a:chOff x="394371" y="401151"/>
            <a:chExt cx="8359853" cy="2697410"/>
          </a:xfrm>
        </p:grpSpPr>
        <p:sp>
          <p:nvSpPr>
            <p:cNvPr id="27" name="Rectangle 11"/>
            <p:cNvSpPr/>
            <p:nvPr/>
          </p:nvSpPr>
          <p:spPr>
            <a:xfrm>
              <a:off x="467545" y="607204"/>
              <a:ext cx="8136904" cy="249135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</a:ln>
            <a:effectLst>
              <a:outerShdw blurRad="101600" dist="50800" dir="5400000" algn="t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444500" lvl="0" indent="-444500">
                <a:buFont typeface="Wingdings" pitchFamily="2" charset="2"/>
                <a:buChar char="Ø"/>
              </a:pPr>
              <a:r>
                <a:rPr lang="ko-KR" altLang="en-US" sz="3600" b="1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경험 묻고 답하기</a:t>
              </a:r>
              <a:endParaRPr lang="en-US" altLang="ko-KR" sz="36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  <a:p>
              <a:pPr marL="447675" lvl="0" indent="-447675"/>
              <a:r>
                <a:rPr lang="en-US" altLang="ko-KR" sz="3600" b="1" dirty="0" smtClean="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rPr>
                <a:t>   Have you (ever) ~ ?</a:t>
              </a:r>
            </a:p>
            <a:p>
              <a:pPr marL="447675" lvl="0" indent="-447675"/>
              <a:r>
                <a:rPr lang="en-US" altLang="ko-KR" sz="3600" b="1" dirty="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rPr>
                <a:t> </a:t>
              </a:r>
              <a:r>
                <a:rPr lang="en-US" altLang="ko-KR" sz="3600" b="1" dirty="0" smtClean="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rPr>
                <a:t>  - Yes, I have. / No, I haven’t.</a:t>
              </a:r>
            </a:p>
          </p:txBody>
        </p:sp>
        <p:pic>
          <p:nvPicPr>
            <p:cNvPr id="28" name="Picture 2" descr="C:\Users\Administrator\Desktop\Pushpin Dev\Assets\pushpinLeft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1435684">
              <a:off x="394371" y="410896"/>
              <a:ext cx="456202" cy="446000"/>
            </a:xfrm>
            <a:prstGeom prst="rect">
              <a:avLst/>
            </a:prstGeom>
            <a:noFill/>
          </p:spPr>
        </p:pic>
        <p:pic>
          <p:nvPicPr>
            <p:cNvPr id="29" name="Picture 2" descr="C:\Users\Administrator\Desktop\Pushpin Dev\Assets\pushpinLeft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4096196">
              <a:off x="8303840" y="396059"/>
              <a:ext cx="445292" cy="455476"/>
            </a:xfrm>
            <a:prstGeom prst="rect">
              <a:avLst/>
            </a:prstGeom>
            <a:noFill/>
          </p:spPr>
        </p:pic>
      </p:grpSp>
      <p:sp>
        <p:nvSpPr>
          <p:cNvPr id="5" name="직사각형 4"/>
          <p:cNvSpPr/>
          <p:nvPr/>
        </p:nvSpPr>
        <p:spPr>
          <a:xfrm>
            <a:off x="323528" y="3394735"/>
            <a:ext cx="849694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1825" indent="-631825" fontAlgn="base" latinLnBrk="0"/>
            <a:r>
              <a:rPr lang="en-US" altLang="ko-KR" sz="4400" b="1" spc="-100" dirty="0">
                <a:latin typeface="Franklin Gothic Medium" pitchFamily="34" charset="0"/>
                <a:ea typeface="SimHei" pitchFamily="49" charset="-122"/>
                <a:cs typeface="Arial Unicode MS" pitchFamily="50" charset="-127"/>
              </a:rPr>
              <a:t>A: </a:t>
            </a:r>
            <a:r>
              <a:rPr lang="en-US" altLang="ko-KR" sz="4400" b="1" spc="-100" dirty="0" smtClean="0">
                <a:solidFill>
                  <a:schemeClr val="accent2"/>
                </a:solidFill>
                <a:latin typeface="Franklin Gothic Medium" pitchFamily="34" charset="0"/>
                <a:ea typeface="SimHei" pitchFamily="49" charset="-122"/>
                <a:cs typeface="Arial Unicode MS" pitchFamily="50" charset="-127"/>
              </a:rPr>
              <a:t>Have you ever </a:t>
            </a:r>
            <a:r>
              <a:rPr lang="en-US" altLang="ko-KR" sz="4400" b="1" spc="-100" dirty="0" smtClean="0">
                <a:latin typeface="Franklin Gothic Medium" pitchFamily="34" charset="0"/>
                <a:ea typeface="SimHei" pitchFamily="49" charset="-122"/>
                <a:cs typeface="Arial Unicode MS" pitchFamily="50" charset="-127"/>
              </a:rPr>
              <a:t>visited another </a:t>
            </a:r>
          </a:p>
          <a:p>
            <a:pPr marL="631825" indent="-631825" fontAlgn="base" latinLnBrk="0"/>
            <a:r>
              <a:rPr lang="en-US" altLang="ko-KR" sz="4400" b="1" spc="-100" dirty="0">
                <a:latin typeface="Franklin Gothic Medium" pitchFamily="34" charset="0"/>
                <a:ea typeface="SimHei" pitchFamily="49" charset="-122"/>
                <a:cs typeface="Arial Unicode MS" pitchFamily="50" charset="-127"/>
              </a:rPr>
              <a:t> </a:t>
            </a:r>
            <a:r>
              <a:rPr lang="en-US" altLang="ko-KR" sz="4400" b="1" spc="-100" dirty="0" smtClean="0">
                <a:latin typeface="Franklin Gothic Medium" pitchFamily="34" charset="0"/>
                <a:ea typeface="SimHei" pitchFamily="49" charset="-122"/>
                <a:cs typeface="Arial Unicode MS" pitchFamily="50" charset="-127"/>
              </a:rPr>
              <a:t>    country</a:t>
            </a:r>
            <a:r>
              <a:rPr lang="en-US" altLang="ko-KR" sz="4400" b="1" spc="-100" dirty="0" smtClean="0">
                <a:solidFill>
                  <a:schemeClr val="accent2"/>
                </a:solidFill>
                <a:latin typeface="Franklin Gothic Medium" pitchFamily="34" charset="0"/>
                <a:ea typeface="SimHei" pitchFamily="49" charset="-122"/>
                <a:cs typeface="Arial Unicode MS" pitchFamily="50" charset="-127"/>
              </a:rPr>
              <a:t>?</a:t>
            </a:r>
          </a:p>
          <a:p>
            <a:pPr marL="631825" indent="-631825" fontAlgn="base" latinLnBrk="0"/>
            <a:r>
              <a:rPr lang="en-US" altLang="ko-KR" sz="4400" b="1" spc="-100" dirty="0" smtClean="0">
                <a:latin typeface="Franklin Gothic Medium" pitchFamily="34" charset="0"/>
                <a:ea typeface="SimHei" pitchFamily="49" charset="-122"/>
                <a:cs typeface="Arial Unicode MS" pitchFamily="50" charset="-127"/>
              </a:rPr>
              <a:t>B</a:t>
            </a:r>
            <a:r>
              <a:rPr lang="en-US" altLang="ko-KR" sz="4400" b="1" spc="-100" dirty="0">
                <a:latin typeface="Franklin Gothic Medium" pitchFamily="34" charset="0"/>
                <a:ea typeface="SimHei" pitchFamily="49" charset="-122"/>
                <a:cs typeface="Arial Unicode MS" pitchFamily="50" charset="-127"/>
              </a:rPr>
              <a:t>: </a:t>
            </a:r>
            <a:r>
              <a:rPr lang="en-US" altLang="ko-KR" sz="4400" b="1" spc="-100" dirty="0" smtClean="0">
                <a:solidFill>
                  <a:schemeClr val="accent2"/>
                </a:solidFill>
                <a:latin typeface="Franklin Gothic Medium" pitchFamily="34" charset="0"/>
                <a:ea typeface="SimHei" pitchFamily="49" charset="-122"/>
                <a:cs typeface="Arial Unicode MS" pitchFamily="50" charset="-127"/>
              </a:rPr>
              <a:t>No, I haven’t. </a:t>
            </a:r>
            <a:r>
              <a:rPr lang="en-US" altLang="ko-KR" sz="4400" b="1" spc="-100" dirty="0" smtClean="0">
                <a:latin typeface="Franklin Gothic Medium" pitchFamily="34" charset="0"/>
                <a:ea typeface="SimHei" pitchFamily="49" charset="-122"/>
                <a:cs typeface="Arial Unicode MS" pitchFamily="50" charset="-127"/>
              </a:rPr>
              <a:t>Have you?</a:t>
            </a:r>
            <a:endParaRPr lang="ko-KR" altLang="en-US" sz="4400" b="1" spc="-100" dirty="0" smtClean="0">
              <a:latin typeface="Franklin Gothic Medium" pitchFamily="34" charset="0"/>
              <a:ea typeface="HY강M" pitchFamily="18" charset="-127"/>
              <a:cs typeface="Arial Unicode MS" pitchFamily="50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967991" y="3591948"/>
            <a:ext cx="3240000" cy="540000"/>
          </a:xfrm>
          <a:prstGeom prst="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967991" y="4869160"/>
            <a:ext cx="3024000" cy="540000"/>
          </a:xfrm>
          <a:prstGeom prst="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0454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323528" y="3356992"/>
            <a:ext cx="853294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2788" indent="-712788"/>
            <a:r>
              <a:rPr lang="en-US" altLang="ko-KR" sz="4400" b="1" dirty="0" smtClean="0">
                <a:latin typeface="Franklin Gothic Medium" pitchFamily="34" charset="0"/>
                <a:ea typeface="+mj-ea"/>
              </a:rPr>
              <a:t>A: </a:t>
            </a:r>
            <a:r>
              <a:rPr lang="en-US" altLang="ko-KR" sz="4400" b="1" dirty="0" smtClean="0">
                <a:solidFill>
                  <a:schemeClr val="accent2"/>
                </a:solidFill>
                <a:latin typeface="Franklin Gothic Medium" pitchFamily="34" charset="0"/>
                <a:ea typeface="+mj-ea"/>
              </a:rPr>
              <a:t>I hope you can </a:t>
            </a:r>
            <a:r>
              <a:rPr lang="en-US" altLang="ko-KR" sz="4400" b="1" dirty="0">
                <a:latin typeface="Franklin Gothic Medium" pitchFamily="34" charset="0"/>
                <a:ea typeface="+mj-ea"/>
              </a:rPr>
              <a:t>travel to another country sometime</a:t>
            </a:r>
            <a:r>
              <a:rPr lang="en-US" altLang="ko-KR" sz="4400" b="1" dirty="0" smtClean="0">
                <a:latin typeface="Franklin Gothic Medium" pitchFamily="34" charset="0"/>
                <a:ea typeface="+mj-ea"/>
              </a:rPr>
              <a:t>.</a:t>
            </a:r>
          </a:p>
          <a:p>
            <a:pPr marL="712788" indent="-712788"/>
            <a:r>
              <a:rPr lang="en-US" altLang="ko-KR" sz="4400" b="1" dirty="0">
                <a:latin typeface="Franklin Gothic Medium" pitchFamily="34" charset="0"/>
                <a:ea typeface="+mj-ea"/>
              </a:rPr>
              <a:t>B: Yes, I really want to visit Canada.</a:t>
            </a:r>
            <a:endParaRPr lang="en-US" altLang="ko-KR" sz="4400" b="1" dirty="0" smtClean="0">
              <a:latin typeface="Franklin Gothic Medium" pitchFamily="34" charset="0"/>
              <a:ea typeface="+mj-ea"/>
            </a:endParaRPr>
          </a:p>
        </p:txBody>
      </p:sp>
      <p:grpSp>
        <p:nvGrpSpPr>
          <p:cNvPr id="25" name="그룹 24"/>
          <p:cNvGrpSpPr/>
          <p:nvPr/>
        </p:nvGrpSpPr>
        <p:grpSpPr>
          <a:xfrm>
            <a:off x="394371" y="401151"/>
            <a:ext cx="8359853" cy="1947729"/>
            <a:chOff x="394371" y="401151"/>
            <a:chExt cx="8359853" cy="1947729"/>
          </a:xfrm>
        </p:grpSpPr>
        <p:sp>
          <p:nvSpPr>
            <p:cNvPr id="26" name="Rectangle 11"/>
            <p:cNvSpPr/>
            <p:nvPr/>
          </p:nvSpPr>
          <p:spPr>
            <a:xfrm>
              <a:off x="467544" y="607204"/>
              <a:ext cx="8136903" cy="174167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</a:ln>
            <a:effectLst>
              <a:outerShdw blurRad="101600" dist="50800" dir="5400000" algn="t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444500" indent="-444500">
                <a:buFont typeface="Wingdings" pitchFamily="2" charset="2"/>
                <a:buChar char="Ø"/>
              </a:pPr>
              <a:r>
                <a:rPr lang="ko-KR" altLang="en-US" sz="3600" b="1" dirty="0" smtClean="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rPr>
                <a:t>희망 표현하기</a:t>
              </a:r>
              <a:endParaRPr lang="ko-KR" altLang="en-US" sz="3600" b="1" dirty="0">
                <a:solidFill>
                  <a:schemeClr val="tx1"/>
                </a:solidFill>
              </a:endParaRPr>
            </a:p>
            <a:p>
              <a:pPr marL="447675"/>
              <a:r>
                <a:rPr lang="en-US" altLang="ko-KR" sz="3600" b="1" dirty="0" smtClean="0">
                  <a:solidFill>
                    <a:schemeClr val="tx1"/>
                  </a:solidFill>
                </a:rPr>
                <a:t>I hope you (can[will]) ~ .</a:t>
              </a:r>
              <a:endParaRPr lang="en-US" altLang="ko-KR" sz="3600" b="1" dirty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pic>
          <p:nvPicPr>
            <p:cNvPr id="27" name="Picture 2" descr="C:\Users\Administrator\Desktop\Pushpin Dev\Assets\pushpinLeft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1435684">
              <a:off x="394371" y="410896"/>
              <a:ext cx="456202" cy="446000"/>
            </a:xfrm>
            <a:prstGeom prst="rect">
              <a:avLst/>
            </a:prstGeom>
            <a:noFill/>
          </p:spPr>
        </p:pic>
        <p:pic>
          <p:nvPicPr>
            <p:cNvPr id="28" name="Picture 2" descr="C:\Users\Administrator\Desktop\Pushpin Dev\Assets\pushpinLeft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4096196">
              <a:off x="8303840" y="396059"/>
              <a:ext cx="445292" cy="455476"/>
            </a:xfrm>
            <a:prstGeom prst="rect">
              <a:avLst/>
            </a:prstGeom>
            <a:noFill/>
          </p:spPr>
        </p:pic>
      </p:grpSp>
      <p:sp>
        <p:nvSpPr>
          <p:cNvPr id="7" name="직사각형 6"/>
          <p:cNvSpPr/>
          <p:nvPr/>
        </p:nvSpPr>
        <p:spPr>
          <a:xfrm>
            <a:off x="990002" y="3501008"/>
            <a:ext cx="3600000" cy="540000"/>
          </a:xfrm>
          <a:prstGeom prst="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2000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51520" y="1196752"/>
            <a:ext cx="871296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7063" indent="-627063"/>
            <a:r>
              <a:rPr lang="en-US" altLang="ko-KR" sz="4400" dirty="0">
                <a:latin typeface="Franklin Gothic Medium" panose="020B0603020102020204" pitchFamily="34" charset="0"/>
              </a:rPr>
              <a:t>B: I really liked your book about training dogs.</a:t>
            </a:r>
          </a:p>
          <a:p>
            <a:pPr marL="627063" indent="-627063"/>
            <a:r>
              <a:rPr lang="en-US" altLang="ko-KR" sz="4400" dirty="0">
                <a:latin typeface="Franklin Gothic Medium" panose="020B0603020102020204" pitchFamily="34" charset="0"/>
              </a:rPr>
              <a:t>W: Thank you. Do you like dogs?</a:t>
            </a:r>
          </a:p>
          <a:p>
            <a:pPr marL="627063" indent="-627063"/>
            <a:r>
              <a:rPr lang="en-US" altLang="ko-KR" sz="4400" dirty="0">
                <a:latin typeface="Franklin Gothic Medium" panose="020B0603020102020204" pitchFamily="34" charset="0"/>
              </a:rPr>
              <a:t>B: Yes, I do. I love all kinds </a:t>
            </a:r>
            <a:r>
              <a:rPr lang="en-US" altLang="ko-KR" sz="4400" dirty="0" smtClean="0">
                <a:latin typeface="Franklin Gothic Medium" panose="020B0603020102020204" pitchFamily="34" charset="0"/>
              </a:rPr>
              <a:t>of animals</a:t>
            </a:r>
            <a:r>
              <a:rPr lang="en-US" altLang="ko-KR" sz="4400" dirty="0">
                <a:latin typeface="Franklin Gothic Medium" panose="020B0603020102020204" pitchFamily="34" charset="0"/>
              </a:rPr>
              <a:t>.</a:t>
            </a:r>
          </a:p>
          <a:p>
            <a:pPr marL="627063" indent="-627063"/>
            <a:r>
              <a:rPr lang="en-US" altLang="ko-KR" sz="4400" dirty="0">
                <a:latin typeface="Franklin Gothic Medium" panose="020B0603020102020204" pitchFamily="34" charset="0"/>
              </a:rPr>
              <a:t>W: </a:t>
            </a:r>
            <a:r>
              <a:rPr lang="en-US" altLang="ko-KR" sz="4400" dirty="0">
                <a:solidFill>
                  <a:schemeClr val="accent5"/>
                </a:solidFill>
                <a:latin typeface="Franklin Gothic Medium" panose="020B0603020102020204" pitchFamily="34" charset="0"/>
              </a:rPr>
              <a:t>Have you ever</a:t>
            </a:r>
            <a:r>
              <a:rPr lang="en-US" altLang="ko-KR" sz="4400" dirty="0">
                <a:latin typeface="Franklin Gothic Medium" panose="020B0603020102020204" pitchFamily="34" charset="0"/>
              </a:rPr>
              <a:t> thought of becoming </a:t>
            </a:r>
            <a:r>
              <a:rPr lang="en-US" altLang="ko-KR" sz="4400" dirty="0" smtClean="0">
                <a:latin typeface="Franklin Gothic Medium" panose="020B0603020102020204" pitchFamily="34" charset="0"/>
              </a:rPr>
              <a:t>an animal </a:t>
            </a:r>
            <a:r>
              <a:rPr lang="en-US" altLang="ko-KR" sz="4400" dirty="0">
                <a:latin typeface="Franklin Gothic Medium" panose="020B0603020102020204" pitchFamily="34" charset="0"/>
              </a:rPr>
              <a:t>doctor</a:t>
            </a:r>
            <a:r>
              <a:rPr lang="en-US" altLang="ko-KR" sz="4400" dirty="0" smtClean="0">
                <a:latin typeface="Franklin Gothic Medium" panose="020B0603020102020204" pitchFamily="34" charset="0"/>
              </a:rPr>
              <a:t>?</a:t>
            </a:r>
            <a:endParaRPr lang="en-US" altLang="ko-KR" sz="4400" spc="-100" dirty="0">
              <a:latin typeface="Franklin Gothic Medium" panose="020B0603020102020204" pitchFamily="34" charset="0"/>
            </a:endParaRPr>
          </a:p>
        </p:txBody>
      </p:sp>
      <p:grpSp>
        <p:nvGrpSpPr>
          <p:cNvPr id="12" name="그룹 11"/>
          <p:cNvGrpSpPr/>
          <p:nvPr/>
        </p:nvGrpSpPr>
        <p:grpSpPr>
          <a:xfrm>
            <a:off x="2699792" y="488866"/>
            <a:ext cx="3528392" cy="707886"/>
            <a:chOff x="2771800" y="466219"/>
            <a:chExt cx="3528392" cy="707886"/>
          </a:xfrm>
        </p:grpSpPr>
        <p:sp>
          <p:nvSpPr>
            <p:cNvPr id="10" name="직사각형 9"/>
            <p:cNvSpPr/>
            <p:nvPr/>
          </p:nvSpPr>
          <p:spPr>
            <a:xfrm>
              <a:off x="2860820" y="466219"/>
              <a:ext cx="3373039" cy="70788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ko-KR" altLang="en-US" sz="4000" b="1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HY울릉도M" pitchFamily="18" charset="-127"/>
                  <a:ea typeface="HY울릉도M" pitchFamily="18" charset="-127"/>
                </a:rPr>
                <a:t>대화 완성하기</a:t>
              </a:r>
              <a:endParaRPr lang="ko-KR" altLang="en-US" sz="40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울릉도M" pitchFamily="18" charset="-127"/>
                <a:ea typeface="HY울릉도M" pitchFamily="18" charset="-127"/>
              </a:endParaRPr>
            </a:p>
          </p:txBody>
        </p:sp>
        <p:sp>
          <p:nvSpPr>
            <p:cNvPr id="11" name="양쪽 대괄호 10"/>
            <p:cNvSpPr/>
            <p:nvPr/>
          </p:nvSpPr>
          <p:spPr>
            <a:xfrm>
              <a:off x="2771800" y="620688"/>
              <a:ext cx="3528392" cy="432048"/>
            </a:xfrm>
            <a:prstGeom prst="bracketPair">
              <a:avLst/>
            </a:prstGeom>
            <a:noFill/>
            <a:ln w="698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400"/>
            </a:p>
          </p:txBody>
        </p:sp>
      </p:grpSp>
      <p:sp>
        <p:nvSpPr>
          <p:cNvPr id="17" name="직사각형 16"/>
          <p:cNvSpPr/>
          <p:nvPr/>
        </p:nvSpPr>
        <p:spPr>
          <a:xfrm>
            <a:off x="1070463" y="4725144"/>
            <a:ext cx="3420000" cy="540000"/>
          </a:xfrm>
          <a:prstGeom prst="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5141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51520" y="548680"/>
            <a:ext cx="856895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7063" indent="-627063"/>
            <a:r>
              <a:rPr lang="en-US" altLang="ko-KR" sz="4400" dirty="0">
                <a:latin typeface="Franklin Gothic Medium" panose="020B0603020102020204" pitchFamily="34" charset="0"/>
              </a:rPr>
              <a:t>B: </a:t>
            </a:r>
            <a:r>
              <a:rPr lang="en-US" altLang="ko-KR" sz="4400" dirty="0">
                <a:solidFill>
                  <a:schemeClr val="accent5"/>
                </a:solidFill>
                <a:latin typeface="Franklin Gothic Medium" panose="020B0603020102020204" pitchFamily="34" charset="0"/>
              </a:rPr>
              <a:t>Yes, I have. </a:t>
            </a:r>
            <a:r>
              <a:rPr lang="en-US" altLang="ko-KR" sz="4400" dirty="0">
                <a:latin typeface="Franklin Gothic Medium" panose="020B0603020102020204" pitchFamily="34" charset="0"/>
              </a:rPr>
              <a:t>I really want to become </a:t>
            </a:r>
            <a:r>
              <a:rPr lang="en-US" altLang="ko-KR" sz="4400" dirty="0" smtClean="0">
                <a:latin typeface="Franklin Gothic Medium" panose="020B0603020102020204" pitchFamily="34" charset="0"/>
              </a:rPr>
              <a:t>an animal </a:t>
            </a:r>
            <a:r>
              <a:rPr lang="en-US" altLang="ko-KR" sz="4400" dirty="0">
                <a:latin typeface="Franklin Gothic Medium" panose="020B0603020102020204" pitchFamily="34" charset="0"/>
              </a:rPr>
              <a:t>doctor.</a:t>
            </a:r>
          </a:p>
          <a:p>
            <a:pPr marL="627063" indent="-627063"/>
            <a:r>
              <a:rPr lang="en-US" altLang="ko-KR" sz="4400" dirty="0">
                <a:latin typeface="Franklin Gothic Medium" panose="020B0603020102020204" pitchFamily="34" charset="0"/>
              </a:rPr>
              <a:t>W: What are you doing to achieve your goal?</a:t>
            </a:r>
          </a:p>
          <a:p>
            <a:pPr marL="627063" indent="-627063"/>
            <a:r>
              <a:rPr lang="en-US" altLang="ko-KR" sz="4400" dirty="0">
                <a:latin typeface="Franklin Gothic Medium" panose="020B0603020102020204" pitchFamily="34" charset="0"/>
              </a:rPr>
              <a:t>B: I’m doing volunteer work at the </a:t>
            </a:r>
            <a:r>
              <a:rPr lang="en-US" altLang="ko-KR" sz="4400" dirty="0" smtClean="0">
                <a:latin typeface="Franklin Gothic Medium" panose="020B0603020102020204" pitchFamily="34" charset="0"/>
              </a:rPr>
              <a:t>local animal </a:t>
            </a:r>
            <a:r>
              <a:rPr lang="en-US" altLang="ko-KR" sz="4400" dirty="0">
                <a:latin typeface="Franklin Gothic Medium" panose="020B0603020102020204" pitchFamily="34" charset="0"/>
              </a:rPr>
              <a:t>house</a:t>
            </a:r>
            <a:r>
              <a:rPr lang="en-US" altLang="ko-KR" sz="4400" dirty="0" smtClean="0">
                <a:latin typeface="Franklin Gothic Medium" panose="020B0603020102020204" pitchFamily="34" charset="0"/>
              </a:rPr>
              <a:t>.</a:t>
            </a:r>
          </a:p>
          <a:p>
            <a:pPr marL="627063" indent="-627063"/>
            <a:r>
              <a:rPr lang="en-US" altLang="ko-KR" sz="4400" dirty="0">
                <a:latin typeface="Franklin Gothic Medium" pitchFamily="34" charset="0"/>
              </a:rPr>
              <a:t>W: That’s good. What else are you doing</a:t>
            </a:r>
            <a:r>
              <a:rPr lang="en-US" altLang="ko-KR" sz="4400" dirty="0" smtClean="0">
                <a:latin typeface="Franklin Gothic Medium" pitchFamily="34" charset="0"/>
              </a:rPr>
              <a:t>?</a:t>
            </a:r>
            <a:endParaRPr lang="ko-KR" altLang="en-US" sz="4400" dirty="0">
              <a:latin typeface="Franklin Gothic Medium" pitchFamily="34" charset="0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899592" y="692696"/>
            <a:ext cx="2808312" cy="540000"/>
          </a:xfrm>
          <a:prstGeom prst="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6660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51520" y="548680"/>
            <a:ext cx="856895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7063" indent="-627063"/>
            <a:r>
              <a:rPr lang="en-US" altLang="ko-KR" sz="4400" dirty="0">
                <a:latin typeface="Franklin Gothic Medium" panose="020B0603020102020204" pitchFamily="34" charset="0"/>
              </a:rPr>
              <a:t>B: I’m also watching a lot of TV shows </a:t>
            </a:r>
            <a:r>
              <a:rPr lang="en-US" altLang="ko-KR" sz="4400" dirty="0" smtClean="0">
                <a:latin typeface="Franklin Gothic Medium" panose="020B0603020102020204" pitchFamily="34" charset="0"/>
              </a:rPr>
              <a:t>about animals</a:t>
            </a:r>
            <a:r>
              <a:rPr lang="en-US" altLang="ko-KR" sz="4400" dirty="0">
                <a:latin typeface="Franklin Gothic Medium" panose="020B0603020102020204" pitchFamily="34" charset="0"/>
              </a:rPr>
              <a:t>.</a:t>
            </a:r>
          </a:p>
          <a:p>
            <a:pPr marL="627063" indent="-627063"/>
            <a:r>
              <a:rPr lang="en-US" altLang="ko-KR" sz="4400" dirty="0">
                <a:latin typeface="Franklin Gothic Medium" panose="020B0603020102020204" pitchFamily="34" charset="0"/>
              </a:rPr>
              <a:t>W: You’re doing great! </a:t>
            </a:r>
            <a:r>
              <a:rPr lang="en-US" altLang="ko-KR" sz="4400" dirty="0">
                <a:solidFill>
                  <a:schemeClr val="accent5"/>
                </a:solidFill>
                <a:latin typeface="Franklin Gothic Medium" panose="020B0603020102020204" pitchFamily="34" charset="0"/>
              </a:rPr>
              <a:t>I hope you </a:t>
            </a:r>
            <a:r>
              <a:rPr lang="en-US" altLang="ko-KR" sz="4400" dirty="0">
                <a:latin typeface="Franklin Gothic Medium" panose="020B0603020102020204" pitchFamily="34" charset="0"/>
              </a:rPr>
              <a:t>become </a:t>
            </a:r>
            <a:r>
              <a:rPr lang="en-US" altLang="ko-KR" sz="4400" dirty="0" smtClean="0">
                <a:latin typeface="Franklin Gothic Medium" panose="020B0603020102020204" pitchFamily="34" charset="0"/>
              </a:rPr>
              <a:t>a good </a:t>
            </a:r>
            <a:r>
              <a:rPr lang="en-US" altLang="ko-KR" sz="4400" dirty="0">
                <a:latin typeface="Franklin Gothic Medium" panose="020B0603020102020204" pitchFamily="34" charset="0"/>
              </a:rPr>
              <a:t>animal doctor someday.</a:t>
            </a:r>
          </a:p>
          <a:p>
            <a:pPr marL="627063" indent="-627063"/>
            <a:r>
              <a:rPr lang="en-US" altLang="ko-KR" sz="4400" dirty="0">
                <a:latin typeface="Franklin Gothic Medium" panose="020B0603020102020204" pitchFamily="34" charset="0"/>
              </a:rPr>
              <a:t>B: Thank you.</a:t>
            </a:r>
            <a:endParaRPr lang="ko-KR" altLang="en-US" sz="4400" dirty="0">
              <a:latin typeface="Franklin Gothic Medium" pitchFamily="34" charset="0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5652120" y="2086172"/>
            <a:ext cx="2700000" cy="540000"/>
          </a:xfrm>
          <a:prstGeom prst="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8284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_rels/theme1.xml.rels><?xml version="1.0" encoding="UTF-8" standalone="yes" ?><Relationships xmlns="http://schemas.openxmlformats.org/package/2006/relationships"><Relationship Id="rId1" Type="http://schemas.openxmlformats.org/officeDocument/2006/relationships/image" Target="../media/image1.jpeg"  /></Relationships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파형">
  <a:themeElements>
    <a:clrScheme name="열정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필수">
      <a:majorFont>
        <a:latin typeface="Arial Black"/>
        <a:ea typeface=""/>
        <a:cs typeface=""/>
        <a:font script="Jpan" typeface="MS PGothic"/>
        <a:font script="Hang" typeface="HY견고딕"/>
        <a:font script="Hans" typeface="Microsoft YaHei"/>
        <a:font script="Hant" typeface="Microsoft JhengHei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MS PGothic"/>
        <a:font script="Hang" typeface="돋움"/>
        <a:font script="Hans" typeface="黑体"/>
        <a:font script="Hant" typeface="Microsoft JhengHei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파형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>
            <a:fillRect/>
          </a:stretch>
        </a:blip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222</ep:Words>
  <ep:PresentationFormat>화면 슬라이드 쇼(4:3)</ep:PresentationFormat>
  <ep:Paragraphs>29</ep:Paragraphs>
  <ep:Slides>6</ep:Slides>
  <ep:Notes>5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ep:HeadingPairs>
  <ep:TitlesOfParts>
    <vt:vector size="7" baseType="lpstr">
      <vt:lpstr>파형</vt:lpstr>
      <vt:lpstr>맑은 고딕</vt:lpstr>
      <vt:lpstr>Arial</vt:lpstr>
      <vt:lpstr>Arial Black</vt:lpstr>
      <vt:lpstr>Franklin Gothic Medium</vt:lpstr>
      <vt:lpstr>Symbol</vt:lpstr>
      <vt:lpstr>Wingdings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2017-12-01T07:33:24.000</dcterms:created>
  <cp:lastModifiedBy>Admins</cp:lastModifiedBy>
  <dcterms:modified xsi:type="dcterms:W3CDTF">2020-03-20T09:13:39.028</dcterms:modified>
  <cp:revision>2</cp:revision>
  <cp:version/>
</cp:coreProperties>
</file>