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6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id="{C19487A5-EA5B-41DD-9810-5B17032627F1}" name="다항식의 계산">
          <p14:sldIdLst>
            <p14:sldId id="256"/>
          </p14:sldIdLst>
        </p14:section>
        <p14:section id="{85C0971B-43AC-45B4-B28B-0E6324FEDBA9}" name="생각 열기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</p14:sldIdLst>
        </p14:section>
        <p14:section id="{764D86FF-A04F-4B49-93C6-8E8D538E9F06}" name="다음 시간에는">
          <p14:sldIdLst>
            <p14:sldId id="310"/>
          </p14:sldIdLst>
        </p14:section>
      </p14:sectionLst>
    </p:ext>
  </p:extLst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>
    <p:restoredLeft sz="15566"/>
    <p:restoredTop sz="94665"/>
  </p:normalViewPr>
  <p:slideViewPr>
    <p:cSldViewPr>
      <p:cViewPr varScale="1">
        <p:scale>
          <a:sx n="88" d="100"/>
          <a:sy n="88" d="100"/>
        </p:scale>
        <p:origin x="906" y="96"/>
      </p:cViewPr>
      <p:guideLst>
        <p:guide orient="horz" pos="2159"/>
        <p:guide orient="horz" pos="2185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slide" Target="slides/slide27.xml"  /><Relationship Id="rId3" Type="http://schemas.openxmlformats.org/officeDocument/2006/relationships/slide" Target="slides/slide1.xml"  /><Relationship Id="rId30" Type="http://schemas.openxmlformats.org/officeDocument/2006/relationships/slide" Target="slides/slide28.xml"  /><Relationship Id="rId31" Type="http://schemas.openxmlformats.org/officeDocument/2006/relationships/slide" Target="slides/slide29.xml"  /><Relationship Id="rId32" Type="http://schemas.openxmlformats.org/officeDocument/2006/relationships/slide" Target="slides/slide30.xml"  /><Relationship Id="rId33" Type="http://schemas.openxmlformats.org/officeDocument/2006/relationships/slide" Target="slides/slide31.xml"  /><Relationship Id="rId34" Type="http://schemas.openxmlformats.org/officeDocument/2006/relationships/slide" Target="slides/slide32.xml"  /><Relationship Id="rId35" Type="http://schemas.openxmlformats.org/officeDocument/2006/relationships/slide" Target="slides/slide33.xml"  /><Relationship Id="rId36" Type="http://schemas.openxmlformats.org/officeDocument/2006/relationships/slide" Target="slides/slide34.xml"  /><Relationship Id="rId37" Type="http://schemas.openxmlformats.org/officeDocument/2006/relationships/slide" Target="slides/slide35.xml"  /><Relationship Id="rId38" Type="http://schemas.openxmlformats.org/officeDocument/2006/relationships/slide" Target="slides/slide36.xml"  /><Relationship Id="rId39" Type="http://schemas.openxmlformats.org/officeDocument/2006/relationships/slide" Target="slides/slide37.xml"  /><Relationship Id="rId4" Type="http://schemas.openxmlformats.org/officeDocument/2006/relationships/slide" Target="slides/slide2.xml"  /><Relationship Id="rId40" Type="http://schemas.openxmlformats.org/officeDocument/2006/relationships/slide" Target="slides/slide38.xml"  /><Relationship Id="rId41" Type="http://schemas.openxmlformats.org/officeDocument/2006/relationships/slide" Target="slides/slide39.xml"  /><Relationship Id="rId42" Type="http://schemas.openxmlformats.org/officeDocument/2006/relationships/slide" Target="slides/slide40.xml"  /><Relationship Id="rId43" Type="http://schemas.openxmlformats.org/officeDocument/2006/relationships/slide" Target="slides/slide41.xml"  /><Relationship Id="rId44" Type="http://schemas.openxmlformats.org/officeDocument/2006/relationships/slide" Target="slides/slide42.xml"  /><Relationship Id="rId45" Type="http://schemas.openxmlformats.org/officeDocument/2006/relationships/slide" Target="slides/slide43.xml"  /><Relationship Id="rId46" Type="http://schemas.openxmlformats.org/officeDocument/2006/relationships/slide" Target="slides/slide44.xml"  /><Relationship Id="rId47" Type="http://schemas.openxmlformats.org/officeDocument/2006/relationships/slide" Target="slides/slide45.xml"  /><Relationship Id="rId48" Type="http://schemas.openxmlformats.org/officeDocument/2006/relationships/slide" Target="slides/slide46.xml"  /><Relationship Id="rId49" Type="http://schemas.openxmlformats.org/officeDocument/2006/relationships/slide" Target="slides/slide47.xml"  /><Relationship Id="rId5" Type="http://schemas.openxmlformats.org/officeDocument/2006/relationships/slide" Target="slides/slide3.xml"  /><Relationship Id="rId50" Type="http://schemas.openxmlformats.org/officeDocument/2006/relationships/slide" Target="slides/slide48.xml"  /><Relationship Id="rId51" Type="http://schemas.openxmlformats.org/officeDocument/2006/relationships/slide" Target="slides/slide49.xml"  /><Relationship Id="rId52" Type="http://schemas.openxmlformats.org/officeDocument/2006/relationships/slide" Target="slides/slide50.xml"  /><Relationship Id="rId53" Type="http://schemas.openxmlformats.org/officeDocument/2006/relationships/slide" Target="slides/slide51.xml"  /><Relationship Id="rId54" Type="http://schemas.openxmlformats.org/officeDocument/2006/relationships/slide" Target="slides/slide52.xml"  /><Relationship Id="rId55" Type="http://schemas.openxmlformats.org/officeDocument/2006/relationships/slide" Target="slides/slide53.xml"  /><Relationship Id="rId56" Type="http://schemas.openxmlformats.org/officeDocument/2006/relationships/slide" Target="slides/slide54.xml"  /><Relationship Id="rId57" Type="http://schemas.openxmlformats.org/officeDocument/2006/relationships/slide" Target="slides/slide55.xml"  /><Relationship Id="rId58" Type="http://schemas.openxmlformats.org/officeDocument/2006/relationships/presProps" Target="presProps.xml"  /><Relationship Id="rId59" Type="http://schemas.openxmlformats.org/officeDocument/2006/relationships/viewProps" Target="viewProps.xml"  /><Relationship Id="rId6" Type="http://schemas.openxmlformats.org/officeDocument/2006/relationships/slide" Target="slides/slide4.xml"  /><Relationship Id="rId60" Type="http://schemas.openxmlformats.org/officeDocument/2006/relationships/theme" Target="theme/theme1.xml"  /><Relationship Id="rId61" Type="http://schemas.openxmlformats.org/officeDocument/2006/relationships/tableStyles" Target="tableStyles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C23DC3F1-4353-41A1-952F-C3FD397D87D9}" type="datetime1">
              <a:rPr lang="ko-KR" altLang="en-US"/>
              <a:pPr lvl="0">
                <a:defRPr/>
              </a:pPr>
              <a:t>2023-03-16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9D4EBDB3-55AC-4C6E-80F4-0EB6CF4907D0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png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6.pn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9C06-3462-487F-A18C-FB31304843F2}" type="datetimeFigureOut">
              <a:rPr lang="ko-KR" altLang="en-US" smtClean="0"/>
              <a:t>2018-04-04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6E6D-017F-4636-AFE7-B0B5337917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97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9C06-3462-487F-A18C-FB31304843F2}" type="datetimeFigureOut">
              <a:rPr lang="ko-KR" altLang="en-US" smtClean="0"/>
              <a:t>2018-04-04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6E6D-017F-4636-AFE7-B0B5337917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343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9C06-3462-487F-A18C-FB31304843F2}" type="datetimeFigureOut">
              <a:rPr lang="ko-KR" altLang="en-US" smtClean="0"/>
              <a:t>2018-04-04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6E6D-017F-4636-AFE7-B0B5337917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2733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그룹 3"/>
          <p:cNvGrpSpPr/>
          <p:nvPr userDrawn="1"/>
        </p:nvGrpSpPr>
        <p:grpSpPr>
          <a:xfrm flipH="1">
            <a:off x="0" y="-9525"/>
            <a:ext cx="9143998" cy="6276975"/>
            <a:chOff x="0" y="-9525"/>
            <a:chExt cx="9143998" cy="6276975"/>
          </a:xfrm>
        </p:grpSpPr>
        <p:sp>
          <p:nvSpPr>
            <p:cNvPr id="24" name="직각 삼각형 23"/>
            <p:cNvSpPr/>
            <p:nvPr userDrawn="1"/>
          </p:nvSpPr>
          <p:spPr>
            <a:xfrm rot="10800000">
              <a:off x="5210173" y="-2"/>
              <a:ext cx="3933825" cy="3145488"/>
            </a:xfrm>
            <a:prstGeom prst="rtTriangle">
              <a:avLst/>
            </a:prstGeom>
            <a:solidFill>
              <a:srgbClr val="00899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각 삼각형 24"/>
            <p:cNvSpPr/>
            <p:nvPr userDrawn="1"/>
          </p:nvSpPr>
          <p:spPr>
            <a:xfrm rot="5400000">
              <a:off x="1138236" y="-1147761"/>
              <a:ext cx="6276975" cy="8553448"/>
            </a:xfrm>
            <a:prstGeom prst="rtTriangle">
              <a:avLst/>
            </a:prstGeom>
            <a:solidFill>
              <a:srgbClr val="03B5C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41" name="AutoShape 4"/>
          <p:cNvSpPr>
            <a:spLocks noChangeAspect="1" noChangeArrowheads="1" noTextEdit="1"/>
          </p:cNvSpPr>
          <p:nvPr userDrawn="1"/>
        </p:nvSpPr>
        <p:spPr bwMode="auto">
          <a:xfrm>
            <a:off x="157956" y="715963"/>
            <a:ext cx="8828088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" name="Freeform 11"/>
          <p:cNvSpPr>
            <a:spLocks/>
          </p:cNvSpPr>
          <p:nvPr userDrawn="1"/>
        </p:nvSpPr>
        <p:spPr bwMode="auto">
          <a:xfrm>
            <a:off x="479563" y="2180039"/>
            <a:ext cx="938213" cy="481012"/>
          </a:xfrm>
          <a:custGeom>
            <a:avLst/>
            <a:gdLst>
              <a:gd name="T0" fmla="*/ 520 w 591"/>
              <a:gd name="T1" fmla="*/ 160 h 303"/>
              <a:gd name="T2" fmla="*/ 505 w 591"/>
              <a:gd name="T3" fmla="*/ 162 h 303"/>
              <a:gd name="T4" fmla="*/ 507 w 591"/>
              <a:gd name="T5" fmla="*/ 143 h 303"/>
              <a:gd name="T6" fmla="*/ 502 w 591"/>
              <a:gd name="T7" fmla="*/ 110 h 303"/>
              <a:gd name="T8" fmla="*/ 483 w 591"/>
              <a:gd name="T9" fmla="*/ 82 h 303"/>
              <a:gd name="T10" fmla="*/ 455 w 591"/>
              <a:gd name="T11" fmla="*/ 63 h 303"/>
              <a:gd name="T12" fmla="*/ 421 w 591"/>
              <a:gd name="T13" fmla="*/ 58 h 303"/>
              <a:gd name="T14" fmla="*/ 412 w 591"/>
              <a:gd name="T15" fmla="*/ 58 h 303"/>
              <a:gd name="T16" fmla="*/ 393 w 591"/>
              <a:gd name="T17" fmla="*/ 63 h 303"/>
              <a:gd name="T18" fmla="*/ 367 w 591"/>
              <a:gd name="T19" fmla="*/ 76 h 303"/>
              <a:gd name="T20" fmla="*/ 354 w 591"/>
              <a:gd name="T21" fmla="*/ 91 h 303"/>
              <a:gd name="T22" fmla="*/ 334 w 591"/>
              <a:gd name="T23" fmla="*/ 54 h 303"/>
              <a:gd name="T24" fmla="*/ 302 w 591"/>
              <a:gd name="T25" fmla="*/ 24 h 303"/>
              <a:gd name="T26" fmla="*/ 265 w 591"/>
              <a:gd name="T27" fmla="*/ 5 h 303"/>
              <a:gd name="T28" fmla="*/ 222 w 591"/>
              <a:gd name="T29" fmla="*/ 0 h 303"/>
              <a:gd name="T30" fmla="*/ 207 w 591"/>
              <a:gd name="T31" fmla="*/ 0 h 303"/>
              <a:gd name="T32" fmla="*/ 179 w 591"/>
              <a:gd name="T33" fmla="*/ 5 h 303"/>
              <a:gd name="T34" fmla="*/ 155 w 591"/>
              <a:gd name="T35" fmla="*/ 15 h 303"/>
              <a:gd name="T36" fmla="*/ 133 w 591"/>
              <a:gd name="T37" fmla="*/ 30 h 303"/>
              <a:gd name="T38" fmla="*/ 114 w 591"/>
              <a:gd name="T39" fmla="*/ 48 h 303"/>
              <a:gd name="T40" fmla="*/ 99 w 591"/>
              <a:gd name="T41" fmla="*/ 71 h 303"/>
              <a:gd name="T42" fmla="*/ 88 w 591"/>
              <a:gd name="T43" fmla="*/ 95 h 303"/>
              <a:gd name="T44" fmla="*/ 80 w 591"/>
              <a:gd name="T45" fmla="*/ 121 h 303"/>
              <a:gd name="T46" fmla="*/ 79 w 591"/>
              <a:gd name="T47" fmla="*/ 136 h 303"/>
              <a:gd name="T48" fmla="*/ 49 w 591"/>
              <a:gd name="T49" fmla="*/ 143 h 303"/>
              <a:gd name="T50" fmla="*/ 23 w 591"/>
              <a:gd name="T51" fmla="*/ 162 h 303"/>
              <a:gd name="T52" fmla="*/ 6 w 591"/>
              <a:gd name="T53" fmla="*/ 188 h 303"/>
              <a:gd name="T54" fmla="*/ 0 w 591"/>
              <a:gd name="T55" fmla="*/ 220 h 303"/>
              <a:gd name="T56" fmla="*/ 2 w 591"/>
              <a:gd name="T57" fmla="*/ 235 h 303"/>
              <a:gd name="T58" fmla="*/ 8 w 591"/>
              <a:gd name="T59" fmla="*/ 259 h 303"/>
              <a:gd name="T60" fmla="*/ 21 w 591"/>
              <a:gd name="T61" fmla="*/ 277 h 303"/>
              <a:gd name="T62" fmla="*/ 36 w 591"/>
              <a:gd name="T63" fmla="*/ 289 h 303"/>
              <a:gd name="T64" fmla="*/ 58 w 591"/>
              <a:gd name="T65" fmla="*/ 300 h 303"/>
              <a:gd name="T66" fmla="*/ 86 w 591"/>
              <a:gd name="T67" fmla="*/ 303 h 303"/>
              <a:gd name="T68" fmla="*/ 520 w 591"/>
              <a:gd name="T69" fmla="*/ 303 h 303"/>
              <a:gd name="T70" fmla="*/ 543 w 591"/>
              <a:gd name="T71" fmla="*/ 300 h 303"/>
              <a:gd name="T72" fmla="*/ 569 w 591"/>
              <a:gd name="T73" fmla="*/ 287 h 303"/>
              <a:gd name="T74" fmla="*/ 580 w 591"/>
              <a:gd name="T75" fmla="*/ 274 h 303"/>
              <a:gd name="T76" fmla="*/ 589 w 591"/>
              <a:gd name="T77" fmla="*/ 255 h 303"/>
              <a:gd name="T78" fmla="*/ 591 w 591"/>
              <a:gd name="T79" fmla="*/ 231 h 303"/>
              <a:gd name="T80" fmla="*/ 589 w 591"/>
              <a:gd name="T81" fmla="*/ 218 h 303"/>
              <a:gd name="T82" fmla="*/ 580 w 591"/>
              <a:gd name="T83" fmla="*/ 192 h 303"/>
              <a:gd name="T84" fmla="*/ 559 w 591"/>
              <a:gd name="T85" fmla="*/ 173 h 303"/>
              <a:gd name="T86" fmla="*/ 535 w 591"/>
              <a:gd name="T87" fmla="*/ 162 h 303"/>
              <a:gd name="T88" fmla="*/ 520 w 591"/>
              <a:gd name="T89" fmla="*/ 16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91" h="303">
                <a:moveTo>
                  <a:pt x="520" y="160"/>
                </a:moveTo>
                <a:lnTo>
                  <a:pt x="520" y="160"/>
                </a:lnTo>
                <a:lnTo>
                  <a:pt x="505" y="162"/>
                </a:lnTo>
                <a:lnTo>
                  <a:pt x="505" y="162"/>
                </a:lnTo>
                <a:lnTo>
                  <a:pt x="507" y="143"/>
                </a:lnTo>
                <a:lnTo>
                  <a:pt x="507" y="143"/>
                </a:lnTo>
                <a:lnTo>
                  <a:pt x="507" y="125"/>
                </a:lnTo>
                <a:lnTo>
                  <a:pt x="502" y="110"/>
                </a:lnTo>
                <a:lnTo>
                  <a:pt x="494" y="95"/>
                </a:lnTo>
                <a:lnTo>
                  <a:pt x="483" y="82"/>
                </a:lnTo>
                <a:lnTo>
                  <a:pt x="470" y="72"/>
                </a:lnTo>
                <a:lnTo>
                  <a:pt x="455" y="63"/>
                </a:lnTo>
                <a:lnTo>
                  <a:pt x="440" y="59"/>
                </a:lnTo>
                <a:lnTo>
                  <a:pt x="421" y="58"/>
                </a:lnTo>
                <a:lnTo>
                  <a:pt x="421" y="58"/>
                </a:lnTo>
                <a:lnTo>
                  <a:pt x="412" y="58"/>
                </a:lnTo>
                <a:lnTo>
                  <a:pt x="403" y="59"/>
                </a:lnTo>
                <a:lnTo>
                  <a:pt x="393" y="63"/>
                </a:lnTo>
                <a:lnTo>
                  <a:pt x="384" y="67"/>
                </a:lnTo>
                <a:lnTo>
                  <a:pt x="367" y="76"/>
                </a:lnTo>
                <a:lnTo>
                  <a:pt x="354" y="91"/>
                </a:lnTo>
                <a:lnTo>
                  <a:pt x="354" y="91"/>
                </a:lnTo>
                <a:lnTo>
                  <a:pt x="345" y="71"/>
                </a:lnTo>
                <a:lnTo>
                  <a:pt x="334" y="54"/>
                </a:lnTo>
                <a:lnTo>
                  <a:pt x="319" y="39"/>
                </a:lnTo>
                <a:lnTo>
                  <a:pt x="302" y="24"/>
                </a:lnTo>
                <a:lnTo>
                  <a:pt x="285" y="15"/>
                </a:lnTo>
                <a:lnTo>
                  <a:pt x="265" y="5"/>
                </a:lnTo>
                <a:lnTo>
                  <a:pt x="244" y="2"/>
                </a:lnTo>
                <a:lnTo>
                  <a:pt x="222" y="0"/>
                </a:lnTo>
                <a:lnTo>
                  <a:pt x="222" y="0"/>
                </a:lnTo>
                <a:lnTo>
                  <a:pt x="207" y="0"/>
                </a:lnTo>
                <a:lnTo>
                  <a:pt x="194" y="2"/>
                </a:lnTo>
                <a:lnTo>
                  <a:pt x="179" y="5"/>
                </a:lnTo>
                <a:lnTo>
                  <a:pt x="168" y="9"/>
                </a:lnTo>
                <a:lnTo>
                  <a:pt x="155" y="15"/>
                </a:lnTo>
                <a:lnTo>
                  <a:pt x="144" y="22"/>
                </a:lnTo>
                <a:lnTo>
                  <a:pt x="133" y="30"/>
                </a:lnTo>
                <a:lnTo>
                  <a:pt x="123" y="39"/>
                </a:lnTo>
                <a:lnTo>
                  <a:pt x="114" y="48"/>
                </a:lnTo>
                <a:lnTo>
                  <a:pt x="105" y="59"/>
                </a:lnTo>
                <a:lnTo>
                  <a:pt x="99" y="71"/>
                </a:lnTo>
                <a:lnTo>
                  <a:pt x="92" y="82"/>
                </a:lnTo>
                <a:lnTo>
                  <a:pt x="88" y="95"/>
                </a:lnTo>
                <a:lnTo>
                  <a:pt x="84" y="108"/>
                </a:lnTo>
                <a:lnTo>
                  <a:pt x="80" y="121"/>
                </a:lnTo>
                <a:lnTo>
                  <a:pt x="79" y="136"/>
                </a:lnTo>
                <a:lnTo>
                  <a:pt x="79" y="136"/>
                </a:lnTo>
                <a:lnTo>
                  <a:pt x="64" y="138"/>
                </a:lnTo>
                <a:lnTo>
                  <a:pt x="49" y="143"/>
                </a:lnTo>
                <a:lnTo>
                  <a:pt x="36" y="151"/>
                </a:lnTo>
                <a:lnTo>
                  <a:pt x="23" y="162"/>
                </a:lnTo>
                <a:lnTo>
                  <a:pt x="13" y="173"/>
                </a:lnTo>
                <a:lnTo>
                  <a:pt x="6" y="188"/>
                </a:lnTo>
                <a:lnTo>
                  <a:pt x="2" y="203"/>
                </a:lnTo>
                <a:lnTo>
                  <a:pt x="0" y="220"/>
                </a:lnTo>
                <a:lnTo>
                  <a:pt x="0" y="220"/>
                </a:lnTo>
                <a:lnTo>
                  <a:pt x="2" y="235"/>
                </a:lnTo>
                <a:lnTo>
                  <a:pt x="4" y="248"/>
                </a:lnTo>
                <a:lnTo>
                  <a:pt x="8" y="259"/>
                </a:lnTo>
                <a:lnTo>
                  <a:pt x="13" y="268"/>
                </a:lnTo>
                <a:lnTo>
                  <a:pt x="21" y="277"/>
                </a:lnTo>
                <a:lnTo>
                  <a:pt x="28" y="283"/>
                </a:lnTo>
                <a:lnTo>
                  <a:pt x="36" y="289"/>
                </a:lnTo>
                <a:lnTo>
                  <a:pt x="43" y="294"/>
                </a:lnTo>
                <a:lnTo>
                  <a:pt x="58" y="300"/>
                </a:lnTo>
                <a:lnTo>
                  <a:pt x="73" y="303"/>
                </a:lnTo>
                <a:lnTo>
                  <a:pt x="86" y="303"/>
                </a:lnTo>
                <a:lnTo>
                  <a:pt x="520" y="303"/>
                </a:lnTo>
                <a:lnTo>
                  <a:pt x="520" y="303"/>
                </a:lnTo>
                <a:lnTo>
                  <a:pt x="531" y="303"/>
                </a:lnTo>
                <a:lnTo>
                  <a:pt x="543" y="300"/>
                </a:lnTo>
                <a:lnTo>
                  <a:pt x="556" y="296"/>
                </a:lnTo>
                <a:lnTo>
                  <a:pt x="569" y="287"/>
                </a:lnTo>
                <a:lnTo>
                  <a:pt x="574" y="281"/>
                </a:lnTo>
                <a:lnTo>
                  <a:pt x="580" y="274"/>
                </a:lnTo>
                <a:lnTo>
                  <a:pt x="585" y="266"/>
                </a:lnTo>
                <a:lnTo>
                  <a:pt x="589" y="255"/>
                </a:lnTo>
                <a:lnTo>
                  <a:pt x="591" y="244"/>
                </a:lnTo>
                <a:lnTo>
                  <a:pt x="591" y="231"/>
                </a:lnTo>
                <a:lnTo>
                  <a:pt x="591" y="231"/>
                </a:lnTo>
                <a:lnTo>
                  <a:pt x="589" y="218"/>
                </a:lnTo>
                <a:lnTo>
                  <a:pt x="585" y="203"/>
                </a:lnTo>
                <a:lnTo>
                  <a:pt x="580" y="192"/>
                </a:lnTo>
                <a:lnTo>
                  <a:pt x="570" y="180"/>
                </a:lnTo>
                <a:lnTo>
                  <a:pt x="559" y="173"/>
                </a:lnTo>
                <a:lnTo>
                  <a:pt x="548" y="166"/>
                </a:lnTo>
                <a:lnTo>
                  <a:pt x="535" y="162"/>
                </a:lnTo>
                <a:lnTo>
                  <a:pt x="520" y="160"/>
                </a:lnTo>
                <a:lnTo>
                  <a:pt x="520" y="16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92100" dist="279400" dir="3420000" sx="89000" sy="89000" algn="tl" rotWithShape="0">
              <a:srgbClr val="1E252E">
                <a:alpha val="23922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" name="Freeform 11"/>
          <p:cNvSpPr>
            <a:spLocks/>
          </p:cNvSpPr>
          <p:nvPr userDrawn="1"/>
        </p:nvSpPr>
        <p:spPr bwMode="auto">
          <a:xfrm>
            <a:off x="193818" y="2528559"/>
            <a:ext cx="520966" cy="267094"/>
          </a:xfrm>
          <a:custGeom>
            <a:avLst/>
            <a:gdLst>
              <a:gd name="T0" fmla="*/ 520 w 591"/>
              <a:gd name="T1" fmla="*/ 160 h 303"/>
              <a:gd name="T2" fmla="*/ 505 w 591"/>
              <a:gd name="T3" fmla="*/ 162 h 303"/>
              <a:gd name="T4" fmla="*/ 507 w 591"/>
              <a:gd name="T5" fmla="*/ 143 h 303"/>
              <a:gd name="T6" fmla="*/ 502 w 591"/>
              <a:gd name="T7" fmla="*/ 110 h 303"/>
              <a:gd name="T8" fmla="*/ 483 w 591"/>
              <a:gd name="T9" fmla="*/ 82 h 303"/>
              <a:gd name="T10" fmla="*/ 455 w 591"/>
              <a:gd name="T11" fmla="*/ 63 h 303"/>
              <a:gd name="T12" fmla="*/ 421 w 591"/>
              <a:gd name="T13" fmla="*/ 58 h 303"/>
              <a:gd name="T14" fmla="*/ 412 w 591"/>
              <a:gd name="T15" fmla="*/ 58 h 303"/>
              <a:gd name="T16" fmla="*/ 393 w 591"/>
              <a:gd name="T17" fmla="*/ 63 h 303"/>
              <a:gd name="T18" fmla="*/ 367 w 591"/>
              <a:gd name="T19" fmla="*/ 76 h 303"/>
              <a:gd name="T20" fmla="*/ 354 w 591"/>
              <a:gd name="T21" fmla="*/ 91 h 303"/>
              <a:gd name="T22" fmla="*/ 334 w 591"/>
              <a:gd name="T23" fmla="*/ 54 h 303"/>
              <a:gd name="T24" fmla="*/ 302 w 591"/>
              <a:gd name="T25" fmla="*/ 24 h 303"/>
              <a:gd name="T26" fmla="*/ 265 w 591"/>
              <a:gd name="T27" fmla="*/ 5 h 303"/>
              <a:gd name="T28" fmla="*/ 222 w 591"/>
              <a:gd name="T29" fmla="*/ 0 h 303"/>
              <a:gd name="T30" fmla="*/ 207 w 591"/>
              <a:gd name="T31" fmla="*/ 0 h 303"/>
              <a:gd name="T32" fmla="*/ 179 w 591"/>
              <a:gd name="T33" fmla="*/ 5 h 303"/>
              <a:gd name="T34" fmla="*/ 155 w 591"/>
              <a:gd name="T35" fmla="*/ 15 h 303"/>
              <a:gd name="T36" fmla="*/ 133 w 591"/>
              <a:gd name="T37" fmla="*/ 30 h 303"/>
              <a:gd name="T38" fmla="*/ 114 w 591"/>
              <a:gd name="T39" fmla="*/ 48 h 303"/>
              <a:gd name="T40" fmla="*/ 99 w 591"/>
              <a:gd name="T41" fmla="*/ 71 h 303"/>
              <a:gd name="T42" fmla="*/ 88 w 591"/>
              <a:gd name="T43" fmla="*/ 95 h 303"/>
              <a:gd name="T44" fmla="*/ 80 w 591"/>
              <a:gd name="T45" fmla="*/ 121 h 303"/>
              <a:gd name="T46" fmla="*/ 79 w 591"/>
              <a:gd name="T47" fmla="*/ 136 h 303"/>
              <a:gd name="T48" fmla="*/ 49 w 591"/>
              <a:gd name="T49" fmla="*/ 143 h 303"/>
              <a:gd name="T50" fmla="*/ 23 w 591"/>
              <a:gd name="T51" fmla="*/ 162 h 303"/>
              <a:gd name="T52" fmla="*/ 6 w 591"/>
              <a:gd name="T53" fmla="*/ 188 h 303"/>
              <a:gd name="T54" fmla="*/ 0 w 591"/>
              <a:gd name="T55" fmla="*/ 220 h 303"/>
              <a:gd name="T56" fmla="*/ 2 w 591"/>
              <a:gd name="T57" fmla="*/ 235 h 303"/>
              <a:gd name="T58" fmla="*/ 8 w 591"/>
              <a:gd name="T59" fmla="*/ 259 h 303"/>
              <a:gd name="T60" fmla="*/ 21 w 591"/>
              <a:gd name="T61" fmla="*/ 277 h 303"/>
              <a:gd name="T62" fmla="*/ 36 w 591"/>
              <a:gd name="T63" fmla="*/ 289 h 303"/>
              <a:gd name="T64" fmla="*/ 58 w 591"/>
              <a:gd name="T65" fmla="*/ 300 h 303"/>
              <a:gd name="T66" fmla="*/ 86 w 591"/>
              <a:gd name="T67" fmla="*/ 303 h 303"/>
              <a:gd name="T68" fmla="*/ 520 w 591"/>
              <a:gd name="T69" fmla="*/ 303 h 303"/>
              <a:gd name="T70" fmla="*/ 543 w 591"/>
              <a:gd name="T71" fmla="*/ 300 h 303"/>
              <a:gd name="T72" fmla="*/ 569 w 591"/>
              <a:gd name="T73" fmla="*/ 287 h 303"/>
              <a:gd name="T74" fmla="*/ 580 w 591"/>
              <a:gd name="T75" fmla="*/ 274 h 303"/>
              <a:gd name="T76" fmla="*/ 589 w 591"/>
              <a:gd name="T77" fmla="*/ 255 h 303"/>
              <a:gd name="T78" fmla="*/ 591 w 591"/>
              <a:gd name="T79" fmla="*/ 231 h 303"/>
              <a:gd name="T80" fmla="*/ 589 w 591"/>
              <a:gd name="T81" fmla="*/ 218 h 303"/>
              <a:gd name="T82" fmla="*/ 580 w 591"/>
              <a:gd name="T83" fmla="*/ 192 h 303"/>
              <a:gd name="T84" fmla="*/ 559 w 591"/>
              <a:gd name="T85" fmla="*/ 173 h 303"/>
              <a:gd name="T86" fmla="*/ 535 w 591"/>
              <a:gd name="T87" fmla="*/ 162 h 303"/>
              <a:gd name="T88" fmla="*/ 520 w 591"/>
              <a:gd name="T89" fmla="*/ 16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91" h="303">
                <a:moveTo>
                  <a:pt x="520" y="160"/>
                </a:moveTo>
                <a:lnTo>
                  <a:pt x="520" y="160"/>
                </a:lnTo>
                <a:lnTo>
                  <a:pt x="505" y="162"/>
                </a:lnTo>
                <a:lnTo>
                  <a:pt x="505" y="162"/>
                </a:lnTo>
                <a:lnTo>
                  <a:pt x="507" y="143"/>
                </a:lnTo>
                <a:lnTo>
                  <a:pt x="507" y="143"/>
                </a:lnTo>
                <a:lnTo>
                  <a:pt x="507" y="125"/>
                </a:lnTo>
                <a:lnTo>
                  <a:pt x="502" y="110"/>
                </a:lnTo>
                <a:lnTo>
                  <a:pt x="494" y="95"/>
                </a:lnTo>
                <a:lnTo>
                  <a:pt x="483" y="82"/>
                </a:lnTo>
                <a:lnTo>
                  <a:pt x="470" y="72"/>
                </a:lnTo>
                <a:lnTo>
                  <a:pt x="455" y="63"/>
                </a:lnTo>
                <a:lnTo>
                  <a:pt x="440" y="59"/>
                </a:lnTo>
                <a:lnTo>
                  <a:pt x="421" y="58"/>
                </a:lnTo>
                <a:lnTo>
                  <a:pt x="421" y="58"/>
                </a:lnTo>
                <a:lnTo>
                  <a:pt x="412" y="58"/>
                </a:lnTo>
                <a:lnTo>
                  <a:pt x="403" y="59"/>
                </a:lnTo>
                <a:lnTo>
                  <a:pt x="393" y="63"/>
                </a:lnTo>
                <a:lnTo>
                  <a:pt x="384" y="67"/>
                </a:lnTo>
                <a:lnTo>
                  <a:pt x="367" y="76"/>
                </a:lnTo>
                <a:lnTo>
                  <a:pt x="354" y="91"/>
                </a:lnTo>
                <a:lnTo>
                  <a:pt x="354" y="91"/>
                </a:lnTo>
                <a:lnTo>
                  <a:pt x="345" y="71"/>
                </a:lnTo>
                <a:lnTo>
                  <a:pt x="334" y="54"/>
                </a:lnTo>
                <a:lnTo>
                  <a:pt x="319" y="39"/>
                </a:lnTo>
                <a:lnTo>
                  <a:pt x="302" y="24"/>
                </a:lnTo>
                <a:lnTo>
                  <a:pt x="285" y="15"/>
                </a:lnTo>
                <a:lnTo>
                  <a:pt x="265" y="5"/>
                </a:lnTo>
                <a:lnTo>
                  <a:pt x="244" y="2"/>
                </a:lnTo>
                <a:lnTo>
                  <a:pt x="222" y="0"/>
                </a:lnTo>
                <a:lnTo>
                  <a:pt x="222" y="0"/>
                </a:lnTo>
                <a:lnTo>
                  <a:pt x="207" y="0"/>
                </a:lnTo>
                <a:lnTo>
                  <a:pt x="194" y="2"/>
                </a:lnTo>
                <a:lnTo>
                  <a:pt x="179" y="5"/>
                </a:lnTo>
                <a:lnTo>
                  <a:pt x="168" y="9"/>
                </a:lnTo>
                <a:lnTo>
                  <a:pt x="155" y="15"/>
                </a:lnTo>
                <a:lnTo>
                  <a:pt x="144" y="22"/>
                </a:lnTo>
                <a:lnTo>
                  <a:pt x="133" y="30"/>
                </a:lnTo>
                <a:lnTo>
                  <a:pt x="123" y="39"/>
                </a:lnTo>
                <a:lnTo>
                  <a:pt x="114" y="48"/>
                </a:lnTo>
                <a:lnTo>
                  <a:pt x="105" y="59"/>
                </a:lnTo>
                <a:lnTo>
                  <a:pt x="99" y="71"/>
                </a:lnTo>
                <a:lnTo>
                  <a:pt x="92" y="82"/>
                </a:lnTo>
                <a:lnTo>
                  <a:pt x="88" y="95"/>
                </a:lnTo>
                <a:lnTo>
                  <a:pt x="84" y="108"/>
                </a:lnTo>
                <a:lnTo>
                  <a:pt x="80" y="121"/>
                </a:lnTo>
                <a:lnTo>
                  <a:pt x="79" y="136"/>
                </a:lnTo>
                <a:lnTo>
                  <a:pt x="79" y="136"/>
                </a:lnTo>
                <a:lnTo>
                  <a:pt x="64" y="138"/>
                </a:lnTo>
                <a:lnTo>
                  <a:pt x="49" y="143"/>
                </a:lnTo>
                <a:lnTo>
                  <a:pt x="36" y="151"/>
                </a:lnTo>
                <a:lnTo>
                  <a:pt x="23" y="162"/>
                </a:lnTo>
                <a:lnTo>
                  <a:pt x="13" y="173"/>
                </a:lnTo>
                <a:lnTo>
                  <a:pt x="6" y="188"/>
                </a:lnTo>
                <a:lnTo>
                  <a:pt x="2" y="203"/>
                </a:lnTo>
                <a:lnTo>
                  <a:pt x="0" y="220"/>
                </a:lnTo>
                <a:lnTo>
                  <a:pt x="0" y="220"/>
                </a:lnTo>
                <a:lnTo>
                  <a:pt x="2" y="235"/>
                </a:lnTo>
                <a:lnTo>
                  <a:pt x="4" y="248"/>
                </a:lnTo>
                <a:lnTo>
                  <a:pt x="8" y="259"/>
                </a:lnTo>
                <a:lnTo>
                  <a:pt x="13" y="268"/>
                </a:lnTo>
                <a:lnTo>
                  <a:pt x="21" y="277"/>
                </a:lnTo>
                <a:lnTo>
                  <a:pt x="28" y="283"/>
                </a:lnTo>
                <a:lnTo>
                  <a:pt x="36" y="289"/>
                </a:lnTo>
                <a:lnTo>
                  <a:pt x="43" y="294"/>
                </a:lnTo>
                <a:lnTo>
                  <a:pt x="58" y="300"/>
                </a:lnTo>
                <a:lnTo>
                  <a:pt x="73" y="303"/>
                </a:lnTo>
                <a:lnTo>
                  <a:pt x="86" y="303"/>
                </a:lnTo>
                <a:lnTo>
                  <a:pt x="520" y="303"/>
                </a:lnTo>
                <a:lnTo>
                  <a:pt x="520" y="303"/>
                </a:lnTo>
                <a:lnTo>
                  <a:pt x="531" y="303"/>
                </a:lnTo>
                <a:lnTo>
                  <a:pt x="543" y="300"/>
                </a:lnTo>
                <a:lnTo>
                  <a:pt x="556" y="296"/>
                </a:lnTo>
                <a:lnTo>
                  <a:pt x="569" y="287"/>
                </a:lnTo>
                <a:lnTo>
                  <a:pt x="574" y="281"/>
                </a:lnTo>
                <a:lnTo>
                  <a:pt x="580" y="274"/>
                </a:lnTo>
                <a:lnTo>
                  <a:pt x="585" y="266"/>
                </a:lnTo>
                <a:lnTo>
                  <a:pt x="589" y="255"/>
                </a:lnTo>
                <a:lnTo>
                  <a:pt x="591" y="244"/>
                </a:lnTo>
                <a:lnTo>
                  <a:pt x="591" y="231"/>
                </a:lnTo>
                <a:lnTo>
                  <a:pt x="591" y="231"/>
                </a:lnTo>
                <a:lnTo>
                  <a:pt x="589" y="218"/>
                </a:lnTo>
                <a:lnTo>
                  <a:pt x="585" y="203"/>
                </a:lnTo>
                <a:lnTo>
                  <a:pt x="580" y="192"/>
                </a:lnTo>
                <a:lnTo>
                  <a:pt x="570" y="180"/>
                </a:lnTo>
                <a:lnTo>
                  <a:pt x="559" y="173"/>
                </a:lnTo>
                <a:lnTo>
                  <a:pt x="548" y="166"/>
                </a:lnTo>
                <a:lnTo>
                  <a:pt x="535" y="162"/>
                </a:lnTo>
                <a:lnTo>
                  <a:pt x="520" y="160"/>
                </a:lnTo>
                <a:lnTo>
                  <a:pt x="520" y="16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92100" dist="279400" dir="3420000" sx="89000" sy="89000" algn="tl" rotWithShape="0">
              <a:srgbClr val="1E252E">
                <a:alpha val="23922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" name="그룹 9"/>
          <p:cNvGrpSpPr/>
          <p:nvPr userDrawn="1"/>
        </p:nvGrpSpPr>
        <p:grpSpPr>
          <a:xfrm>
            <a:off x="4305743" y="2793239"/>
            <a:ext cx="1618403" cy="1113694"/>
            <a:chOff x="5739252" y="3663316"/>
            <a:chExt cx="1618403" cy="1113694"/>
          </a:xfrm>
        </p:grpSpPr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6419442" y="4227611"/>
              <a:ext cx="938213" cy="481012"/>
            </a:xfrm>
            <a:custGeom>
              <a:avLst/>
              <a:gdLst>
                <a:gd name="T0" fmla="*/ 520 w 591"/>
                <a:gd name="T1" fmla="*/ 160 h 303"/>
                <a:gd name="T2" fmla="*/ 505 w 591"/>
                <a:gd name="T3" fmla="*/ 162 h 303"/>
                <a:gd name="T4" fmla="*/ 507 w 591"/>
                <a:gd name="T5" fmla="*/ 143 h 303"/>
                <a:gd name="T6" fmla="*/ 502 w 591"/>
                <a:gd name="T7" fmla="*/ 110 h 303"/>
                <a:gd name="T8" fmla="*/ 483 w 591"/>
                <a:gd name="T9" fmla="*/ 82 h 303"/>
                <a:gd name="T10" fmla="*/ 455 w 591"/>
                <a:gd name="T11" fmla="*/ 63 h 303"/>
                <a:gd name="T12" fmla="*/ 421 w 591"/>
                <a:gd name="T13" fmla="*/ 58 h 303"/>
                <a:gd name="T14" fmla="*/ 412 w 591"/>
                <a:gd name="T15" fmla="*/ 58 h 303"/>
                <a:gd name="T16" fmla="*/ 393 w 591"/>
                <a:gd name="T17" fmla="*/ 63 h 303"/>
                <a:gd name="T18" fmla="*/ 367 w 591"/>
                <a:gd name="T19" fmla="*/ 76 h 303"/>
                <a:gd name="T20" fmla="*/ 354 w 591"/>
                <a:gd name="T21" fmla="*/ 91 h 303"/>
                <a:gd name="T22" fmla="*/ 334 w 591"/>
                <a:gd name="T23" fmla="*/ 54 h 303"/>
                <a:gd name="T24" fmla="*/ 302 w 591"/>
                <a:gd name="T25" fmla="*/ 24 h 303"/>
                <a:gd name="T26" fmla="*/ 265 w 591"/>
                <a:gd name="T27" fmla="*/ 5 h 303"/>
                <a:gd name="T28" fmla="*/ 222 w 591"/>
                <a:gd name="T29" fmla="*/ 0 h 303"/>
                <a:gd name="T30" fmla="*/ 207 w 591"/>
                <a:gd name="T31" fmla="*/ 0 h 303"/>
                <a:gd name="T32" fmla="*/ 179 w 591"/>
                <a:gd name="T33" fmla="*/ 5 h 303"/>
                <a:gd name="T34" fmla="*/ 155 w 591"/>
                <a:gd name="T35" fmla="*/ 15 h 303"/>
                <a:gd name="T36" fmla="*/ 133 w 591"/>
                <a:gd name="T37" fmla="*/ 30 h 303"/>
                <a:gd name="T38" fmla="*/ 114 w 591"/>
                <a:gd name="T39" fmla="*/ 48 h 303"/>
                <a:gd name="T40" fmla="*/ 99 w 591"/>
                <a:gd name="T41" fmla="*/ 71 h 303"/>
                <a:gd name="T42" fmla="*/ 88 w 591"/>
                <a:gd name="T43" fmla="*/ 95 h 303"/>
                <a:gd name="T44" fmla="*/ 80 w 591"/>
                <a:gd name="T45" fmla="*/ 121 h 303"/>
                <a:gd name="T46" fmla="*/ 79 w 591"/>
                <a:gd name="T47" fmla="*/ 136 h 303"/>
                <a:gd name="T48" fmla="*/ 49 w 591"/>
                <a:gd name="T49" fmla="*/ 143 h 303"/>
                <a:gd name="T50" fmla="*/ 23 w 591"/>
                <a:gd name="T51" fmla="*/ 162 h 303"/>
                <a:gd name="T52" fmla="*/ 6 w 591"/>
                <a:gd name="T53" fmla="*/ 188 h 303"/>
                <a:gd name="T54" fmla="*/ 0 w 591"/>
                <a:gd name="T55" fmla="*/ 220 h 303"/>
                <a:gd name="T56" fmla="*/ 2 w 591"/>
                <a:gd name="T57" fmla="*/ 235 h 303"/>
                <a:gd name="T58" fmla="*/ 8 w 591"/>
                <a:gd name="T59" fmla="*/ 259 h 303"/>
                <a:gd name="T60" fmla="*/ 21 w 591"/>
                <a:gd name="T61" fmla="*/ 277 h 303"/>
                <a:gd name="T62" fmla="*/ 36 w 591"/>
                <a:gd name="T63" fmla="*/ 289 h 303"/>
                <a:gd name="T64" fmla="*/ 58 w 591"/>
                <a:gd name="T65" fmla="*/ 300 h 303"/>
                <a:gd name="T66" fmla="*/ 86 w 591"/>
                <a:gd name="T67" fmla="*/ 303 h 303"/>
                <a:gd name="T68" fmla="*/ 520 w 591"/>
                <a:gd name="T69" fmla="*/ 303 h 303"/>
                <a:gd name="T70" fmla="*/ 543 w 591"/>
                <a:gd name="T71" fmla="*/ 300 h 303"/>
                <a:gd name="T72" fmla="*/ 569 w 591"/>
                <a:gd name="T73" fmla="*/ 287 h 303"/>
                <a:gd name="T74" fmla="*/ 580 w 591"/>
                <a:gd name="T75" fmla="*/ 274 h 303"/>
                <a:gd name="T76" fmla="*/ 589 w 591"/>
                <a:gd name="T77" fmla="*/ 255 h 303"/>
                <a:gd name="T78" fmla="*/ 591 w 591"/>
                <a:gd name="T79" fmla="*/ 231 h 303"/>
                <a:gd name="T80" fmla="*/ 589 w 591"/>
                <a:gd name="T81" fmla="*/ 218 h 303"/>
                <a:gd name="T82" fmla="*/ 580 w 591"/>
                <a:gd name="T83" fmla="*/ 192 h 303"/>
                <a:gd name="T84" fmla="*/ 559 w 591"/>
                <a:gd name="T85" fmla="*/ 173 h 303"/>
                <a:gd name="T86" fmla="*/ 535 w 591"/>
                <a:gd name="T87" fmla="*/ 162 h 303"/>
                <a:gd name="T88" fmla="*/ 520 w 591"/>
                <a:gd name="T89" fmla="*/ 16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1" h="303">
                  <a:moveTo>
                    <a:pt x="520" y="160"/>
                  </a:moveTo>
                  <a:lnTo>
                    <a:pt x="520" y="160"/>
                  </a:lnTo>
                  <a:lnTo>
                    <a:pt x="505" y="162"/>
                  </a:lnTo>
                  <a:lnTo>
                    <a:pt x="505" y="162"/>
                  </a:lnTo>
                  <a:lnTo>
                    <a:pt x="507" y="143"/>
                  </a:lnTo>
                  <a:lnTo>
                    <a:pt x="507" y="143"/>
                  </a:lnTo>
                  <a:lnTo>
                    <a:pt x="507" y="125"/>
                  </a:lnTo>
                  <a:lnTo>
                    <a:pt x="502" y="110"/>
                  </a:lnTo>
                  <a:lnTo>
                    <a:pt x="494" y="95"/>
                  </a:lnTo>
                  <a:lnTo>
                    <a:pt x="483" y="82"/>
                  </a:lnTo>
                  <a:lnTo>
                    <a:pt x="470" y="72"/>
                  </a:lnTo>
                  <a:lnTo>
                    <a:pt x="455" y="63"/>
                  </a:lnTo>
                  <a:lnTo>
                    <a:pt x="440" y="59"/>
                  </a:lnTo>
                  <a:lnTo>
                    <a:pt x="421" y="58"/>
                  </a:lnTo>
                  <a:lnTo>
                    <a:pt x="421" y="58"/>
                  </a:lnTo>
                  <a:lnTo>
                    <a:pt x="412" y="58"/>
                  </a:lnTo>
                  <a:lnTo>
                    <a:pt x="403" y="59"/>
                  </a:lnTo>
                  <a:lnTo>
                    <a:pt x="393" y="63"/>
                  </a:lnTo>
                  <a:lnTo>
                    <a:pt x="384" y="67"/>
                  </a:lnTo>
                  <a:lnTo>
                    <a:pt x="367" y="76"/>
                  </a:lnTo>
                  <a:lnTo>
                    <a:pt x="354" y="91"/>
                  </a:lnTo>
                  <a:lnTo>
                    <a:pt x="354" y="91"/>
                  </a:lnTo>
                  <a:lnTo>
                    <a:pt x="345" y="71"/>
                  </a:lnTo>
                  <a:lnTo>
                    <a:pt x="334" y="54"/>
                  </a:lnTo>
                  <a:lnTo>
                    <a:pt x="319" y="39"/>
                  </a:lnTo>
                  <a:lnTo>
                    <a:pt x="302" y="24"/>
                  </a:lnTo>
                  <a:lnTo>
                    <a:pt x="285" y="15"/>
                  </a:lnTo>
                  <a:lnTo>
                    <a:pt x="265" y="5"/>
                  </a:lnTo>
                  <a:lnTo>
                    <a:pt x="244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07" y="0"/>
                  </a:lnTo>
                  <a:lnTo>
                    <a:pt x="194" y="2"/>
                  </a:lnTo>
                  <a:lnTo>
                    <a:pt x="179" y="5"/>
                  </a:lnTo>
                  <a:lnTo>
                    <a:pt x="168" y="9"/>
                  </a:lnTo>
                  <a:lnTo>
                    <a:pt x="155" y="15"/>
                  </a:lnTo>
                  <a:lnTo>
                    <a:pt x="144" y="22"/>
                  </a:lnTo>
                  <a:lnTo>
                    <a:pt x="133" y="30"/>
                  </a:lnTo>
                  <a:lnTo>
                    <a:pt x="123" y="39"/>
                  </a:lnTo>
                  <a:lnTo>
                    <a:pt x="114" y="48"/>
                  </a:lnTo>
                  <a:lnTo>
                    <a:pt x="105" y="59"/>
                  </a:lnTo>
                  <a:lnTo>
                    <a:pt x="99" y="71"/>
                  </a:lnTo>
                  <a:lnTo>
                    <a:pt x="92" y="82"/>
                  </a:lnTo>
                  <a:lnTo>
                    <a:pt x="88" y="95"/>
                  </a:lnTo>
                  <a:lnTo>
                    <a:pt x="84" y="108"/>
                  </a:lnTo>
                  <a:lnTo>
                    <a:pt x="80" y="121"/>
                  </a:lnTo>
                  <a:lnTo>
                    <a:pt x="79" y="136"/>
                  </a:lnTo>
                  <a:lnTo>
                    <a:pt x="79" y="136"/>
                  </a:lnTo>
                  <a:lnTo>
                    <a:pt x="64" y="138"/>
                  </a:lnTo>
                  <a:lnTo>
                    <a:pt x="49" y="143"/>
                  </a:lnTo>
                  <a:lnTo>
                    <a:pt x="36" y="151"/>
                  </a:lnTo>
                  <a:lnTo>
                    <a:pt x="23" y="162"/>
                  </a:lnTo>
                  <a:lnTo>
                    <a:pt x="13" y="173"/>
                  </a:lnTo>
                  <a:lnTo>
                    <a:pt x="6" y="188"/>
                  </a:lnTo>
                  <a:lnTo>
                    <a:pt x="2" y="203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2" y="235"/>
                  </a:lnTo>
                  <a:lnTo>
                    <a:pt x="4" y="248"/>
                  </a:lnTo>
                  <a:lnTo>
                    <a:pt x="8" y="259"/>
                  </a:lnTo>
                  <a:lnTo>
                    <a:pt x="13" y="268"/>
                  </a:lnTo>
                  <a:lnTo>
                    <a:pt x="21" y="277"/>
                  </a:lnTo>
                  <a:lnTo>
                    <a:pt x="28" y="283"/>
                  </a:lnTo>
                  <a:lnTo>
                    <a:pt x="36" y="289"/>
                  </a:lnTo>
                  <a:lnTo>
                    <a:pt x="43" y="294"/>
                  </a:lnTo>
                  <a:lnTo>
                    <a:pt x="58" y="300"/>
                  </a:lnTo>
                  <a:lnTo>
                    <a:pt x="73" y="303"/>
                  </a:lnTo>
                  <a:lnTo>
                    <a:pt x="86" y="303"/>
                  </a:lnTo>
                  <a:lnTo>
                    <a:pt x="520" y="303"/>
                  </a:lnTo>
                  <a:lnTo>
                    <a:pt x="520" y="303"/>
                  </a:lnTo>
                  <a:lnTo>
                    <a:pt x="531" y="303"/>
                  </a:lnTo>
                  <a:lnTo>
                    <a:pt x="543" y="300"/>
                  </a:lnTo>
                  <a:lnTo>
                    <a:pt x="556" y="296"/>
                  </a:lnTo>
                  <a:lnTo>
                    <a:pt x="569" y="287"/>
                  </a:lnTo>
                  <a:lnTo>
                    <a:pt x="574" y="281"/>
                  </a:lnTo>
                  <a:lnTo>
                    <a:pt x="580" y="274"/>
                  </a:lnTo>
                  <a:lnTo>
                    <a:pt x="585" y="266"/>
                  </a:lnTo>
                  <a:lnTo>
                    <a:pt x="589" y="255"/>
                  </a:lnTo>
                  <a:lnTo>
                    <a:pt x="591" y="244"/>
                  </a:lnTo>
                  <a:lnTo>
                    <a:pt x="591" y="231"/>
                  </a:lnTo>
                  <a:lnTo>
                    <a:pt x="591" y="231"/>
                  </a:lnTo>
                  <a:lnTo>
                    <a:pt x="589" y="218"/>
                  </a:lnTo>
                  <a:lnTo>
                    <a:pt x="585" y="203"/>
                  </a:lnTo>
                  <a:lnTo>
                    <a:pt x="580" y="192"/>
                  </a:lnTo>
                  <a:lnTo>
                    <a:pt x="570" y="180"/>
                  </a:lnTo>
                  <a:lnTo>
                    <a:pt x="559" y="173"/>
                  </a:lnTo>
                  <a:lnTo>
                    <a:pt x="548" y="166"/>
                  </a:lnTo>
                  <a:lnTo>
                    <a:pt x="535" y="162"/>
                  </a:lnTo>
                  <a:lnTo>
                    <a:pt x="520" y="160"/>
                  </a:lnTo>
                  <a:lnTo>
                    <a:pt x="520" y="1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292100" dist="279400" dir="3420000" sx="89000" sy="89000" algn="tl" rotWithShape="0">
                <a:srgbClr val="1E252E">
                  <a:alpha val="2392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6158959" y="4509916"/>
              <a:ext cx="520966" cy="267094"/>
            </a:xfrm>
            <a:custGeom>
              <a:avLst/>
              <a:gdLst>
                <a:gd name="T0" fmla="*/ 520 w 591"/>
                <a:gd name="T1" fmla="*/ 160 h 303"/>
                <a:gd name="T2" fmla="*/ 505 w 591"/>
                <a:gd name="T3" fmla="*/ 162 h 303"/>
                <a:gd name="T4" fmla="*/ 507 w 591"/>
                <a:gd name="T5" fmla="*/ 143 h 303"/>
                <a:gd name="T6" fmla="*/ 502 w 591"/>
                <a:gd name="T7" fmla="*/ 110 h 303"/>
                <a:gd name="T8" fmla="*/ 483 w 591"/>
                <a:gd name="T9" fmla="*/ 82 h 303"/>
                <a:gd name="T10" fmla="*/ 455 w 591"/>
                <a:gd name="T11" fmla="*/ 63 h 303"/>
                <a:gd name="T12" fmla="*/ 421 w 591"/>
                <a:gd name="T13" fmla="*/ 58 h 303"/>
                <a:gd name="T14" fmla="*/ 412 w 591"/>
                <a:gd name="T15" fmla="*/ 58 h 303"/>
                <a:gd name="T16" fmla="*/ 393 w 591"/>
                <a:gd name="T17" fmla="*/ 63 h 303"/>
                <a:gd name="T18" fmla="*/ 367 w 591"/>
                <a:gd name="T19" fmla="*/ 76 h 303"/>
                <a:gd name="T20" fmla="*/ 354 w 591"/>
                <a:gd name="T21" fmla="*/ 91 h 303"/>
                <a:gd name="T22" fmla="*/ 334 w 591"/>
                <a:gd name="T23" fmla="*/ 54 h 303"/>
                <a:gd name="T24" fmla="*/ 302 w 591"/>
                <a:gd name="T25" fmla="*/ 24 h 303"/>
                <a:gd name="T26" fmla="*/ 265 w 591"/>
                <a:gd name="T27" fmla="*/ 5 h 303"/>
                <a:gd name="T28" fmla="*/ 222 w 591"/>
                <a:gd name="T29" fmla="*/ 0 h 303"/>
                <a:gd name="T30" fmla="*/ 207 w 591"/>
                <a:gd name="T31" fmla="*/ 0 h 303"/>
                <a:gd name="T32" fmla="*/ 179 w 591"/>
                <a:gd name="T33" fmla="*/ 5 h 303"/>
                <a:gd name="T34" fmla="*/ 155 w 591"/>
                <a:gd name="T35" fmla="*/ 15 h 303"/>
                <a:gd name="T36" fmla="*/ 133 w 591"/>
                <a:gd name="T37" fmla="*/ 30 h 303"/>
                <a:gd name="T38" fmla="*/ 114 w 591"/>
                <a:gd name="T39" fmla="*/ 48 h 303"/>
                <a:gd name="T40" fmla="*/ 99 w 591"/>
                <a:gd name="T41" fmla="*/ 71 h 303"/>
                <a:gd name="T42" fmla="*/ 88 w 591"/>
                <a:gd name="T43" fmla="*/ 95 h 303"/>
                <a:gd name="T44" fmla="*/ 80 w 591"/>
                <a:gd name="T45" fmla="*/ 121 h 303"/>
                <a:gd name="T46" fmla="*/ 79 w 591"/>
                <a:gd name="T47" fmla="*/ 136 h 303"/>
                <a:gd name="T48" fmla="*/ 49 w 591"/>
                <a:gd name="T49" fmla="*/ 143 h 303"/>
                <a:gd name="T50" fmla="*/ 23 w 591"/>
                <a:gd name="T51" fmla="*/ 162 h 303"/>
                <a:gd name="T52" fmla="*/ 6 w 591"/>
                <a:gd name="T53" fmla="*/ 188 h 303"/>
                <a:gd name="T54" fmla="*/ 0 w 591"/>
                <a:gd name="T55" fmla="*/ 220 h 303"/>
                <a:gd name="T56" fmla="*/ 2 w 591"/>
                <a:gd name="T57" fmla="*/ 235 h 303"/>
                <a:gd name="T58" fmla="*/ 8 w 591"/>
                <a:gd name="T59" fmla="*/ 259 h 303"/>
                <a:gd name="T60" fmla="*/ 21 w 591"/>
                <a:gd name="T61" fmla="*/ 277 h 303"/>
                <a:gd name="T62" fmla="*/ 36 w 591"/>
                <a:gd name="T63" fmla="*/ 289 h 303"/>
                <a:gd name="T64" fmla="*/ 58 w 591"/>
                <a:gd name="T65" fmla="*/ 300 h 303"/>
                <a:gd name="T66" fmla="*/ 86 w 591"/>
                <a:gd name="T67" fmla="*/ 303 h 303"/>
                <a:gd name="T68" fmla="*/ 520 w 591"/>
                <a:gd name="T69" fmla="*/ 303 h 303"/>
                <a:gd name="T70" fmla="*/ 543 w 591"/>
                <a:gd name="T71" fmla="*/ 300 h 303"/>
                <a:gd name="T72" fmla="*/ 569 w 591"/>
                <a:gd name="T73" fmla="*/ 287 h 303"/>
                <a:gd name="T74" fmla="*/ 580 w 591"/>
                <a:gd name="T75" fmla="*/ 274 h 303"/>
                <a:gd name="T76" fmla="*/ 589 w 591"/>
                <a:gd name="T77" fmla="*/ 255 h 303"/>
                <a:gd name="T78" fmla="*/ 591 w 591"/>
                <a:gd name="T79" fmla="*/ 231 h 303"/>
                <a:gd name="T80" fmla="*/ 589 w 591"/>
                <a:gd name="T81" fmla="*/ 218 h 303"/>
                <a:gd name="T82" fmla="*/ 580 w 591"/>
                <a:gd name="T83" fmla="*/ 192 h 303"/>
                <a:gd name="T84" fmla="*/ 559 w 591"/>
                <a:gd name="T85" fmla="*/ 173 h 303"/>
                <a:gd name="T86" fmla="*/ 535 w 591"/>
                <a:gd name="T87" fmla="*/ 162 h 303"/>
                <a:gd name="T88" fmla="*/ 520 w 591"/>
                <a:gd name="T89" fmla="*/ 16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1" h="303">
                  <a:moveTo>
                    <a:pt x="520" y="160"/>
                  </a:moveTo>
                  <a:lnTo>
                    <a:pt x="520" y="160"/>
                  </a:lnTo>
                  <a:lnTo>
                    <a:pt x="505" y="162"/>
                  </a:lnTo>
                  <a:lnTo>
                    <a:pt x="505" y="162"/>
                  </a:lnTo>
                  <a:lnTo>
                    <a:pt x="507" y="143"/>
                  </a:lnTo>
                  <a:lnTo>
                    <a:pt x="507" y="143"/>
                  </a:lnTo>
                  <a:lnTo>
                    <a:pt x="507" y="125"/>
                  </a:lnTo>
                  <a:lnTo>
                    <a:pt x="502" y="110"/>
                  </a:lnTo>
                  <a:lnTo>
                    <a:pt x="494" y="95"/>
                  </a:lnTo>
                  <a:lnTo>
                    <a:pt x="483" y="82"/>
                  </a:lnTo>
                  <a:lnTo>
                    <a:pt x="470" y="72"/>
                  </a:lnTo>
                  <a:lnTo>
                    <a:pt x="455" y="63"/>
                  </a:lnTo>
                  <a:lnTo>
                    <a:pt x="440" y="59"/>
                  </a:lnTo>
                  <a:lnTo>
                    <a:pt x="421" y="58"/>
                  </a:lnTo>
                  <a:lnTo>
                    <a:pt x="421" y="58"/>
                  </a:lnTo>
                  <a:lnTo>
                    <a:pt x="412" y="58"/>
                  </a:lnTo>
                  <a:lnTo>
                    <a:pt x="403" y="59"/>
                  </a:lnTo>
                  <a:lnTo>
                    <a:pt x="393" y="63"/>
                  </a:lnTo>
                  <a:lnTo>
                    <a:pt x="384" y="67"/>
                  </a:lnTo>
                  <a:lnTo>
                    <a:pt x="367" y="76"/>
                  </a:lnTo>
                  <a:lnTo>
                    <a:pt x="354" y="91"/>
                  </a:lnTo>
                  <a:lnTo>
                    <a:pt x="354" y="91"/>
                  </a:lnTo>
                  <a:lnTo>
                    <a:pt x="345" y="71"/>
                  </a:lnTo>
                  <a:lnTo>
                    <a:pt x="334" y="54"/>
                  </a:lnTo>
                  <a:lnTo>
                    <a:pt x="319" y="39"/>
                  </a:lnTo>
                  <a:lnTo>
                    <a:pt x="302" y="24"/>
                  </a:lnTo>
                  <a:lnTo>
                    <a:pt x="285" y="15"/>
                  </a:lnTo>
                  <a:lnTo>
                    <a:pt x="265" y="5"/>
                  </a:lnTo>
                  <a:lnTo>
                    <a:pt x="244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07" y="0"/>
                  </a:lnTo>
                  <a:lnTo>
                    <a:pt x="194" y="2"/>
                  </a:lnTo>
                  <a:lnTo>
                    <a:pt x="179" y="5"/>
                  </a:lnTo>
                  <a:lnTo>
                    <a:pt x="168" y="9"/>
                  </a:lnTo>
                  <a:lnTo>
                    <a:pt x="155" y="15"/>
                  </a:lnTo>
                  <a:lnTo>
                    <a:pt x="144" y="22"/>
                  </a:lnTo>
                  <a:lnTo>
                    <a:pt x="133" y="30"/>
                  </a:lnTo>
                  <a:lnTo>
                    <a:pt x="123" y="39"/>
                  </a:lnTo>
                  <a:lnTo>
                    <a:pt x="114" y="48"/>
                  </a:lnTo>
                  <a:lnTo>
                    <a:pt x="105" y="59"/>
                  </a:lnTo>
                  <a:lnTo>
                    <a:pt x="99" y="71"/>
                  </a:lnTo>
                  <a:lnTo>
                    <a:pt x="92" y="82"/>
                  </a:lnTo>
                  <a:lnTo>
                    <a:pt x="88" y="95"/>
                  </a:lnTo>
                  <a:lnTo>
                    <a:pt x="84" y="108"/>
                  </a:lnTo>
                  <a:lnTo>
                    <a:pt x="80" y="121"/>
                  </a:lnTo>
                  <a:lnTo>
                    <a:pt x="79" y="136"/>
                  </a:lnTo>
                  <a:lnTo>
                    <a:pt x="79" y="136"/>
                  </a:lnTo>
                  <a:lnTo>
                    <a:pt x="64" y="138"/>
                  </a:lnTo>
                  <a:lnTo>
                    <a:pt x="49" y="143"/>
                  </a:lnTo>
                  <a:lnTo>
                    <a:pt x="36" y="151"/>
                  </a:lnTo>
                  <a:lnTo>
                    <a:pt x="23" y="162"/>
                  </a:lnTo>
                  <a:lnTo>
                    <a:pt x="13" y="173"/>
                  </a:lnTo>
                  <a:lnTo>
                    <a:pt x="6" y="188"/>
                  </a:lnTo>
                  <a:lnTo>
                    <a:pt x="2" y="203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2" y="235"/>
                  </a:lnTo>
                  <a:lnTo>
                    <a:pt x="4" y="248"/>
                  </a:lnTo>
                  <a:lnTo>
                    <a:pt x="8" y="259"/>
                  </a:lnTo>
                  <a:lnTo>
                    <a:pt x="13" y="268"/>
                  </a:lnTo>
                  <a:lnTo>
                    <a:pt x="21" y="277"/>
                  </a:lnTo>
                  <a:lnTo>
                    <a:pt x="28" y="283"/>
                  </a:lnTo>
                  <a:lnTo>
                    <a:pt x="36" y="289"/>
                  </a:lnTo>
                  <a:lnTo>
                    <a:pt x="43" y="294"/>
                  </a:lnTo>
                  <a:lnTo>
                    <a:pt x="58" y="300"/>
                  </a:lnTo>
                  <a:lnTo>
                    <a:pt x="73" y="303"/>
                  </a:lnTo>
                  <a:lnTo>
                    <a:pt x="86" y="303"/>
                  </a:lnTo>
                  <a:lnTo>
                    <a:pt x="520" y="303"/>
                  </a:lnTo>
                  <a:lnTo>
                    <a:pt x="520" y="303"/>
                  </a:lnTo>
                  <a:lnTo>
                    <a:pt x="531" y="303"/>
                  </a:lnTo>
                  <a:lnTo>
                    <a:pt x="543" y="300"/>
                  </a:lnTo>
                  <a:lnTo>
                    <a:pt x="556" y="296"/>
                  </a:lnTo>
                  <a:lnTo>
                    <a:pt x="569" y="287"/>
                  </a:lnTo>
                  <a:lnTo>
                    <a:pt x="574" y="281"/>
                  </a:lnTo>
                  <a:lnTo>
                    <a:pt x="580" y="274"/>
                  </a:lnTo>
                  <a:lnTo>
                    <a:pt x="585" y="266"/>
                  </a:lnTo>
                  <a:lnTo>
                    <a:pt x="589" y="255"/>
                  </a:lnTo>
                  <a:lnTo>
                    <a:pt x="591" y="244"/>
                  </a:lnTo>
                  <a:lnTo>
                    <a:pt x="591" y="231"/>
                  </a:lnTo>
                  <a:lnTo>
                    <a:pt x="591" y="231"/>
                  </a:lnTo>
                  <a:lnTo>
                    <a:pt x="589" y="218"/>
                  </a:lnTo>
                  <a:lnTo>
                    <a:pt x="585" y="203"/>
                  </a:lnTo>
                  <a:lnTo>
                    <a:pt x="580" y="192"/>
                  </a:lnTo>
                  <a:lnTo>
                    <a:pt x="570" y="180"/>
                  </a:lnTo>
                  <a:lnTo>
                    <a:pt x="559" y="173"/>
                  </a:lnTo>
                  <a:lnTo>
                    <a:pt x="548" y="166"/>
                  </a:lnTo>
                  <a:lnTo>
                    <a:pt x="535" y="162"/>
                  </a:lnTo>
                  <a:lnTo>
                    <a:pt x="520" y="160"/>
                  </a:lnTo>
                  <a:lnTo>
                    <a:pt x="520" y="1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292100" dist="279400" dir="3420000" sx="89000" sy="89000" algn="tl" rotWithShape="0">
                <a:srgbClr val="1E252E">
                  <a:alpha val="2392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11"/>
            <p:cNvSpPr>
              <a:spLocks/>
            </p:cNvSpPr>
            <p:nvPr userDrawn="1"/>
          </p:nvSpPr>
          <p:spPr bwMode="auto">
            <a:xfrm>
              <a:off x="5739252" y="3663316"/>
              <a:ext cx="469032" cy="240468"/>
            </a:xfrm>
            <a:custGeom>
              <a:avLst/>
              <a:gdLst>
                <a:gd name="T0" fmla="*/ 520 w 591"/>
                <a:gd name="T1" fmla="*/ 160 h 303"/>
                <a:gd name="T2" fmla="*/ 505 w 591"/>
                <a:gd name="T3" fmla="*/ 162 h 303"/>
                <a:gd name="T4" fmla="*/ 507 w 591"/>
                <a:gd name="T5" fmla="*/ 143 h 303"/>
                <a:gd name="T6" fmla="*/ 502 w 591"/>
                <a:gd name="T7" fmla="*/ 110 h 303"/>
                <a:gd name="T8" fmla="*/ 483 w 591"/>
                <a:gd name="T9" fmla="*/ 82 h 303"/>
                <a:gd name="T10" fmla="*/ 455 w 591"/>
                <a:gd name="T11" fmla="*/ 63 h 303"/>
                <a:gd name="T12" fmla="*/ 421 w 591"/>
                <a:gd name="T13" fmla="*/ 58 h 303"/>
                <a:gd name="T14" fmla="*/ 412 w 591"/>
                <a:gd name="T15" fmla="*/ 58 h 303"/>
                <a:gd name="T16" fmla="*/ 393 w 591"/>
                <a:gd name="T17" fmla="*/ 63 h 303"/>
                <a:gd name="T18" fmla="*/ 367 w 591"/>
                <a:gd name="T19" fmla="*/ 76 h 303"/>
                <a:gd name="T20" fmla="*/ 354 w 591"/>
                <a:gd name="T21" fmla="*/ 91 h 303"/>
                <a:gd name="T22" fmla="*/ 334 w 591"/>
                <a:gd name="T23" fmla="*/ 54 h 303"/>
                <a:gd name="T24" fmla="*/ 302 w 591"/>
                <a:gd name="T25" fmla="*/ 24 h 303"/>
                <a:gd name="T26" fmla="*/ 265 w 591"/>
                <a:gd name="T27" fmla="*/ 5 h 303"/>
                <a:gd name="T28" fmla="*/ 222 w 591"/>
                <a:gd name="T29" fmla="*/ 0 h 303"/>
                <a:gd name="T30" fmla="*/ 207 w 591"/>
                <a:gd name="T31" fmla="*/ 0 h 303"/>
                <a:gd name="T32" fmla="*/ 179 w 591"/>
                <a:gd name="T33" fmla="*/ 5 h 303"/>
                <a:gd name="T34" fmla="*/ 155 w 591"/>
                <a:gd name="T35" fmla="*/ 15 h 303"/>
                <a:gd name="T36" fmla="*/ 133 w 591"/>
                <a:gd name="T37" fmla="*/ 30 h 303"/>
                <a:gd name="T38" fmla="*/ 114 w 591"/>
                <a:gd name="T39" fmla="*/ 48 h 303"/>
                <a:gd name="T40" fmla="*/ 99 w 591"/>
                <a:gd name="T41" fmla="*/ 71 h 303"/>
                <a:gd name="T42" fmla="*/ 88 w 591"/>
                <a:gd name="T43" fmla="*/ 95 h 303"/>
                <a:gd name="T44" fmla="*/ 80 w 591"/>
                <a:gd name="T45" fmla="*/ 121 h 303"/>
                <a:gd name="T46" fmla="*/ 79 w 591"/>
                <a:gd name="T47" fmla="*/ 136 h 303"/>
                <a:gd name="T48" fmla="*/ 49 w 591"/>
                <a:gd name="T49" fmla="*/ 143 h 303"/>
                <a:gd name="T50" fmla="*/ 23 w 591"/>
                <a:gd name="T51" fmla="*/ 162 h 303"/>
                <a:gd name="T52" fmla="*/ 6 w 591"/>
                <a:gd name="T53" fmla="*/ 188 h 303"/>
                <a:gd name="T54" fmla="*/ 0 w 591"/>
                <a:gd name="T55" fmla="*/ 220 h 303"/>
                <a:gd name="T56" fmla="*/ 2 w 591"/>
                <a:gd name="T57" fmla="*/ 235 h 303"/>
                <a:gd name="T58" fmla="*/ 8 w 591"/>
                <a:gd name="T59" fmla="*/ 259 h 303"/>
                <a:gd name="T60" fmla="*/ 21 w 591"/>
                <a:gd name="T61" fmla="*/ 277 h 303"/>
                <a:gd name="T62" fmla="*/ 36 w 591"/>
                <a:gd name="T63" fmla="*/ 289 h 303"/>
                <a:gd name="T64" fmla="*/ 58 w 591"/>
                <a:gd name="T65" fmla="*/ 300 h 303"/>
                <a:gd name="T66" fmla="*/ 86 w 591"/>
                <a:gd name="T67" fmla="*/ 303 h 303"/>
                <a:gd name="T68" fmla="*/ 520 w 591"/>
                <a:gd name="T69" fmla="*/ 303 h 303"/>
                <a:gd name="T70" fmla="*/ 543 w 591"/>
                <a:gd name="T71" fmla="*/ 300 h 303"/>
                <a:gd name="T72" fmla="*/ 569 w 591"/>
                <a:gd name="T73" fmla="*/ 287 h 303"/>
                <a:gd name="T74" fmla="*/ 580 w 591"/>
                <a:gd name="T75" fmla="*/ 274 h 303"/>
                <a:gd name="T76" fmla="*/ 589 w 591"/>
                <a:gd name="T77" fmla="*/ 255 h 303"/>
                <a:gd name="T78" fmla="*/ 591 w 591"/>
                <a:gd name="T79" fmla="*/ 231 h 303"/>
                <a:gd name="T80" fmla="*/ 589 w 591"/>
                <a:gd name="T81" fmla="*/ 218 h 303"/>
                <a:gd name="T82" fmla="*/ 580 w 591"/>
                <a:gd name="T83" fmla="*/ 192 h 303"/>
                <a:gd name="T84" fmla="*/ 559 w 591"/>
                <a:gd name="T85" fmla="*/ 173 h 303"/>
                <a:gd name="T86" fmla="*/ 535 w 591"/>
                <a:gd name="T87" fmla="*/ 162 h 303"/>
                <a:gd name="T88" fmla="*/ 520 w 591"/>
                <a:gd name="T89" fmla="*/ 16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1" h="303">
                  <a:moveTo>
                    <a:pt x="520" y="160"/>
                  </a:moveTo>
                  <a:lnTo>
                    <a:pt x="520" y="160"/>
                  </a:lnTo>
                  <a:lnTo>
                    <a:pt x="505" y="162"/>
                  </a:lnTo>
                  <a:lnTo>
                    <a:pt x="505" y="162"/>
                  </a:lnTo>
                  <a:lnTo>
                    <a:pt x="507" y="143"/>
                  </a:lnTo>
                  <a:lnTo>
                    <a:pt x="507" y="143"/>
                  </a:lnTo>
                  <a:lnTo>
                    <a:pt x="507" y="125"/>
                  </a:lnTo>
                  <a:lnTo>
                    <a:pt x="502" y="110"/>
                  </a:lnTo>
                  <a:lnTo>
                    <a:pt x="494" y="95"/>
                  </a:lnTo>
                  <a:lnTo>
                    <a:pt x="483" y="82"/>
                  </a:lnTo>
                  <a:lnTo>
                    <a:pt x="470" y="72"/>
                  </a:lnTo>
                  <a:lnTo>
                    <a:pt x="455" y="63"/>
                  </a:lnTo>
                  <a:lnTo>
                    <a:pt x="440" y="59"/>
                  </a:lnTo>
                  <a:lnTo>
                    <a:pt x="421" y="58"/>
                  </a:lnTo>
                  <a:lnTo>
                    <a:pt x="421" y="58"/>
                  </a:lnTo>
                  <a:lnTo>
                    <a:pt x="412" y="58"/>
                  </a:lnTo>
                  <a:lnTo>
                    <a:pt x="403" y="59"/>
                  </a:lnTo>
                  <a:lnTo>
                    <a:pt x="393" y="63"/>
                  </a:lnTo>
                  <a:lnTo>
                    <a:pt x="384" y="67"/>
                  </a:lnTo>
                  <a:lnTo>
                    <a:pt x="367" y="76"/>
                  </a:lnTo>
                  <a:lnTo>
                    <a:pt x="354" y="91"/>
                  </a:lnTo>
                  <a:lnTo>
                    <a:pt x="354" y="91"/>
                  </a:lnTo>
                  <a:lnTo>
                    <a:pt x="345" y="71"/>
                  </a:lnTo>
                  <a:lnTo>
                    <a:pt x="334" y="54"/>
                  </a:lnTo>
                  <a:lnTo>
                    <a:pt x="319" y="39"/>
                  </a:lnTo>
                  <a:lnTo>
                    <a:pt x="302" y="24"/>
                  </a:lnTo>
                  <a:lnTo>
                    <a:pt x="285" y="15"/>
                  </a:lnTo>
                  <a:lnTo>
                    <a:pt x="265" y="5"/>
                  </a:lnTo>
                  <a:lnTo>
                    <a:pt x="244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07" y="0"/>
                  </a:lnTo>
                  <a:lnTo>
                    <a:pt x="194" y="2"/>
                  </a:lnTo>
                  <a:lnTo>
                    <a:pt x="179" y="5"/>
                  </a:lnTo>
                  <a:lnTo>
                    <a:pt x="168" y="9"/>
                  </a:lnTo>
                  <a:lnTo>
                    <a:pt x="155" y="15"/>
                  </a:lnTo>
                  <a:lnTo>
                    <a:pt x="144" y="22"/>
                  </a:lnTo>
                  <a:lnTo>
                    <a:pt x="133" y="30"/>
                  </a:lnTo>
                  <a:lnTo>
                    <a:pt x="123" y="39"/>
                  </a:lnTo>
                  <a:lnTo>
                    <a:pt x="114" y="48"/>
                  </a:lnTo>
                  <a:lnTo>
                    <a:pt x="105" y="59"/>
                  </a:lnTo>
                  <a:lnTo>
                    <a:pt x="99" y="71"/>
                  </a:lnTo>
                  <a:lnTo>
                    <a:pt x="92" y="82"/>
                  </a:lnTo>
                  <a:lnTo>
                    <a:pt x="88" y="95"/>
                  </a:lnTo>
                  <a:lnTo>
                    <a:pt x="84" y="108"/>
                  </a:lnTo>
                  <a:lnTo>
                    <a:pt x="80" y="121"/>
                  </a:lnTo>
                  <a:lnTo>
                    <a:pt x="79" y="136"/>
                  </a:lnTo>
                  <a:lnTo>
                    <a:pt x="79" y="136"/>
                  </a:lnTo>
                  <a:lnTo>
                    <a:pt x="64" y="138"/>
                  </a:lnTo>
                  <a:lnTo>
                    <a:pt x="49" y="143"/>
                  </a:lnTo>
                  <a:lnTo>
                    <a:pt x="36" y="151"/>
                  </a:lnTo>
                  <a:lnTo>
                    <a:pt x="23" y="162"/>
                  </a:lnTo>
                  <a:lnTo>
                    <a:pt x="13" y="173"/>
                  </a:lnTo>
                  <a:lnTo>
                    <a:pt x="6" y="188"/>
                  </a:lnTo>
                  <a:lnTo>
                    <a:pt x="2" y="203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2" y="235"/>
                  </a:lnTo>
                  <a:lnTo>
                    <a:pt x="4" y="248"/>
                  </a:lnTo>
                  <a:lnTo>
                    <a:pt x="8" y="259"/>
                  </a:lnTo>
                  <a:lnTo>
                    <a:pt x="13" y="268"/>
                  </a:lnTo>
                  <a:lnTo>
                    <a:pt x="21" y="277"/>
                  </a:lnTo>
                  <a:lnTo>
                    <a:pt x="28" y="283"/>
                  </a:lnTo>
                  <a:lnTo>
                    <a:pt x="36" y="289"/>
                  </a:lnTo>
                  <a:lnTo>
                    <a:pt x="43" y="294"/>
                  </a:lnTo>
                  <a:lnTo>
                    <a:pt x="58" y="300"/>
                  </a:lnTo>
                  <a:lnTo>
                    <a:pt x="73" y="303"/>
                  </a:lnTo>
                  <a:lnTo>
                    <a:pt x="86" y="303"/>
                  </a:lnTo>
                  <a:lnTo>
                    <a:pt x="520" y="303"/>
                  </a:lnTo>
                  <a:lnTo>
                    <a:pt x="520" y="303"/>
                  </a:lnTo>
                  <a:lnTo>
                    <a:pt x="531" y="303"/>
                  </a:lnTo>
                  <a:lnTo>
                    <a:pt x="543" y="300"/>
                  </a:lnTo>
                  <a:lnTo>
                    <a:pt x="556" y="296"/>
                  </a:lnTo>
                  <a:lnTo>
                    <a:pt x="569" y="287"/>
                  </a:lnTo>
                  <a:lnTo>
                    <a:pt x="574" y="281"/>
                  </a:lnTo>
                  <a:lnTo>
                    <a:pt x="580" y="274"/>
                  </a:lnTo>
                  <a:lnTo>
                    <a:pt x="585" y="266"/>
                  </a:lnTo>
                  <a:lnTo>
                    <a:pt x="589" y="255"/>
                  </a:lnTo>
                  <a:lnTo>
                    <a:pt x="591" y="244"/>
                  </a:lnTo>
                  <a:lnTo>
                    <a:pt x="591" y="231"/>
                  </a:lnTo>
                  <a:lnTo>
                    <a:pt x="591" y="231"/>
                  </a:lnTo>
                  <a:lnTo>
                    <a:pt x="589" y="218"/>
                  </a:lnTo>
                  <a:lnTo>
                    <a:pt x="585" y="203"/>
                  </a:lnTo>
                  <a:lnTo>
                    <a:pt x="580" y="192"/>
                  </a:lnTo>
                  <a:lnTo>
                    <a:pt x="570" y="180"/>
                  </a:lnTo>
                  <a:lnTo>
                    <a:pt x="559" y="173"/>
                  </a:lnTo>
                  <a:lnTo>
                    <a:pt x="548" y="166"/>
                  </a:lnTo>
                  <a:lnTo>
                    <a:pt x="535" y="162"/>
                  </a:lnTo>
                  <a:lnTo>
                    <a:pt x="520" y="160"/>
                  </a:lnTo>
                  <a:lnTo>
                    <a:pt x="520" y="1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292100" dist="279400" dir="3420000" sx="89000" sy="89000" algn="tl" rotWithShape="0">
                <a:srgbClr val="1E252E">
                  <a:alpha val="2392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2" name="Shape 15"/>
          <p:cNvSpPr txBox="1">
            <a:spLocks noGrp="1"/>
          </p:cNvSpPr>
          <p:nvPr userDrawn="1">
            <p:ph type="subTitle" idx="1" hasCustomPrompt="1"/>
          </p:nvPr>
        </p:nvSpPr>
        <p:spPr>
          <a:xfrm>
            <a:off x="4540259" y="1584787"/>
            <a:ext cx="4023037" cy="167151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l" rtl="0">
              <a:lnSpc>
                <a:spcPct val="130000"/>
              </a:lnSpc>
              <a:spcBef>
                <a:spcPts val="0"/>
              </a:spcBef>
              <a:buSzPct val="100000"/>
              <a:buNone/>
              <a:defRPr sz="3500" b="1" spc="-300">
                <a:solidFill>
                  <a:schemeClr val="bg1"/>
                </a:solidFill>
                <a:latin typeface="+mn-ea"/>
                <a:ea typeface="+mn-ea"/>
              </a:defRPr>
            </a:lvl1pPr>
            <a:lvl2pPr lvl="1" algn="r" rtl="0">
              <a:spcBef>
                <a:spcPts val="0"/>
              </a:spcBef>
              <a:buNone/>
              <a:defRPr>
                <a:solidFill>
                  <a:srgbClr val="6FA8DC"/>
                </a:solidFill>
              </a:defRPr>
            </a:lvl2pPr>
            <a:lvl3pPr lvl="2" algn="r" rtl="0">
              <a:spcBef>
                <a:spcPts val="0"/>
              </a:spcBef>
              <a:buNone/>
              <a:defRPr>
                <a:solidFill>
                  <a:srgbClr val="6FA8DC"/>
                </a:solidFill>
              </a:defRPr>
            </a:lvl3pPr>
            <a:lvl4pPr lvl="3" algn="r" rtl="0">
              <a:spcBef>
                <a:spcPts val="0"/>
              </a:spcBef>
              <a:buSzPct val="100000"/>
              <a:buNone/>
              <a:defRPr sz="2400">
                <a:solidFill>
                  <a:srgbClr val="6FA8DC"/>
                </a:solidFill>
              </a:defRPr>
            </a:lvl4pPr>
            <a:lvl5pPr lvl="4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5pPr>
            <a:lvl6pPr lvl="5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6pPr>
            <a:lvl7pPr lvl="6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7pPr>
            <a:lvl8pPr lvl="7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8pPr>
            <a:lvl9pPr lvl="8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9pPr>
          </a:lstStyle>
          <a:p>
            <a:r>
              <a:rPr lang="en-US" dirty="0" smtClean="0"/>
              <a:t>01 </a:t>
            </a:r>
            <a:r>
              <a:rPr lang="ko-KR" altLang="en-US" dirty="0" err="1" smtClean="0"/>
              <a:t>소단원명</a:t>
            </a:r>
            <a:r>
              <a:rPr lang="ko-KR" altLang="en-US" dirty="0" smtClean="0"/>
              <a:t> 입력</a:t>
            </a:r>
            <a:endParaRPr dirty="0"/>
          </a:p>
        </p:txBody>
      </p:sp>
      <p:sp>
        <p:nvSpPr>
          <p:cNvPr id="36" name="Shape 19"/>
          <p:cNvSpPr txBox="1">
            <a:spLocks noGrp="1"/>
          </p:cNvSpPr>
          <p:nvPr>
            <p:ph type="body" idx="10" hasCustomPrompt="1"/>
          </p:nvPr>
        </p:nvSpPr>
        <p:spPr>
          <a:xfrm>
            <a:off x="157956" y="354969"/>
            <a:ext cx="1398514" cy="48577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30000"/>
              </a:lnSpc>
              <a:spcBef>
                <a:spcPts val="0"/>
              </a:spcBef>
              <a:buSzPct val="100000"/>
              <a:defRPr sz="1500" b="1" i="0" spc="-150">
                <a:solidFill>
                  <a:schemeClr val="bg1"/>
                </a:solidFill>
                <a:latin typeface="+mn-ea"/>
                <a:ea typeface="+mn-ea"/>
              </a:defRPr>
            </a:lvl1pPr>
            <a:lvl2pPr lvl="1" rtl="0">
              <a:spcBef>
                <a:spcPts val="0"/>
              </a:spcBef>
              <a:buSzPct val="100000"/>
              <a:defRPr sz="4000" b="1" i="1"/>
            </a:lvl2pPr>
            <a:lvl3pPr lvl="2" rtl="0">
              <a:spcBef>
                <a:spcPts val="0"/>
              </a:spcBef>
              <a:buSzPct val="100000"/>
              <a:defRPr sz="4000" b="1" i="1"/>
            </a:lvl3pPr>
            <a:lvl4pPr lvl="3" rtl="0">
              <a:spcBef>
                <a:spcPts val="0"/>
              </a:spcBef>
              <a:buSzPct val="100000"/>
              <a:defRPr sz="4000" b="1" i="1"/>
            </a:lvl4pPr>
            <a:lvl5pPr lvl="4" rtl="0">
              <a:spcBef>
                <a:spcPts val="0"/>
              </a:spcBef>
              <a:buSzPct val="100000"/>
              <a:defRPr sz="4000" b="1" i="1"/>
            </a:lvl5pPr>
            <a:lvl6pPr lvl="5" rtl="0">
              <a:spcBef>
                <a:spcPts val="0"/>
              </a:spcBef>
              <a:buSzPct val="100000"/>
              <a:defRPr sz="4000" b="1" i="1"/>
            </a:lvl6pPr>
            <a:lvl7pPr lvl="6" rtl="0">
              <a:spcBef>
                <a:spcPts val="0"/>
              </a:spcBef>
              <a:buSzPct val="100000"/>
              <a:defRPr sz="4000" b="1" i="1"/>
            </a:lvl7pPr>
            <a:lvl8pPr lvl="7" rtl="0">
              <a:spcBef>
                <a:spcPts val="0"/>
              </a:spcBef>
              <a:buSzPct val="100000"/>
              <a:defRPr sz="4000" b="1" i="1"/>
            </a:lvl8pPr>
            <a:lvl9pPr lvl="8">
              <a:spcBef>
                <a:spcPts val="0"/>
              </a:spcBef>
              <a:buSzPct val="100000"/>
              <a:defRPr sz="4000" b="1" i="1"/>
            </a:lvl9pPr>
          </a:lstStyle>
          <a:p>
            <a:r>
              <a:rPr lang="ko-KR" altLang="en-US" dirty="0" smtClean="0"/>
              <a:t>중학교</a:t>
            </a:r>
            <a:endParaRPr dirty="0"/>
          </a:p>
        </p:txBody>
      </p:sp>
      <p:sp>
        <p:nvSpPr>
          <p:cNvPr id="37" name="Shape 19"/>
          <p:cNvSpPr txBox="1">
            <a:spLocks noGrp="1"/>
          </p:cNvSpPr>
          <p:nvPr>
            <p:ph type="body" idx="11" hasCustomPrompt="1"/>
          </p:nvPr>
        </p:nvSpPr>
        <p:spPr>
          <a:xfrm>
            <a:off x="157955" y="678819"/>
            <a:ext cx="1540215" cy="78184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30000"/>
              </a:lnSpc>
              <a:spcBef>
                <a:spcPts val="0"/>
              </a:spcBef>
              <a:buSzPct val="100000"/>
              <a:defRPr sz="3000" b="1" i="0" spc="-150">
                <a:solidFill>
                  <a:srgbClr val="FFFF00"/>
                </a:solidFill>
                <a:latin typeface="+mn-ea"/>
                <a:ea typeface="+mn-ea"/>
              </a:defRPr>
            </a:lvl1pPr>
            <a:lvl2pPr lvl="1" rtl="0">
              <a:spcBef>
                <a:spcPts val="0"/>
              </a:spcBef>
              <a:buSzPct val="100000"/>
              <a:defRPr sz="4000" b="1" i="1"/>
            </a:lvl2pPr>
            <a:lvl3pPr lvl="2" rtl="0">
              <a:spcBef>
                <a:spcPts val="0"/>
              </a:spcBef>
              <a:buSzPct val="100000"/>
              <a:defRPr sz="4000" b="1" i="1"/>
            </a:lvl3pPr>
            <a:lvl4pPr lvl="3" rtl="0">
              <a:spcBef>
                <a:spcPts val="0"/>
              </a:spcBef>
              <a:buSzPct val="100000"/>
              <a:defRPr sz="4000" b="1" i="1"/>
            </a:lvl4pPr>
            <a:lvl5pPr lvl="4" rtl="0">
              <a:spcBef>
                <a:spcPts val="0"/>
              </a:spcBef>
              <a:buSzPct val="100000"/>
              <a:defRPr sz="4000" b="1" i="1"/>
            </a:lvl5pPr>
            <a:lvl6pPr lvl="5" rtl="0">
              <a:spcBef>
                <a:spcPts val="0"/>
              </a:spcBef>
              <a:buSzPct val="100000"/>
              <a:defRPr sz="4000" b="1" i="1"/>
            </a:lvl6pPr>
            <a:lvl7pPr lvl="6" rtl="0">
              <a:spcBef>
                <a:spcPts val="0"/>
              </a:spcBef>
              <a:buSzPct val="100000"/>
              <a:defRPr sz="4000" b="1" i="1"/>
            </a:lvl7pPr>
            <a:lvl8pPr lvl="7" rtl="0">
              <a:spcBef>
                <a:spcPts val="0"/>
              </a:spcBef>
              <a:buSzPct val="100000"/>
              <a:defRPr sz="4000" b="1" i="1"/>
            </a:lvl8pPr>
            <a:lvl9pPr lvl="8">
              <a:spcBef>
                <a:spcPts val="0"/>
              </a:spcBef>
              <a:buSzPct val="100000"/>
              <a:defRPr sz="4000" b="1" i="1"/>
            </a:lvl9pPr>
          </a:lstStyle>
          <a:p>
            <a:r>
              <a:rPr lang="ko-KR" altLang="en-US" dirty="0" smtClean="0"/>
              <a:t>수학 </a:t>
            </a:r>
            <a:r>
              <a:rPr lang="en-US" altLang="ko-KR" dirty="0" smtClean="0"/>
              <a:t>1</a:t>
            </a:r>
            <a:endParaRPr dirty="0"/>
          </a:p>
        </p:txBody>
      </p:sp>
      <p:sp>
        <p:nvSpPr>
          <p:cNvPr id="39" name="Shape 19"/>
          <p:cNvSpPr txBox="1">
            <a:spLocks noGrp="1"/>
          </p:cNvSpPr>
          <p:nvPr userDrawn="1">
            <p:ph type="body" idx="12" hasCustomPrompt="1"/>
          </p:nvPr>
        </p:nvSpPr>
        <p:spPr>
          <a:xfrm>
            <a:off x="5924146" y="754603"/>
            <a:ext cx="2967605" cy="77318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30000"/>
              </a:lnSpc>
              <a:spcBef>
                <a:spcPts val="0"/>
              </a:spcBef>
              <a:buSzPct val="100000"/>
              <a:defRPr sz="2500" b="1" i="0" spc="-150">
                <a:solidFill>
                  <a:schemeClr val="bg1"/>
                </a:solidFill>
                <a:latin typeface="+mn-ea"/>
                <a:ea typeface="+mn-ea"/>
              </a:defRPr>
            </a:lvl1pPr>
            <a:lvl2pPr lvl="1" rtl="0">
              <a:spcBef>
                <a:spcPts val="0"/>
              </a:spcBef>
              <a:buSzPct val="100000"/>
              <a:defRPr sz="4000" b="1" i="1"/>
            </a:lvl2pPr>
            <a:lvl3pPr lvl="2" rtl="0">
              <a:spcBef>
                <a:spcPts val="0"/>
              </a:spcBef>
              <a:buSzPct val="100000"/>
              <a:defRPr sz="4000" b="1" i="1"/>
            </a:lvl3pPr>
            <a:lvl4pPr lvl="3" rtl="0">
              <a:spcBef>
                <a:spcPts val="0"/>
              </a:spcBef>
              <a:buSzPct val="100000"/>
              <a:defRPr sz="4000" b="1" i="1"/>
            </a:lvl4pPr>
            <a:lvl5pPr lvl="4" rtl="0">
              <a:spcBef>
                <a:spcPts val="0"/>
              </a:spcBef>
              <a:buSzPct val="100000"/>
              <a:defRPr sz="4000" b="1" i="1"/>
            </a:lvl5pPr>
            <a:lvl6pPr lvl="5" rtl="0">
              <a:spcBef>
                <a:spcPts val="0"/>
              </a:spcBef>
              <a:buSzPct val="100000"/>
              <a:defRPr sz="4000" b="1" i="1"/>
            </a:lvl6pPr>
            <a:lvl7pPr lvl="6" rtl="0">
              <a:spcBef>
                <a:spcPts val="0"/>
              </a:spcBef>
              <a:buSzPct val="100000"/>
              <a:defRPr sz="4000" b="1" i="1"/>
            </a:lvl7pPr>
            <a:lvl8pPr lvl="7" rtl="0">
              <a:spcBef>
                <a:spcPts val="0"/>
              </a:spcBef>
              <a:buSzPct val="100000"/>
              <a:defRPr sz="4000" b="1" i="1"/>
            </a:lvl8pPr>
            <a:lvl9pPr lvl="8">
              <a:spcBef>
                <a:spcPts val="0"/>
              </a:spcBef>
              <a:buSzPct val="100000"/>
              <a:defRPr sz="4000" b="1" i="1"/>
            </a:lvl9pPr>
          </a:lstStyle>
          <a:p>
            <a:r>
              <a:rPr lang="en-US" altLang="ko-KR" dirty="0" smtClean="0"/>
              <a:t>1. </a:t>
            </a:r>
            <a:r>
              <a:rPr lang="ko-KR" altLang="en-US" dirty="0" err="1" smtClean="0"/>
              <a:t>중단원</a:t>
            </a:r>
            <a:r>
              <a:rPr lang="ko-KR" altLang="en-US" dirty="0" smtClean="0"/>
              <a:t> 명</a:t>
            </a:r>
            <a:endParaRPr dirty="0"/>
          </a:p>
        </p:txBody>
      </p:sp>
      <p:sp>
        <p:nvSpPr>
          <p:cNvPr id="41" name="Shape 14"/>
          <p:cNvSpPr txBox="1">
            <a:spLocks noGrp="1"/>
          </p:cNvSpPr>
          <p:nvPr userDrawn="1">
            <p:ph type="ctrTitle" hasCustomPrompt="1"/>
          </p:nvPr>
        </p:nvSpPr>
        <p:spPr>
          <a:xfrm>
            <a:off x="3576379" y="636085"/>
            <a:ext cx="3014426" cy="101220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l" rtl="0">
              <a:lnSpc>
                <a:spcPct val="120000"/>
              </a:lnSpc>
              <a:spcBef>
                <a:spcPts val="0"/>
              </a:spcBef>
              <a:buClr>
                <a:srgbClr val="073763"/>
              </a:buClr>
              <a:buSzPct val="100000"/>
              <a:defRPr sz="3500" b="1" spc="-300">
                <a:solidFill>
                  <a:schemeClr val="bg1"/>
                </a:solidFill>
                <a:latin typeface="+mn-ea"/>
                <a:ea typeface="+mn-ea"/>
              </a:defRPr>
            </a:lvl1pPr>
            <a:lvl2pPr lvl="1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2pPr>
            <a:lvl3pPr lvl="2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3pPr>
            <a:lvl4pPr lvl="3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4pPr>
            <a:lvl5pPr lvl="4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5pPr>
            <a:lvl6pPr lvl="5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6pPr>
            <a:lvl7pPr lvl="6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7pPr>
            <a:lvl8pPr lvl="7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8pPr>
            <a:lvl9pPr lvl="8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9pPr>
          </a:lstStyle>
          <a:p>
            <a:r>
              <a:rPr lang="ko-KR" altLang="en-US" dirty="0" err="1" smtClean="0"/>
              <a:t>대단원명</a:t>
            </a:r>
            <a:endParaRPr dirty="0"/>
          </a:p>
        </p:txBody>
      </p:sp>
      <p:cxnSp>
        <p:nvCxnSpPr>
          <p:cNvPr id="49" name="직선 연결선 48"/>
          <p:cNvCxnSpPr/>
          <p:nvPr userDrawn="1"/>
        </p:nvCxnSpPr>
        <p:spPr>
          <a:xfrm>
            <a:off x="2929097" y="1473032"/>
            <a:ext cx="6214903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/>
          <p:cNvGrpSpPr/>
          <p:nvPr userDrawn="1"/>
        </p:nvGrpSpPr>
        <p:grpSpPr>
          <a:xfrm>
            <a:off x="110331" y="3875568"/>
            <a:ext cx="4857719" cy="2648721"/>
            <a:chOff x="40819" y="3678769"/>
            <a:chExt cx="5300847" cy="2890341"/>
          </a:xfrm>
          <a:solidFill>
            <a:srgbClr val="FFFF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1" name="그룹 60"/>
            <p:cNvGrpSpPr/>
            <p:nvPr userDrawn="1"/>
          </p:nvGrpSpPr>
          <p:grpSpPr>
            <a:xfrm>
              <a:off x="40819" y="3678769"/>
              <a:ext cx="5300847" cy="2890341"/>
              <a:chOff x="8132763" y="1509713"/>
              <a:chExt cx="587375" cy="587375"/>
            </a:xfrm>
            <a:grpFill/>
          </p:grpSpPr>
          <p:sp>
            <p:nvSpPr>
              <p:cNvPr id="63" name="Freeform 2034"/>
              <p:cNvSpPr>
                <a:spLocks/>
              </p:cNvSpPr>
              <p:nvPr/>
            </p:nvSpPr>
            <p:spPr bwMode="auto">
              <a:xfrm>
                <a:off x="8132763" y="1782763"/>
                <a:ext cx="107950" cy="41275"/>
              </a:xfrm>
              <a:custGeom>
                <a:avLst/>
                <a:gdLst>
                  <a:gd name="T0" fmla="*/ 14 w 68"/>
                  <a:gd name="T1" fmla="*/ 26 h 26"/>
                  <a:gd name="T2" fmla="*/ 56 w 68"/>
                  <a:gd name="T3" fmla="*/ 26 h 26"/>
                  <a:gd name="T4" fmla="*/ 56 w 68"/>
                  <a:gd name="T5" fmla="*/ 26 h 26"/>
                  <a:gd name="T6" fmla="*/ 60 w 68"/>
                  <a:gd name="T7" fmla="*/ 24 h 26"/>
                  <a:gd name="T8" fmla="*/ 64 w 68"/>
                  <a:gd name="T9" fmla="*/ 22 h 26"/>
                  <a:gd name="T10" fmla="*/ 68 w 68"/>
                  <a:gd name="T11" fmla="*/ 18 h 26"/>
                  <a:gd name="T12" fmla="*/ 68 w 68"/>
                  <a:gd name="T13" fmla="*/ 12 h 26"/>
                  <a:gd name="T14" fmla="*/ 68 w 68"/>
                  <a:gd name="T15" fmla="*/ 12 h 26"/>
                  <a:gd name="T16" fmla="*/ 68 w 68"/>
                  <a:gd name="T17" fmla="*/ 8 h 26"/>
                  <a:gd name="T18" fmla="*/ 64 w 68"/>
                  <a:gd name="T19" fmla="*/ 4 h 26"/>
                  <a:gd name="T20" fmla="*/ 60 w 68"/>
                  <a:gd name="T21" fmla="*/ 0 h 26"/>
                  <a:gd name="T22" fmla="*/ 56 w 68"/>
                  <a:gd name="T23" fmla="*/ 0 h 26"/>
                  <a:gd name="T24" fmla="*/ 14 w 68"/>
                  <a:gd name="T25" fmla="*/ 0 h 26"/>
                  <a:gd name="T26" fmla="*/ 14 w 68"/>
                  <a:gd name="T27" fmla="*/ 0 h 26"/>
                  <a:gd name="T28" fmla="*/ 8 w 68"/>
                  <a:gd name="T29" fmla="*/ 0 h 26"/>
                  <a:gd name="T30" fmla="*/ 4 w 68"/>
                  <a:gd name="T31" fmla="*/ 4 h 26"/>
                  <a:gd name="T32" fmla="*/ 2 w 68"/>
                  <a:gd name="T33" fmla="*/ 8 h 26"/>
                  <a:gd name="T34" fmla="*/ 0 w 68"/>
                  <a:gd name="T35" fmla="*/ 12 h 26"/>
                  <a:gd name="T36" fmla="*/ 0 w 68"/>
                  <a:gd name="T37" fmla="*/ 12 h 26"/>
                  <a:gd name="T38" fmla="*/ 2 w 68"/>
                  <a:gd name="T39" fmla="*/ 18 h 26"/>
                  <a:gd name="T40" fmla="*/ 4 w 68"/>
                  <a:gd name="T41" fmla="*/ 22 h 26"/>
                  <a:gd name="T42" fmla="*/ 8 w 68"/>
                  <a:gd name="T43" fmla="*/ 24 h 26"/>
                  <a:gd name="T44" fmla="*/ 14 w 68"/>
                  <a:gd name="T45" fmla="*/ 26 h 26"/>
                  <a:gd name="T46" fmla="*/ 14 w 68"/>
                  <a:gd name="T4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26">
                    <a:moveTo>
                      <a:pt x="14" y="26"/>
                    </a:moveTo>
                    <a:lnTo>
                      <a:pt x="56" y="26"/>
                    </a:lnTo>
                    <a:lnTo>
                      <a:pt x="56" y="26"/>
                    </a:lnTo>
                    <a:lnTo>
                      <a:pt x="60" y="24"/>
                    </a:lnTo>
                    <a:lnTo>
                      <a:pt x="64" y="22"/>
                    </a:lnTo>
                    <a:lnTo>
                      <a:pt x="68" y="18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8" y="8"/>
                    </a:lnTo>
                    <a:lnTo>
                      <a:pt x="64" y="4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4" y="26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Freeform 2035"/>
              <p:cNvSpPr>
                <a:spLocks/>
              </p:cNvSpPr>
              <p:nvPr/>
            </p:nvSpPr>
            <p:spPr bwMode="auto">
              <a:xfrm>
                <a:off x="8612188" y="1782763"/>
                <a:ext cx="107950" cy="41275"/>
              </a:xfrm>
              <a:custGeom>
                <a:avLst/>
                <a:gdLst>
                  <a:gd name="T0" fmla="*/ 56 w 68"/>
                  <a:gd name="T1" fmla="*/ 0 h 26"/>
                  <a:gd name="T2" fmla="*/ 14 w 68"/>
                  <a:gd name="T3" fmla="*/ 0 h 26"/>
                  <a:gd name="T4" fmla="*/ 14 w 68"/>
                  <a:gd name="T5" fmla="*/ 0 h 26"/>
                  <a:gd name="T6" fmla="*/ 8 w 68"/>
                  <a:gd name="T7" fmla="*/ 0 h 26"/>
                  <a:gd name="T8" fmla="*/ 4 w 68"/>
                  <a:gd name="T9" fmla="*/ 4 h 26"/>
                  <a:gd name="T10" fmla="*/ 2 w 68"/>
                  <a:gd name="T11" fmla="*/ 8 h 26"/>
                  <a:gd name="T12" fmla="*/ 0 w 68"/>
                  <a:gd name="T13" fmla="*/ 12 h 26"/>
                  <a:gd name="T14" fmla="*/ 0 w 68"/>
                  <a:gd name="T15" fmla="*/ 12 h 26"/>
                  <a:gd name="T16" fmla="*/ 2 w 68"/>
                  <a:gd name="T17" fmla="*/ 18 h 26"/>
                  <a:gd name="T18" fmla="*/ 4 w 68"/>
                  <a:gd name="T19" fmla="*/ 22 h 26"/>
                  <a:gd name="T20" fmla="*/ 8 w 68"/>
                  <a:gd name="T21" fmla="*/ 24 h 26"/>
                  <a:gd name="T22" fmla="*/ 14 w 68"/>
                  <a:gd name="T23" fmla="*/ 26 h 26"/>
                  <a:gd name="T24" fmla="*/ 56 w 68"/>
                  <a:gd name="T25" fmla="*/ 26 h 26"/>
                  <a:gd name="T26" fmla="*/ 56 w 68"/>
                  <a:gd name="T27" fmla="*/ 26 h 26"/>
                  <a:gd name="T28" fmla="*/ 60 w 68"/>
                  <a:gd name="T29" fmla="*/ 24 h 26"/>
                  <a:gd name="T30" fmla="*/ 64 w 68"/>
                  <a:gd name="T31" fmla="*/ 22 h 26"/>
                  <a:gd name="T32" fmla="*/ 68 w 68"/>
                  <a:gd name="T33" fmla="*/ 18 h 26"/>
                  <a:gd name="T34" fmla="*/ 68 w 68"/>
                  <a:gd name="T35" fmla="*/ 12 h 26"/>
                  <a:gd name="T36" fmla="*/ 68 w 68"/>
                  <a:gd name="T37" fmla="*/ 12 h 26"/>
                  <a:gd name="T38" fmla="*/ 68 w 68"/>
                  <a:gd name="T39" fmla="*/ 8 h 26"/>
                  <a:gd name="T40" fmla="*/ 64 w 68"/>
                  <a:gd name="T41" fmla="*/ 4 h 26"/>
                  <a:gd name="T42" fmla="*/ 60 w 68"/>
                  <a:gd name="T43" fmla="*/ 0 h 26"/>
                  <a:gd name="T44" fmla="*/ 56 w 68"/>
                  <a:gd name="T45" fmla="*/ 0 h 26"/>
                  <a:gd name="T46" fmla="*/ 56 w 68"/>
                  <a:gd name="T4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26">
                    <a:moveTo>
                      <a:pt x="5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4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60" y="24"/>
                    </a:lnTo>
                    <a:lnTo>
                      <a:pt x="64" y="22"/>
                    </a:lnTo>
                    <a:lnTo>
                      <a:pt x="68" y="18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8" y="8"/>
                    </a:lnTo>
                    <a:lnTo>
                      <a:pt x="64" y="4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" name="Freeform 2036"/>
              <p:cNvSpPr>
                <a:spLocks/>
              </p:cNvSpPr>
              <p:nvPr/>
            </p:nvSpPr>
            <p:spPr bwMode="auto">
              <a:xfrm>
                <a:off x="8405813" y="1989138"/>
                <a:ext cx="41275" cy="107950"/>
              </a:xfrm>
              <a:custGeom>
                <a:avLst/>
                <a:gdLst>
                  <a:gd name="T0" fmla="*/ 26 w 26"/>
                  <a:gd name="T1" fmla="*/ 54 h 68"/>
                  <a:gd name="T2" fmla="*/ 26 w 26"/>
                  <a:gd name="T3" fmla="*/ 12 h 68"/>
                  <a:gd name="T4" fmla="*/ 26 w 26"/>
                  <a:gd name="T5" fmla="*/ 12 h 68"/>
                  <a:gd name="T6" fmla="*/ 26 w 26"/>
                  <a:gd name="T7" fmla="*/ 8 h 68"/>
                  <a:gd name="T8" fmla="*/ 22 w 26"/>
                  <a:gd name="T9" fmla="*/ 4 h 68"/>
                  <a:gd name="T10" fmla="*/ 18 w 26"/>
                  <a:gd name="T11" fmla="*/ 0 h 68"/>
                  <a:gd name="T12" fmla="*/ 14 w 26"/>
                  <a:gd name="T13" fmla="*/ 0 h 68"/>
                  <a:gd name="T14" fmla="*/ 14 w 26"/>
                  <a:gd name="T15" fmla="*/ 0 h 68"/>
                  <a:gd name="T16" fmla="*/ 8 w 26"/>
                  <a:gd name="T17" fmla="*/ 0 h 68"/>
                  <a:gd name="T18" fmla="*/ 4 w 26"/>
                  <a:gd name="T19" fmla="*/ 4 h 68"/>
                  <a:gd name="T20" fmla="*/ 2 w 26"/>
                  <a:gd name="T21" fmla="*/ 8 h 68"/>
                  <a:gd name="T22" fmla="*/ 0 w 26"/>
                  <a:gd name="T23" fmla="*/ 12 h 68"/>
                  <a:gd name="T24" fmla="*/ 0 w 26"/>
                  <a:gd name="T25" fmla="*/ 54 h 68"/>
                  <a:gd name="T26" fmla="*/ 0 w 26"/>
                  <a:gd name="T27" fmla="*/ 54 h 68"/>
                  <a:gd name="T28" fmla="*/ 2 w 26"/>
                  <a:gd name="T29" fmla="*/ 60 h 68"/>
                  <a:gd name="T30" fmla="*/ 4 w 26"/>
                  <a:gd name="T31" fmla="*/ 64 h 68"/>
                  <a:gd name="T32" fmla="*/ 8 w 26"/>
                  <a:gd name="T33" fmla="*/ 66 h 68"/>
                  <a:gd name="T34" fmla="*/ 14 w 26"/>
                  <a:gd name="T35" fmla="*/ 68 h 68"/>
                  <a:gd name="T36" fmla="*/ 14 w 26"/>
                  <a:gd name="T37" fmla="*/ 68 h 68"/>
                  <a:gd name="T38" fmla="*/ 18 w 26"/>
                  <a:gd name="T39" fmla="*/ 66 h 68"/>
                  <a:gd name="T40" fmla="*/ 22 w 26"/>
                  <a:gd name="T41" fmla="*/ 64 h 68"/>
                  <a:gd name="T42" fmla="*/ 26 w 26"/>
                  <a:gd name="T43" fmla="*/ 60 h 68"/>
                  <a:gd name="T44" fmla="*/ 26 w 26"/>
                  <a:gd name="T45" fmla="*/ 54 h 68"/>
                  <a:gd name="T46" fmla="*/ 26 w 26"/>
                  <a:gd name="T47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68">
                    <a:moveTo>
                      <a:pt x="26" y="54"/>
                    </a:moveTo>
                    <a:lnTo>
                      <a:pt x="26" y="12"/>
                    </a:lnTo>
                    <a:lnTo>
                      <a:pt x="26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60"/>
                    </a:lnTo>
                    <a:lnTo>
                      <a:pt x="4" y="64"/>
                    </a:lnTo>
                    <a:lnTo>
                      <a:pt x="8" y="66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8" y="66"/>
                    </a:lnTo>
                    <a:lnTo>
                      <a:pt x="22" y="64"/>
                    </a:lnTo>
                    <a:lnTo>
                      <a:pt x="26" y="60"/>
                    </a:lnTo>
                    <a:lnTo>
                      <a:pt x="26" y="54"/>
                    </a:lnTo>
                    <a:lnTo>
                      <a:pt x="2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" name="Freeform 2037"/>
              <p:cNvSpPr>
                <a:spLocks/>
              </p:cNvSpPr>
              <p:nvPr/>
            </p:nvSpPr>
            <p:spPr bwMode="auto">
              <a:xfrm>
                <a:off x="8405813" y="1509713"/>
                <a:ext cx="41275" cy="107950"/>
              </a:xfrm>
              <a:custGeom>
                <a:avLst/>
                <a:gdLst>
                  <a:gd name="T0" fmla="*/ 26 w 26"/>
                  <a:gd name="T1" fmla="*/ 54 h 68"/>
                  <a:gd name="T2" fmla="*/ 26 w 26"/>
                  <a:gd name="T3" fmla="*/ 12 h 68"/>
                  <a:gd name="T4" fmla="*/ 26 w 26"/>
                  <a:gd name="T5" fmla="*/ 12 h 68"/>
                  <a:gd name="T6" fmla="*/ 26 w 26"/>
                  <a:gd name="T7" fmla="*/ 8 h 68"/>
                  <a:gd name="T8" fmla="*/ 22 w 26"/>
                  <a:gd name="T9" fmla="*/ 4 h 68"/>
                  <a:gd name="T10" fmla="*/ 18 w 26"/>
                  <a:gd name="T11" fmla="*/ 0 h 68"/>
                  <a:gd name="T12" fmla="*/ 14 w 26"/>
                  <a:gd name="T13" fmla="*/ 0 h 68"/>
                  <a:gd name="T14" fmla="*/ 14 w 26"/>
                  <a:gd name="T15" fmla="*/ 0 h 68"/>
                  <a:gd name="T16" fmla="*/ 8 w 26"/>
                  <a:gd name="T17" fmla="*/ 0 h 68"/>
                  <a:gd name="T18" fmla="*/ 4 w 26"/>
                  <a:gd name="T19" fmla="*/ 4 h 68"/>
                  <a:gd name="T20" fmla="*/ 2 w 26"/>
                  <a:gd name="T21" fmla="*/ 8 h 68"/>
                  <a:gd name="T22" fmla="*/ 0 w 26"/>
                  <a:gd name="T23" fmla="*/ 12 h 68"/>
                  <a:gd name="T24" fmla="*/ 0 w 26"/>
                  <a:gd name="T25" fmla="*/ 54 h 68"/>
                  <a:gd name="T26" fmla="*/ 0 w 26"/>
                  <a:gd name="T27" fmla="*/ 54 h 68"/>
                  <a:gd name="T28" fmla="*/ 2 w 26"/>
                  <a:gd name="T29" fmla="*/ 60 h 68"/>
                  <a:gd name="T30" fmla="*/ 4 w 26"/>
                  <a:gd name="T31" fmla="*/ 64 h 68"/>
                  <a:gd name="T32" fmla="*/ 8 w 26"/>
                  <a:gd name="T33" fmla="*/ 66 h 68"/>
                  <a:gd name="T34" fmla="*/ 14 w 26"/>
                  <a:gd name="T35" fmla="*/ 68 h 68"/>
                  <a:gd name="T36" fmla="*/ 14 w 26"/>
                  <a:gd name="T37" fmla="*/ 68 h 68"/>
                  <a:gd name="T38" fmla="*/ 18 w 26"/>
                  <a:gd name="T39" fmla="*/ 66 h 68"/>
                  <a:gd name="T40" fmla="*/ 22 w 26"/>
                  <a:gd name="T41" fmla="*/ 64 h 68"/>
                  <a:gd name="T42" fmla="*/ 26 w 26"/>
                  <a:gd name="T43" fmla="*/ 60 h 68"/>
                  <a:gd name="T44" fmla="*/ 26 w 26"/>
                  <a:gd name="T45" fmla="*/ 54 h 68"/>
                  <a:gd name="T46" fmla="*/ 26 w 26"/>
                  <a:gd name="T47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68">
                    <a:moveTo>
                      <a:pt x="26" y="54"/>
                    </a:moveTo>
                    <a:lnTo>
                      <a:pt x="26" y="12"/>
                    </a:lnTo>
                    <a:lnTo>
                      <a:pt x="26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60"/>
                    </a:lnTo>
                    <a:lnTo>
                      <a:pt x="4" y="64"/>
                    </a:lnTo>
                    <a:lnTo>
                      <a:pt x="8" y="66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8" y="66"/>
                    </a:lnTo>
                    <a:lnTo>
                      <a:pt x="22" y="64"/>
                    </a:lnTo>
                    <a:lnTo>
                      <a:pt x="26" y="60"/>
                    </a:lnTo>
                    <a:lnTo>
                      <a:pt x="26" y="54"/>
                    </a:lnTo>
                    <a:lnTo>
                      <a:pt x="2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" name="Freeform 2038"/>
              <p:cNvSpPr>
                <a:spLocks/>
              </p:cNvSpPr>
              <p:nvPr/>
            </p:nvSpPr>
            <p:spPr bwMode="auto">
              <a:xfrm>
                <a:off x="8551863" y="1928813"/>
                <a:ext cx="73025" cy="73025"/>
              </a:xfrm>
              <a:custGeom>
                <a:avLst/>
                <a:gdLst>
                  <a:gd name="T0" fmla="*/ 22 w 46"/>
                  <a:gd name="T1" fmla="*/ 4 h 46"/>
                  <a:gd name="T2" fmla="*/ 22 w 46"/>
                  <a:gd name="T3" fmla="*/ 4 h 46"/>
                  <a:gd name="T4" fmla="*/ 18 w 46"/>
                  <a:gd name="T5" fmla="*/ 0 h 46"/>
                  <a:gd name="T6" fmla="*/ 14 w 46"/>
                  <a:gd name="T7" fmla="*/ 0 h 46"/>
                  <a:gd name="T8" fmla="*/ 8 w 46"/>
                  <a:gd name="T9" fmla="*/ 0 h 46"/>
                  <a:gd name="T10" fmla="*/ 4 w 46"/>
                  <a:gd name="T11" fmla="*/ 4 h 46"/>
                  <a:gd name="T12" fmla="*/ 4 w 46"/>
                  <a:gd name="T13" fmla="*/ 4 h 46"/>
                  <a:gd name="T14" fmla="*/ 2 w 46"/>
                  <a:gd name="T15" fmla="*/ 8 h 46"/>
                  <a:gd name="T16" fmla="*/ 0 w 46"/>
                  <a:gd name="T17" fmla="*/ 12 h 46"/>
                  <a:gd name="T18" fmla="*/ 2 w 46"/>
                  <a:gd name="T19" fmla="*/ 18 h 46"/>
                  <a:gd name="T20" fmla="*/ 4 w 46"/>
                  <a:gd name="T21" fmla="*/ 22 h 46"/>
                  <a:gd name="T22" fmla="*/ 24 w 46"/>
                  <a:gd name="T23" fmla="*/ 42 h 46"/>
                  <a:gd name="T24" fmla="*/ 24 w 46"/>
                  <a:gd name="T25" fmla="*/ 42 h 46"/>
                  <a:gd name="T26" fmla="*/ 28 w 46"/>
                  <a:gd name="T27" fmla="*/ 44 h 46"/>
                  <a:gd name="T28" fmla="*/ 34 w 46"/>
                  <a:gd name="T29" fmla="*/ 46 h 46"/>
                  <a:gd name="T30" fmla="*/ 34 w 46"/>
                  <a:gd name="T31" fmla="*/ 46 h 46"/>
                  <a:gd name="T32" fmla="*/ 38 w 46"/>
                  <a:gd name="T33" fmla="*/ 44 h 46"/>
                  <a:gd name="T34" fmla="*/ 42 w 46"/>
                  <a:gd name="T35" fmla="*/ 42 h 46"/>
                  <a:gd name="T36" fmla="*/ 42 w 46"/>
                  <a:gd name="T37" fmla="*/ 42 h 46"/>
                  <a:gd name="T38" fmla="*/ 46 w 46"/>
                  <a:gd name="T39" fmla="*/ 38 h 46"/>
                  <a:gd name="T40" fmla="*/ 46 w 46"/>
                  <a:gd name="T41" fmla="*/ 32 h 46"/>
                  <a:gd name="T42" fmla="*/ 46 w 46"/>
                  <a:gd name="T43" fmla="*/ 28 h 46"/>
                  <a:gd name="T44" fmla="*/ 42 w 46"/>
                  <a:gd name="T45" fmla="*/ 24 h 46"/>
                  <a:gd name="T46" fmla="*/ 22 w 46"/>
                  <a:gd name="T47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46">
                    <a:moveTo>
                      <a:pt x="22" y="4"/>
                    </a:moveTo>
                    <a:lnTo>
                      <a:pt x="22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8" y="44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8" y="44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6" y="38"/>
                    </a:lnTo>
                    <a:lnTo>
                      <a:pt x="46" y="32"/>
                    </a:lnTo>
                    <a:lnTo>
                      <a:pt x="46" y="28"/>
                    </a:lnTo>
                    <a:lnTo>
                      <a:pt x="42" y="24"/>
                    </a:lnTo>
                    <a:lnTo>
                      <a:pt x="2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" name="Freeform 2039"/>
              <p:cNvSpPr>
                <a:spLocks/>
              </p:cNvSpPr>
              <p:nvPr/>
            </p:nvSpPr>
            <p:spPr bwMode="auto">
              <a:xfrm>
                <a:off x="8228013" y="1601788"/>
                <a:ext cx="73025" cy="76200"/>
              </a:xfrm>
              <a:custGeom>
                <a:avLst/>
                <a:gdLst>
                  <a:gd name="T0" fmla="*/ 42 w 46"/>
                  <a:gd name="T1" fmla="*/ 44 h 48"/>
                  <a:gd name="T2" fmla="*/ 42 w 46"/>
                  <a:gd name="T3" fmla="*/ 44 h 48"/>
                  <a:gd name="T4" fmla="*/ 46 w 46"/>
                  <a:gd name="T5" fmla="*/ 40 h 48"/>
                  <a:gd name="T6" fmla="*/ 46 w 46"/>
                  <a:gd name="T7" fmla="*/ 34 h 48"/>
                  <a:gd name="T8" fmla="*/ 46 w 46"/>
                  <a:gd name="T9" fmla="*/ 30 h 48"/>
                  <a:gd name="T10" fmla="*/ 42 w 46"/>
                  <a:gd name="T11" fmla="*/ 26 h 48"/>
                  <a:gd name="T12" fmla="*/ 22 w 46"/>
                  <a:gd name="T13" fmla="*/ 4 h 48"/>
                  <a:gd name="T14" fmla="*/ 22 w 46"/>
                  <a:gd name="T15" fmla="*/ 4 h 48"/>
                  <a:gd name="T16" fmla="*/ 18 w 46"/>
                  <a:gd name="T17" fmla="*/ 2 h 48"/>
                  <a:gd name="T18" fmla="*/ 14 w 46"/>
                  <a:gd name="T19" fmla="*/ 0 h 48"/>
                  <a:gd name="T20" fmla="*/ 8 w 46"/>
                  <a:gd name="T21" fmla="*/ 2 h 48"/>
                  <a:gd name="T22" fmla="*/ 4 w 46"/>
                  <a:gd name="T23" fmla="*/ 4 h 48"/>
                  <a:gd name="T24" fmla="*/ 4 w 46"/>
                  <a:gd name="T25" fmla="*/ 4 h 48"/>
                  <a:gd name="T26" fmla="*/ 0 w 46"/>
                  <a:gd name="T27" fmla="*/ 10 h 48"/>
                  <a:gd name="T28" fmla="*/ 0 w 46"/>
                  <a:gd name="T29" fmla="*/ 14 h 48"/>
                  <a:gd name="T30" fmla="*/ 0 w 46"/>
                  <a:gd name="T31" fmla="*/ 18 h 48"/>
                  <a:gd name="T32" fmla="*/ 4 w 46"/>
                  <a:gd name="T33" fmla="*/ 24 h 48"/>
                  <a:gd name="T34" fmla="*/ 24 w 46"/>
                  <a:gd name="T35" fmla="*/ 44 h 48"/>
                  <a:gd name="T36" fmla="*/ 24 w 46"/>
                  <a:gd name="T37" fmla="*/ 44 h 48"/>
                  <a:gd name="T38" fmla="*/ 28 w 46"/>
                  <a:gd name="T39" fmla="*/ 46 h 48"/>
                  <a:gd name="T40" fmla="*/ 34 w 46"/>
                  <a:gd name="T41" fmla="*/ 48 h 48"/>
                  <a:gd name="T42" fmla="*/ 34 w 46"/>
                  <a:gd name="T43" fmla="*/ 48 h 48"/>
                  <a:gd name="T44" fmla="*/ 38 w 46"/>
                  <a:gd name="T45" fmla="*/ 46 h 48"/>
                  <a:gd name="T46" fmla="*/ 42 w 46"/>
                  <a:gd name="T47" fmla="*/ 44 h 48"/>
                  <a:gd name="T48" fmla="*/ 42 w 46"/>
                  <a:gd name="T49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6" h="48">
                    <a:moveTo>
                      <a:pt x="42" y="44"/>
                    </a:moveTo>
                    <a:lnTo>
                      <a:pt x="42" y="44"/>
                    </a:lnTo>
                    <a:lnTo>
                      <a:pt x="46" y="40"/>
                    </a:lnTo>
                    <a:lnTo>
                      <a:pt x="46" y="34"/>
                    </a:lnTo>
                    <a:lnTo>
                      <a:pt x="46" y="30"/>
                    </a:lnTo>
                    <a:lnTo>
                      <a:pt x="42" y="26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4" y="2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8" y="46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8" y="46"/>
                    </a:lnTo>
                    <a:lnTo>
                      <a:pt x="42" y="44"/>
                    </a:lnTo>
                    <a:lnTo>
                      <a:pt x="42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" name="Freeform 2040"/>
              <p:cNvSpPr>
                <a:spLocks/>
              </p:cNvSpPr>
              <p:nvPr/>
            </p:nvSpPr>
            <p:spPr bwMode="auto">
              <a:xfrm>
                <a:off x="8551863" y="1601788"/>
                <a:ext cx="73025" cy="76200"/>
              </a:xfrm>
              <a:custGeom>
                <a:avLst/>
                <a:gdLst>
                  <a:gd name="T0" fmla="*/ 42 w 46"/>
                  <a:gd name="T1" fmla="*/ 4 h 48"/>
                  <a:gd name="T2" fmla="*/ 42 w 46"/>
                  <a:gd name="T3" fmla="*/ 4 h 48"/>
                  <a:gd name="T4" fmla="*/ 38 w 46"/>
                  <a:gd name="T5" fmla="*/ 2 h 48"/>
                  <a:gd name="T6" fmla="*/ 34 w 46"/>
                  <a:gd name="T7" fmla="*/ 0 h 48"/>
                  <a:gd name="T8" fmla="*/ 28 w 46"/>
                  <a:gd name="T9" fmla="*/ 2 h 48"/>
                  <a:gd name="T10" fmla="*/ 24 w 46"/>
                  <a:gd name="T11" fmla="*/ 4 h 48"/>
                  <a:gd name="T12" fmla="*/ 4 w 46"/>
                  <a:gd name="T13" fmla="*/ 26 h 48"/>
                  <a:gd name="T14" fmla="*/ 4 w 46"/>
                  <a:gd name="T15" fmla="*/ 26 h 48"/>
                  <a:gd name="T16" fmla="*/ 2 w 46"/>
                  <a:gd name="T17" fmla="*/ 30 h 48"/>
                  <a:gd name="T18" fmla="*/ 0 w 46"/>
                  <a:gd name="T19" fmla="*/ 34 h 48"/>
                  <a:gd name="T20" fmla="*/ 2 w 46"/>
                  <a:gd name="T21" fmla="*/ 40 h 48"/>
                  <a:gd name="T22" fmla="*/ 4 w 46"/>
                  <a:gd name="T23" fmla="*/ 44 h 48"/>
                  <a:gd name="T24" fmla="*/ 4 w 46"/>
                  <a:gd name="T25" fmla="*/ 44 h 48"/>
                  <a:gd name="T26" fmla="*/ 8 w 46"/>
                  <a:gd name="T27" fmla="*/ 46 h 48"/>
                  <a:gd name="T28" fmla="*/ 14 w 46"/>
                  <a:gd name="T29" fmla="*/ 48 h 48"/>
                  <a:gd name="T30" fmla="*/ 14 w 46"/>
                  <a:gd name="T31" fmla="*/ 48 h 48"/>
                  <a:gd name="T32" fmla="*/ 18 w 46"/>
                  <a:gd name="T33" fmla="*/ 46 h 48"/>
                  <a:gd name="T34" fmla="*/ 22 w 46"/>
                  <a:gd name="T35" fmla="*/ 44 h 48"/>
                  <a:gd name="T36" fmla="*/ 42 w 46"/>
                  <a:gd name="T37" fmla="*/ 24 h 48"/>
                  <a:gd name="T38" fmla="*/ 42 w 46"/>
                  <a:gd name="T39" fmla="*/ 24 h 48"/>
                  <a:gd name="T40" fmla="*/ 46 w 46"/>
                  <a:gd name="T41" fmla="*/ 18 h 48"/>
                  <a:gd name="T42" fmla="*/ 46 w 46"/>
                  <a:gd name="T43" fmla="*/ 14 h 48"/>
                  <a:gd name="T44" fmla="*/ 46 w 46"/>
                  <a:gd name="T45" fmla="*/ 10 h 48"/>
                  <a:gd name="T46" fmla="*/ 42 w 46"/>
                  <a:gd name="T47" fmla="*/ 4 h 48"/>
                  <a:gd name="T48" fmla="*/ 42 w 46"/>
                  <a:gd name="T49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6" h="48">
                    <a:moveTo>
                      <a:pt x="42" y="4"/>
                    </a:moveTo>
                    <a:lnTo>
                      <a:pt x="42" y="4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28" y="2"/>
                    </a:lnTo>
                    <a:lnTo>
                      <a:pt x="24" y="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8" y="46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8" y="46"/>
                    </a:lnTo>
                    <a:lnTo>
                      <a:pt x="22" y="44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6" y="18"/>
                    </a:lnTo>
                    <a:lnTo>
                      <a:pt x="46" y="14"/>
                    </a:lnTo>
                    <a:lnTo>
                      <a:pt x="46" y="10"/>
                    </a:lnTo>
                    <a:lnTo>
                      <a:pt x="42" y="4"/>
                    </a:lnTo>
                    <a:lnTo>
                      <a:pt x="4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" name="Freeform 2041"/>
              <p:cNvSpPr>
                <a:spLocks/>
              </p:cNvSpPr>
              <p:nvPr/>
            </p:nvSpPr>
            <p:spPr bwMode="auto">
              <a:xfrm>
                <a:off x="8228013" y="1928813"/>
                <a:ext cx="73025" cy="73025"/>
              </a:xfrm>
              <a:custGeom>
                <a:avLst/>
                <a:gdLst>
                  <a:gd name="T0" fmla="*/ 22 w 46"/>
                  <a:gd name="T1" fmla="*/ 42 h 46"/>
                  <a:gd name="T2" fmla="*/ 42 w 46"/>
                  <a:gd name="T3" fmla="*/ 22 h 46"/>
                  <a:gd name="T4" fmla="*/ 42 w 46"/>
                  <a:gd name="T5" fmla="*/ 22 h 46"/>
                  <a:gd name="T6" fmla="*/ 46 w 46"/>
                  <a:gd name="T7" fmla="*/ 18 h 46"/>
                  <a:gd name="T8" fmla="*/ 46 w 46"/>
                  <a:gd name="T9" fmla="*/ 12 h 46"/>
                  <a:gd name="T10" fmla="*/ 46 w 46"/>
                  <a:gd name="T11" fmla="*/ 8 h 46"/>
                  <a:gd name="T12" fmla="*/ 42 w 46"/>
                  <a:gd name="T13" fmla="*/ 4 h 46"/>
                  <a:gd name="T14" fmla="*/ 42 w 46"/>
                  <a:gd name="T15" fmla="*/ 4 h 46"/>
                  <a:gd name="T16" fmla="*/ 38 w 46"/>
                  <a:gd name="T17" fmla="*/ 0 h 46"/>
                  <a:gd name="T18" fmla="*/ 34 w 46"/>
                  <a:gd name="T19" fmla="*/ 0 h 46"/>
                  <a:gd name="T20" fmla="*/ 28 w 46"/>
                  <a:gd name="T21" fmla="*/ 0 h 46"/>
                  <a:gd name="T22" fmla="*/ 24 w 46"/>
                  <a:gd name="T23" fmla="*/ 4 h 46"/>
                  <a:gd name="T24" fmla="*/ 4 w 46"/>
                  <a:gd name="T25" fmla="*/ 24 h 46"/>
                  <a:gd name="T26" fmla="*/ 4 w 46"/>
                  <a:gd name="T27" fmla="*/ 24 h 46"/>
                  <a:gd name="T28" fmla="*/ 0 w 46"/>
                  <a:gd name="T29" fmla="*/ 28 h 46"/>
                  <a:gd name="T30" fmla="*/ 0 w 46"/>
                  <a:gd name="T31" fmla="*/ 32 h 46"/>
                  <a:gd name="T32" fmla="*/ 0 w 46"/>
                  <a:gd name="T33" fmla="*/ 38 h 46"/>
                  <a:gd name="T34" fmla="*/ 4 w 46"/>
                  <a:gd name="T35" fmla="*/ 42 h 46"/>
                  <a:gd name="T36" fmla="*/ 4 w 46"/>
                  <a:gd name="T37" fmla="*/ 42 h 46"/>
                  <a:gd name="T38" fmla="*/ 8 w 46"/>
                  <a:gd name="T39" fmla="*/ 44 h 46"/>
                  <a:gd name="T40" fmla="*/ 14 w 46"/>
                  <a:gd name="T41" fmla="*/ 46 h 46"/>
                  <a:gd name="T42" fmla="*/ 14 w 46"/>
                  <a:gd name="T43" fmla="*/ 46 h 46"/>
                  <a:gd name="T44" fmla="*/ 18 w 46"/>
                  <a:gd name="T45" fmla="*/ 44 h 46"/>
                  <a:gd name="T46" fmla="*/ 22 w 46"/>
                  <a:gd name="T47" fmla="*/ 42 h 46"/>
                  <a:gd name="T48" fmla="*/ 22 w 46"/>
                  <a:gd name="T4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6" h="46">
                    <a:moveTo>
                      <a:pt x="22" y="42"/>
                    </a:moveTo>
                    <a:lnTo>
                      <a:pt x="42" y="22"/>
                    </a:lnTo>
                    <a:lnTo>
                      <a:pt x="42" y="22"/>
                    </a:lnTo>
                    <a:lnTo>
                      <a:pt x="46" y="18"/>
                    </a:lnTo>
                    <a:lnTo>
                      <a:pt x="46" y="12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4" y="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8" y="44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8" y="44"/>
                    </a:lnTo>
                    <a:lnTo>
                      <a:pt x="22" y="42"/>
                    </a:lnTo>
                    <a:lnTo>
                      <a:pt x="22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2" name="타원 11"/>
            <p:cNvSpPr/>
            <p:nvPr userDrawn="1"/>
          </p:nvSpPr>
          <p:spPr>
            <a:xfrm>
              <a:off x="1188914" y="4255757"/>
              <a:ext cx="2999901" cy="16148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/>
          <p:cNvGrpSpPr/>
          <p:nvPr userDrawn="1"/>
        </p:nvGrpSpPr>
        <p:grpSpPr>
          <a:xfrm>
            <a:off x="807523" y="4384467"/>
            <a:ext cx="3450217" cy="1499670"/>
            <a:chOff x="854310" y="4240868"/>
            <a:chExt cx="3681754" cy="1600309"/>
          </a:xfrm>
        </p:grpSpPr>
        <p:sp>
          <p:nvSpPr>
            <p:cNvPr id="2" name="타원 1"/>
            <p:cNvSpPr/>
            <p:nvPr userDrawn="1"/>
          </p:nvSpPr>
          <p:spPr>
            <a:xfrm>
              <a:off x="1210713" y="4296073"/>
              <a:ext cx="2944489" cy="1545104"/>
            </a:xfrm>
            <a:custGeom>
              <a:avLst/>
              <a:gdLst>
                <a:gd name="connsiteX0" fmla="*/ 0 w 2973751"/>
                <a:gd name="connsiteY0" fmla="*/ 840303 h 1680605"/>
                <a:gd name="connsiteX1" fmla="*/ 1486876 w 2973751"/>
                <a:gd name="connsiteY1" fmla="*/ 0 h 1680605"/>
                <a:gd name="connsiteX2" fmla="*/ 2973752 w 2973751"/>
                <a:gd name="connsiteY2" fmla="*/ 840303 h 1680605"/>
                <a:gd name="connsiteX3" fmla="*/ 1486876 w 2973751"/>
                <a:gd name="connsiteY3" fmla="*/ 1680606 h 1680605"/>
                <a:gd name="connsiteX4" fmla="*/ 0 w 2973751"/>
                <a:gd name="connsiteY4" fmla="*/ 840303 h 1680605"/>
                <a:gd name="connsiteX0" fmla="*/ 1486876 w 2973752"/>
                <a:gd name="connsiteY0" fmla="*/ 0 h 1680606"/>
                <a:gd name="connsiteX1" fmla="*/ 2973752 w 2973752"/>
                <a:gd name="connsiteY1" fmla="*/ 840303 h 1680606"/>
                <a:gd name="connsiteX2" fmla="*/ 1486876 w 2973752"/>
                <a:gd name="connsiteY2" fmla="*/ 1680606 h 1680606"/>
                <a:gd name="connsiteX3" fmla="*/ 0 w 2973752"/>
                <a:gd name="connsiteY3" fmla="*/ 840303 h 1680606"/>
                <a:gd name="connsiteX4" fmla="*/ 1578316 w 2973752"/>
                <a:gd name="connsiteY4" fmla="*/ 91440 h 1680606"/>
                <a:gd name="connsiteX0" fmla="*/ 1488392 w 2975268"/>
                <a:gd name="connsiteY0" fmla="*/ 12245 h 1692851"/>
                <a:gd name="connsiteX1" fmla="*/ 2975268 w 2975268"/>
                <a:gd name="connsiteY1" fmla="*/ 852548 h 1692851"/>
                <a:gd name="connsiteX2" fmla="*/ 1488392 w 2975268"/>
                <a:gd name="connsiteY2" fmla="*/ 1692851 h 1692851"/>
                <a:gd name="connsiteX3" fmla="*/ 1516 w 2975268"/>
                <a:gd name="connsiteY3" fmla="*/ 852548 h 1692851"/>
                <a:gd name="connsiteX4" fmla="*/ 1306700 w 2975268"/>
                <a:gd name="connsiteY4" fmla="*/ 8682 h 1692851"/>
                <a:gd name="connsiteX0" fmla="*/ 2984683 w 3347226"/>
                <a:gd name="connsiteY0" fmla="*/ 760390 h 1692851"/>
                <a:gd name="connsiteX1" fmla="*/ 2975268 w 3347226"/>
                <a:gd name="connsiteY1" fmla="*/ 852548 h 1692851"/>
                <a:gd name="connsiteX2" fmla="*/ 1488392 w 3347226"/>
                <a:gd name="connsiteY2" fmla="*/ 1692851 h 1692851"/>
                <a:gd name="connsiteX3" fmla="*/ 1516 w 3347226"/>
                <a:gd name="connsiteY3" fmla="*/ 852548 h 1692851"/>
                <a:gd name="connsiteX4" fmla="*/ 1306700 w 3347226"/>
                <a:gd name="connsiteY4" fmla="*/ 8682 h 1692851"/>
                <a:gd name="connsiteX0" fmla="*/ 2984683 w 2984683"/>
                <a:gd name="connsiteY0" fmla="*/ 760390 h 1692851"/>
                <a:gd name="connsiteX1" fmla="*/ 2975268 w 2984683"/>
                <a:gd name="connsiteY1" fmla="*/ 852548 h 1692851"/>
                <a:gd name="connsiteX2" fmla="*/ 1488392 w 2984683"/>
                <a:gd name="connsiteY2" fmla="*/ 1692851 h 1692851"/>
                <a:gd name="connsiteX3" fmla="*/ 1516 w 2984683"/>
                <a:gd name="connsiteY3" fmla="*/ 852548 h 1692851"/>
                <a:gd name="connsiteX4" fmla="*/ 1306700 w 2984683"/>
                <a:gd name="connsiteY4" fmla="*/ 8682 h 1692851"/>
                <a:gd name="connsiteX0" fmla="*/ 2983533 w 2983533"/>
                <a:gd name="connsiteY0" fmla="*/ 762015 h 1694476"/>
                <a:gd name="connsiteX1" fmla="*/ 2974118 w 2983533"/>
                <a:gd name="connsiteY1" fmla="*/ 854173 h 1694476"/>
                <a:gd name="connsiteX2" fmla="*/ 1487242 w 2983533"/>
                <a:gd name="connsiteY2" fmla="*/ 1694476 h 1694476"/>
                <a:gd name="connsiteX3" fmla="*/ 366 w 2983533"/>
                <a:gd name="connsiteY3" fmla="*/ 854173 h 1694476"/>
                <a:gd name="connsiteX4" fmla="*/ 1305550 w 2983533"/>
                <a:gd name="connsiteY4" fmla="*/ 10307 h 1694476"/>
                <a:gd name="connsiteX0" fmla="*/ 2986887 w 2986887"/>
                <a:gd name="connsiteY0" fmla="*/ 786428 h 1718889"/>
                <a:gd name="connsiteX1" fmla="*/ 2977472 w 2986887"/>
                <a:gd name="connsiteY1" fmla="*/ 878586 h 1718889"/>
                <a:gd name="connsiteX2" fmla="*/ 1490596 w 2986887"/>
                <a:gd name="connsiteY2" fmla="*/ 1718889 h 1718889"/>
                <a:gd name="connsiteX3" fmla="*/ 3720 w 2986887"/>
                <a:gd name="connsiteY3" fmla="*/ 878586 h 1718889"/>
                <a:gd name="connsiteX4" fmla="*/ 1223573 w 2986887"/>
                <a:gd name="connsiteY4" fmla="*/ 8428 h 1718889"/>
                <a:gd name="connsiteX0" fmla="*/ 2985558 w 2985558"/>
                <a:gd name="connsiteY0" fmla="*/ 778000 h 1710461"/>
                <a:gd name="connsiteX1" fmla="*/ 2976143 w 2985558"/>
                <a:gd name="connsiteY1" fmla="*/ 870158 h 1710461"/>
                <a:gd name="connsiteX2" fmla="*/ 1489267 w 2985558"/>
                <a:gd name="connsiteY2" fmla="*/ 1710461 h 1710461"/>
                <a:gd name="connsiteX3" fmla="*/ 2391 w 2985558"/>
                <a:gd name="connsiteY3" fmla="*/ 870158 h 1710461"/>
                <a:gd name="connsiteX4" fmla="*/ 1222244 w 2985558"/>
                <a:gd name="connsiteY4" fmla="*/ 0 h 1710461"/>
                <a:gd name="connsiteX0" fmla="*/ 2983253 w 2983253"/>
                <a:gd name="connsiteY0" fmla="*/ 778000 h 1710461"/>
                <a:gd name="connsiteX1" fmla="*/ 2973838 w 2983253"/>
                <a:gd name="connsiteY1" fmla="*/ 870158 h 1710461"/>
                <a:gd name="connsiteX2" fmla="*/ 1486962 w 2983253"/>
                <a:gd name="connsiteY2" fmla="*/ 1710461 h 1710461"/>
                <a:gd name="connsiteX3" fmla="*/ 86 w 2983253"/>
                <a:gd name="connsiteY3" fmla="*/ 870158 h 1710461"/>
                <a:gd name="connsiteX4" fmla="*/ 1219939 w 2983253"/>
                <a:gd name="connsiteY4" fmla="*/ 0 h 1710461"/>
                <a:gd name="connsiteX0" fmla="*/ 2973838 w 2973838"/>
                <a:gd name="connsiteY0" fmla="*/ 870158 h 1710461"/>
                <a:gd name="connsiteX1" fmla="*/ 1486962 w 2973838"/>
                <a:gd name="connsiteY1" fmla="*/ 1710461 h 1710461"/>
                <a:gd name="connsiteX2" fmla="*/ 86 w 2973838"/>
                <a:gd name="connsiteY2" fmla="*/ 870158 h 1710461"/>
                <a:gd name="connsiteX3" fmla="*/ 1219939 w 2973838"/>
                <a:gd name="connsiteY3" fmla="*/ 0 h 171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3838" h="1710461">
                  <a:moveTo>
                    <a:pt x="2973838" y="870158"/>
                  </a:moveTo>
                  <a:cubicBezTo>
                    <a:pt x="2973838" y="1334245"/>
                    <a:pt x="2308141" y="1710461"/>
                    <a:pt x="1486962" y="1710461"/>
                  </a:cubicBezTo>
                  <a:cubicBezTo>
                    <a:pt x="665783" y="1710461"/>
                    <a:pt x="8019" y="1326136"/>
                    <a:pt x="86" y="870158"/>
                  </a:cubicBezTo>
                  <a:cubicBezTo>
                    <a:pt x="-7847" y="414180"/>
                    <a:pt x="538935" y="584"/>
                    <a:pt x="1219939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0" name="그룹 39"/>
            <p:cNvGrpSpPr/>
            <p:nvPr userDrawn="1"/>
          </p:nvGrpSpPr>
          <p:grpSpPr>
            <a:xfrm>
              <a:off x="854310" y="4240868"/>
              <a:ext cx="3681754" cy="1241438"/>
              <a:chOff x="274336" y="3918402"/>
              <a:chExt cx="6046696" cy="2038865"/>
            </a:xfrm>
          </p:grpSpPr>
          <p:sp>
            <p:nvSpPr>
              <p:cNvPr id="44" name="Line 167"/>
              <p:cNvSpPr>
                <a:spLocks noChangeShapeType="1"/>
              </p:cNvSpPr>
              <p:nvPr userDrawn="1"/>
            </p:nvSpPr>
            <p:spPr bwMode="auto">
              <a:xfrm>
                <a:off x="274336" y="4620591"/>
                <a:ext cx="6046696" cy="1336676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8" name="AutoShape 258"/>
              <p:cNvSpPr>
                <a:spLocks noChangeArrowheads="1"/>
              </p:cNvSpPr>
              <p:nvPr userDrawn="1"/>
            </p:nvSpPr>
            <p:spPr bwMode="auto">
              <a:xfrm rot="5247312">
                <a:off x="2815772" y="3918402"/>
                <a:ext cx="215900" cy="215900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051" name="그룹 2050"/>
          <p:cNvGrpSpPr/>
          <p:nvPr userDrawn="1"/>
        </p:nvGrpSpPr>
        <p:grpSpPr>
          <a:xfrm rot="159777">
            <a:off x="1347995" y="2040288"/>
            <a:ext cx="2415689" cy="2878175"/>
            <a:chOff x="1583906" y="2910023"/>
            <a:chExt cx="1710918" cy="2038475"/>
          </a:xfrm>
        </p:grpSpPr>
        <p:pic>
          <p:nvPicPr>
            <p:cNvPr id="79" name="Picture 165" descr="21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6" t="2957" r="55806" b="62846"/>
            <a:stretch>
              <a:fillRect/>
            </a:stretch>
          </p:blipFill>
          <p:spPr bwMode="auto">
            <a:xfrm rot="19639864" flipH="1">
              <a:off x="1583906" y="3423060"/>
              <a:ext cx="1075209" cy="1021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Line 169"/>
            <p:cNvSpPr>
              <a:spLocks noChangeShapeType="1"/>
            </p:cNvSpPr>
            <p:nvPr userDrawn="1"/>
          </p:nvSpPr>
          <p:spPr bwMode="auto">
            <a:xfrm rot="1640582">
              <a:off x="1820346" y="2910023"/>
              <a:ext cx="1185429" cy="2038475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1" name="Line 170"/>
            <p:cNvSpPr>
              <a:spLocks noChangeShapeType="1"/>
            </p:cNvSpPr>
            <p:nvPr userDrawn="1"/>
          </p:nvSpPr>
          <p:spPr bwMode="auto">
            <a:xfrm rot="1640582" flipV="1">
              <a:off x="1597316" y="3255764"/>
              <a:ext cx="1697508" cy="961075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82" name="그룹 81"/>
          <p:cNvGrpSpPr/>
          <p:nvPr userDrawn="1"/>
        </p:nvGrpSpPr>
        <p:grpSpPr>
          <a:xfrm>
            <a:off x="2384149" y="2460879"/>
            <a:ext cx="1741365" cy="2640184"/>
            <a:chOff x="2486052" y="2145152"/>
            <a:chExt cx="1886613" cy="2860403"/>
          </a:xfrm>
        </p:grpSpPr>
        <p:grpSp>
          <p:nvGrpSpPr>
            <p:cNvPr id="83" name="그룹 82"/>
            <p:cNvGrpSpPr/>
            <p:nvPr userDrawn="1"/>
          </p:nvGrpSpPr>
          <p:grpSpPr>
            <a:xfrm>
              <a:off x="3052129" y="2145152"/>
              <a:ext cx="730250" cy="1241425"/>
              <a:chOff x="3486150" y="2484438"/>
              <a:chExt cx="730250" cy="1241425"/>
            </a:xfrm>
          </p:grpSpPr>
          <p:sp>
            <p:nvSpPr>
              <p:cNvPr id="96" name="Rectangle 11"/>
              <p:cNvSpPr>
                <a:spLocks noChangeArrowheads="1"/>
              </p:cNvSpPr>
              <p:nvPr userDrawn="1"/>
            </p:nvSpPr>
            <p:spPr bwMode="auto">
              <a:xfrm>
                <a:off x="3784600" y="3427413"/>
                <a:ext cx="139700" cy="298450"/>
              </a:xfrm>
              <a:prstGeom prst="rect">
                <a:avLst/>
              </a:prstGeom>
              <a:solidFill>
                <a:srgbClr val="64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7" name="Freeform 14"/>
              <p:cNvSpPr>
                <a:spLocks noEditPoints="1"/>
              </p:cNvSpPr>
              <p:nvPr userDrawn="1"/>
            </p:nvSpPr>
            <p:spPr bwMode="auto">
              <a:xfrm>
                <a:off x="3486150" y="2773363"/>
                <a:ext cx="730250" cy="730250"/>
              </a:xfrm>
              <a:custGeom>
                <a:avLst/>
                <a:gdLst>
                  <a:gd name="T0" fmla="*/ 206 w 460"/>
                  <a:gd name="T1" fmla="*/ 2 h 460"/>
                  <a:gd name="T2" fmla="*/ 140 w 460"/>
                  <a:gd name="T3" fmla="*/ 18 h 460"/>
                  <a:gd name="T4" fmla="*/ 84 w 460"/>
                  <a:gd name="T5" fmla="*/ 52 h 460"/>
                  <a:gd name="T6" fmla="*/ 40 w 460"/>
                  <a:gd name="T7" fmla="*/ 102 h 460"/>
                  <a:gd name="T8" fmla="*/ 10 w 460"/>
                  <a:gd name="T9" fmla="*/ 162 h 460"/>
                  <a:gd name="T10" fmla="*/ 0 w 460"/>
                  <a:gd name="T11" fmla="*/ 230 h 460"/>
                  <a:gd name="T12" fmla="*/ 4 w 460"/>
                  <a:gd name="T13" fmla="*/ 276 h 460"/>
                  <a:gd name="T14" fmla="*/ 28 w 460"/>
                  <a:gd name="T15" fmla="*/ 340 h 460"/>
                  <a:gd name="T16" fmla="*/ 68 w 460"/>
                  <a:gd name="T17" fmla="*/ 392 h 460"/>
                  <a:gd name="T18" fmla="*/ 120 w 460"/>
                  <a:gd name="T19" fmla="*/ 432 h 460"/>
                  <a:gd name="T20" fmla="*/ 184 w 460"/>
                  <a:gd name="T21" fmla="*/ 456 h 460"/>
                  <a:gd name="T22" fmla="*/ 230 w 460"/>
                  <a:gd name="T23" fmla="*/ 460 h 460"/>
                  <a:gd name="T24" fmla="*/ 298 w 460"/>
                  <a:gd name="T25" fmla="*/ 450 h 460"/>
                  <a:gd name="T26" fmla="*/ 358 w 460"/>
                  <a:gd name="T27" fmla="*/ 420 h 460"/>
                  <a:gd name="T28" fmla="*/ 408 w 460"/>
                  <a:gd name="T29" fmla="*/ 376 h 460"/>
                  <a:gd name="T30" fmla="*/ 442 w 460"/>
                  <a:gd name="T31" fmla="*/ 320 h 460"/>
                  <a:gd name="T32" fmla="*/ 458 w 460"/>
                  <a:gd name="T33" fmla="*/ 254 h 460"/>
                  <a:gd name="T34" fmla="*/ 458 w 460"/>
                  <a:gd name="T35" fmla="*/ 206 h 460"/>
                  <a:gd name="T36" fmla="*/ 442 w 460"/>
                  <a:gd name="T37" fmla="*/ 140 h 460"/>
                  <a:gd name="T38" fmla="*/ 408 w 460"/>
                  <a:gd name="T39" fmla="*/ 84 h 460"/>
                  <a:gd name="T40" fmla="*/ 358 w 460"/>
                  <a:gd name="T41" fmla="*/ 40 h 460"/>
                  <a:gd name="T42" fmla="*/ 298 w 460"/>
                  <a:gd name="T43" fmla="*/ 10 h 460"/>
                  <a:gd name="T44" fmla="*/ 230 w 460"/>
                  <a:gd name="T45" fmla="*/ 0 h 460"/>
                  <a:gd name="T46" fmla="*/ 230 w 460"/>
                  <a:gd name="T47" fmla="*/ 388 h 460"/>
                  <a:gd name="T48" fmla="*/ 184 w 460"/>
                  <a:gd name="T49" fmla="*/ 380 h 460"/>
                  <a:gd name="T50" fmla="*/ 142 w 460"/>
                  <a:gd name="T51" fmla="*/ 362 h 460"/>
                  <a:gd name="T52" fmla="*/ 108 w 460"/>
                  <a:gd name="T53" fmla="*/ 330 h 460"/>
                  <a:gd name="T54" fmla="*/ 84 w 460"/>
                  <a:gd name="T55" fmla="*/ 292 h 460"/>
                  <a:gd name="T56" fmla="*/ 72 w 460"/>
                  <a:gd name="T57" fmla="*/ 246 h 460"/>
                  <a:gd name="T58" fmla="*/ 72 w 460"/>
                  <a:gd name="T59" fmla="*/ 214 h 460"/>
                  <a:gd name="T60" fmla="*/ 84 w 460"/>
                  <a:gd name="T61" fmla="*/ 168 h 460"/>
                  <a:gd name="T62" fmla="*/ 108 w 460"/>
                  <a:gd name="T63" fmla="*/ 130 h 460"/>
                  <a:gd name="T64" fmla="*/ 142 w 460"/>
                  <a:gd name="T65" fmla="*/ 98 h 460"/>
                  <a:gd name="T66" fmla="*/ 184 w 460"/>
                  <a:gd name="T67" fmla="*/ 80 h 460"/>
                  <a:gd name="T68" fmla="*/ 230 w 460"/>
                  <a:gd name="T69" fmla="*/ 72 h 460"/>
                  <a:gd name="T70" fmla="*/ 262 w 460"/>
                  <a:gd name="T71" fmla="*/ 76 h 460"/>
                  <a:gd name="T72" fmla="*/ 306 w 460"/>
                  <a:gd name="T73" fmla="*/ 92 h 460"/>
                  <a:gd name="T74" fmla="*/ 342 w 460"/>
                  <a:gd name="T75" fmla="*/ 118 h 460"/>
                  <a:gd name="T76" fmla="*/ 368 w 460"/>
                  <a:gd name="T77" fmla="*/ 154 h 460"/>
                  <a:gd name="T78" fmla="*/ 384 w 460"/>
                  <a:gd name="T79" fmla="*/ 198 h 460"/>
                  <a:gd name="T80" fmla="*/ 388 w 460"/>
                  <a:gd name="T81" fmla="*/ 230 h 460"/>
                  <a:gd name="T82" fmla="*/ 380 w 460"/>
                  <a:gd name="T83" fmla="*/ 276 h 460"/>
                  <a:gd name="T84" fmla="*/ 362 w 460"/>
                  <a:gd name="T85" fmla="*/ 318 h 460"/>
                  <a:gd name="T86" fmla="*/ 330 w 460"/>
                  <a:gd name="T87" fmla="*/ 352 h 460"/>
                  <a:gd name="T88" fmla="*/ 292 w 460"/>
                  <a:gd name="T89" fmla="*/ 376 h 460"/>
                  <a:gd name="T90" fmla="*/ 246 w 460"/>
                  <a:gd name="T91" fmla="*/ 388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0" h="460">
                    <a:moveTo>
                      <a:pt x="230" y="0"/>
                    </a:moveTo>
                    <a:lnTo>
                      <a:pt x="230" y="0"/>
                    </a:lnTo>
                    <a:lnTo>
                      <a:pt x="206" y="2"/>
                    </a:lnTo>
                    <a:lnTo>
                      <a:pt x="184" y="4"/>
                    </a:lnTo>
                    <a:lnTo>
                      <a:pt x="162" y="10"/>
                    </a:lnTo>
                    <a:lnTo>
                      <a:pt x="140" y="18"/>
                    </a:lnTo>
                    <a:lnTo>
                      <a:pt x="120" y="28"/>
                    </a:lnTo>
                    <a:lnTo>
                      <a:pt x="102" y="40"/>
                    </a:lnTo>
                    <a:lnTo>
                      <a:pt x="84" y="52"/>
                    </a:lnTo>
                    <a:lnTo>
                      <a:pt x="68" y="68"/>
                    </a:lnTo>
                    <a:lnTo>
                      <a:pt x="52" y="84"/>
                    </a:lnTo>
                    <a:lnTo>
                      <a:pt x="40" y="102"/>
                    </a:lnTo>
                    <a:lnTo>
                      <a:pt x="28" y="120"/>
                    </a:lnTo>
                    <a:lnTo>
                      <a:pt x="18" y="140"/>
                    </a:lnTo>
                    <a:lnTo>
                      <a:pt x="10" y="162"/>
                    </a:lnTo>
                    <a:lnTo>
                      <a:pt x="4" y="184"/>
                    </a:lnTo>
                    <a:lnTo>
                      <a:pt x="2" y="206"/>
                    </a:lnTo>
                    <a:lnTo>
                      <a:pt x="0" y="230"/>
                    </a:lnTo>
                    <a:lnTo>
                      <a:pt x="0" y="230"/>
                    </a:lnTo>
                    <a:lnTo>
                      <a:pt x="2" y="254"/>
                    </a:lnTo>
                    <a:lnTo>
                      <a:pt x="4" y="276"/>
                    </a:lnTo>
                    <a:lnTo>
                      <a:pt x="10" y="298"/>
                    </a:lnTo>
                    <a:lnTo>
                      <a:pt x="18" y="320"/>
                    </a:lnTo>
                    <a:lnTo>
                      <a:pt x="28" y="340"/>
                    </a:lnTo>
                    <a:lnTo>
                      <a:pt x="40" y="358"/>
                    </a:lnTo>
                    <a:lnTo>
                      <a:pt x="52" y="376"/>
                    </a:lnTo>
                    <a:lnTo>
                      <a:pt x="68" y="392"/>
                    </a:lnTo>
                    <a:lnTo>
                      <a:pt x="84" y="408"/>
                    </a:lnTo>
                    <a:lnTo>
                      <a:pt x="102" y="420"/>
                    </a:lnTo>
                    <a:lnTo>
                      <a:pt x="120" y="432"/>
                    </a:lnTo>
                    <a:lnTo>
                      <a:pt x="140" y="442"/>
                    </a:lnTo>
                    <a:lnTo>
                      <a:pt x="162" y="450"/>
                    </a:lnTo>
                    <a:lnTo>
                      <a:pt x="184" y="456"/>
                    </a:lnTo>
                    <a:lnTo>
                      <a:pt x="206" y="458"/>
                    </a:lnTo>
                    <a:lnTo>
                      <a:pt x="230" y="460"/>
                    </a:lnTo>
                    <a:lnTo>
                      <a:pt x="230" y="460"/>
                    </a:lnTo>
                    <a:lnTo>
                      <a:pt x="254" y="458"/>
                    </a:lnTo>
                    <a:lnTo>
                      <a:pt x="276" y="456"/>
                    </a:lnTo>
                    <a:lnTo>
                      <a:pt x="298" y="450"/>
                    </a:lnTo>
                    <a:lnTo>
                      <a:pt x="320" y="442"/>
                    </a:lnTo>
                    <a:lnTo>
                      <a:pt x="340" y="432"/>
                    </a:lnTo>
                    <a:lnTo>
                      <a:pt x="358" y="420"/>
                    </a:lnTo>
                    <a:lnTo>
                      <a:pt x="376" y="408"/>
                    </a:lnTo>
                    <a:lnTo>
                      <a:pt x="392" y="392"/>
                    </a:lnTo>
                    <a:lnTo>
                      <a:pt x="408" y="376"/>
                    </a:lnTo>
                    <a:lnTo>
                      <a:pt x="420" y="358"/>
                    </a:lnTo>
                    <a:lnTo>
                      <a:pt x="432" y="340"/>
                    </a:lnTo>
                    <a:lnTo>
                      <a:pt x="442" y="320"/>
                    </a:lnTo>
                    <a:lnTo>
                      <a:pt x="450" y="298"/>
                    </a:lnTo>
                    <a:lnTo>
                      <a:pt x="456" y="276"/>
                    </a:lnTo>
                    <a:lnTo>
                      <a:pt x="458" y="254"/>
                    </a:lnTo>
                    <a:lnTo>
                      <a:pt x="460" y="230"/>
                    </a:lnTo>
                    <a:lnTo>
                      <a:pt x="460" y="230"/>
                    </a:lnTo>
                    <a:lnTo>
                      <a:pt x="458" y="206"/>
                    </a:lnTo>
                    <a:lnTo>
                      <a:pt x="456" y="184"/>
                    </a:lnTo>
                    <a:lnTo>
                      <a:pt x="450" y="162"/>
                    </a:lnTo>
                    <a:lnTo>
                      <a:pt x="442" y="140"/>
                    </a:lnTo>
                    <a:lnTo>
                      <a:pt x="432" y="120"/>
                    </a:lnTo>
                    <a:lnTo>
                      <a:pt x="420" y="102"/>
                    </a:lnTo>
                    <a:lnTo>
                      <a:pt x="408" y="84"/>
                    </a:lnTo>
                    <a:lnTo>
                      <a:pt x="392" y="68"/>
                    </a:lnTo>
                    <a:lnTo>
                      <a:pt x="376" y="52"/>
                    </a:lnTo>
                    <a:lnTo>
                      <a:pt x="358" y="40"/>
                    </a:lnTo>
                    <a:lnTo>
                      <a:pt x="340" y="28"/>
                    </a:lnTo>
                    <a:lnTo>
                      <a:pt x="320" y="18"/>
                    </a:lnTo>
                    <a:lnTo>
                      <a:pt x="298" y="10"/>
                    </a:lnTo>
                    <a:lnTo>
                      <a:pt x="276" y="4"/>
                    </a:lnTo>
                    <a:lnTo>
                      <a:pt x="254" y="2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  <a:moveTo>
                      <a:pt x="230" y="388"/>
                    </a:moveTo>
                    <a:lnTo>
                      <a:pt x="230" y="388"/>
                    </a:lnTo>
                    <a:lnTo>
                      <a:pt x="214" y="388"/>
                    </a:lnTo>
                    <a:lnTo>
                      <a:pt x="198" y="384"/>
                    </a:lnTo>
                    <a:lnTo>
                      <a:pt x="184" y="380"/>
                    </a:lnTo>
                    <a:lnTo>
                      <a:pt x="168" y="376"/>
                    </a:lnTo>
                    <a:lnTo>
                      <a:pt x="154" y="368"/>
                    </a:lnTo>
                    <a:lnTo>
                      <a:pt x="142" y="362"/>
                    </a:lnTo>
                    <a:lnTo>
                      <a:pt x="130" y="352"/>
                    </a:lnTo>
                    <a:lnTo>
                      <a:pt x="118" y="342"/>
                    </a:lnTo>
                    <a:lnTo>
                      <a:pt x="108" y="330"/>
                    </a:lnTo>
                    <a:lnTo>
                      <a:pt x="98" y="318"/>
                    </a:lnTo>
                    <a:lnTo>
                      <a:pt x="92" y="306"/>
                    </a:lnTo>
                    <a:lnTo>
                      <a:pt x="84" y="292"/>
                    </a:lnTo>
                    <a:lnTo>
                      <a:pt x="80" y="276"/>
                    </a:lnTo>
                    <a:lnTo>
                      <a:pt x="76" y="262"/>
                    </a:lnTo>
                    <a:lnTo>
                      <a:pt x="72" y="246"/>
                    </a:lnTo>
                    <a:lnTo>
                      <a:pt x="72" y="230"/>
                    </a:lnTo>
                    <a:lnTo>
                      <a:pt x="72" y="230"/>
                    </a:lnTo>
                    <a:lnTo>
                      <a:pt x="72" y="214"/>
                    </a:lnTo>
                    <a:lnTo>
                      <a:pt x="76" y="198"/>
                    </a:lnTo>
                    <a:lnTo>
                      <a:pt x="80" y="184"/>
                    </a:lnTo>
                    <a:lnTo>
                      <a:pt x="84" y="168"/>
                    </a:lnTo>
                    <a:lnTo>
                      <a:pt x="92" y="154"/>
                    </a:lnTo>
                    <a:lnTo>
                      <a:pt x="98" y="142"/>
                    </a:lnTo>
                    <a:lnTo>
                      <a:pt x="108" y="130"/>
                    </a:lnTo>
                    <a:lnTo>
                      <a:pt x="118" y="118"/>
                    </a:lnTo>
                    <a:lnTo>
                      <a:pt x="130" y="108"/>
                    </a:lnTo>
                    <a:lnTo>
                      <a:pt x="142" y="98"/>
                    </a:lnTo>
                    <a:lnTo>
                      <a:pt x="154" y="92"/>
                    </a:lnTo>
                    <a:lnTo>
                      <a:pt x="168" y="84"/>
                    </a:lnTo>
                    <a:lnTo>
                      <a:pt x="184" y="80"/>
                    </a:lnTo>
                    <a:lnTo>
                      <a:pt x="198" y="76"/>
                    </a:lnTo>
                    <a:lnTo>
                      <a:pt x="214" y="72"/>
                    </a:lnTo>
                    <a:lnTo>
                      <a:pt x="230" y="72"/>
                    </a:lnTo>
                    <a:lnTo>
                      <a:pt x="230" y="72"/>
                    </a:lnTo>
                    <a:lnTo>
                      <a:pt x="246" y="72"/>
                    </a:lnTo>
                    <a:lnTo>
                      <a:pt x="262" y="76"/>
                    </a:lnTo>
                    <a:lnTo>
                      <a:pt x="276" y="80"/>
                    </a:lnTo>
                    <a:lnTo>
                      <a:pt x="292" y="84"/>
                    </a:lnTo>
                    <a:lnTo>
                      <a:pt x="306" y="92"/>
                    </a:lnTo>
                    <a:lnTo>
                      <a:pt x="318" y="98"/>
                    </a:lnTo>
                    <a:lnTo>
                      <a:pt x="330" y="108"/>
                    </a:lnTo>
                    <a:lnTo>
                      <a:pt x="342" y="118"/>
                    </a:lnTo>
                    <a:lnTo>
                      <a:pt x="352" y="130"/>
                    </a:lnTo>
                    <a:lnTo>
                      <a:pt x="362" y="142"/>
                    </a:lnTo>
                    <a:lnTo>
                      <a:pt x="368" y="154"/>
                    </a:lnTo>
                    <a:lnTo>
                      <a:pt x="376" y="168"/>
                    </a:lnTo>
                    <a:lnTo>
                      <a:pt x="380" y="184"/>
                    </a:lnTo>
                    <a:lnTo>
                      <a:pt x="384" y="198"/>
                    </a:lnTo>
                    <a:lnTo>
                      <a:pt x="388" y="214"/>
                    </a:lnTo>
                    <a:lnTo>
                      <a:pt x="388" y="230"/>
                    </a:lnTo>
                    <a:lnTo>
                      <a:pt x="388" y="230"/>
                    </a:lnTo>
                    <a:lnTo>
                      <a:pt x="388" y="246"/>
                    </a:lnTo>
                    <a:lnTo>
                      <a:pt x="384" y="262"/>
                    </a:lnTo>
                    <a:lnTo>
                      <a:pt x="380" y="276"/>
                    </a:lnTo>
                    <a:lnTo>
                      <a:pt x="376" y="292"/>
                    </a:lnTo>
                    <a:lnTo>
                      <a:pt x="368" y="306"/>
                    </a:lnTo>
                    <a:lnTo>
                      <a:pt x="362" y="318"/>
                    </a:lnTo>
                    <a:lnTo>
                      <a:pt x="352" y="330"/>
                    </a:lnTo>
                    <a:lnTo>
                      <a:pt x="342" y="342"/>
                    </a:lnTo>
                    <a:lnTo>
                      <a:pt x="330" y="352"/>
                    </a:lnTo>
                    <a:lnTo>
                      <a:pt x="318" y="362"/>
                    </a:lnTo>
                    <a:lnTo>
                      <a:pt x="306" y="368"/>
                    </a:lnTo>
                    <a:lnTo>
                      <a:pt x="292" y="376"/>
                    </a:lnTo>
                    <a:lnTo>
                      <a:pt x="276" y="380"/>
                    </a:lnTo>
                    <a:lnTo>
                      <a:pt x="262" y="384"/>
                    </a:lnTo>
                    <a:lnTo>
                      <a:pt x="246" y="388"/>
                    </a:lnTo>
                    <a:lnTo>
                      <a:pt x="230" y="388"/>
                    </a:lnTo>
                    <a:lnTo>
                      <a:pt x="230" y="388"/>
                    </a:lnTo>
                    <a:close/>
                  </a:path>
                </a:pathLst>
              </a:custGeom>
              <a:solidFill>
                <a:srgbClr val="64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8" name="Freeform 15"/>
              <p:cNvSpPr>
                <a:spLocks/>
              </p:cNvSpPr>
              <p:nvPr userDrawn="1"/>
            </p:nvSpPr>
            <p:spPr bwMode="auto">
              <a:xfrm>
                <a:off x="3778250" y="2484438"/>
                <a:ext cx="146050" cy="390525"/>
              </a:xfrm>
              <a:custGeom>
                <a:avLst/>
                <a:gdLst>
                  <a:gd name="T0" fmla="*/ 92 w 92"/>
                  <a:gd name="T1" fmla="*/ 46 h 246"/>
                  <a:gd name="T2" fmla="*/ 92 w 92"/>
                  <a:gd name="T3" fmla="*/ 46 h 246"/>
                  <a:gd name="T4" fmla="*/ 92 w 92"/>
                  <a:gd name="T5" fmla="*/ 36 h 246"/>
                  <a:gd name="T6" fmla="*/ 88 w 92"/>
                  <a:gd name="T7" fmla="*/ 28 h 246"/>
                  <a:gd name="T8" fmla="*/ 84 w 92"/>
                  <a:gd name="T9" fmla="*/ 20 h 246"/>
                  <a:gd name="T10" fmla="*/ 78 w 92"/>
                  <a:gd name="T11" fmla="*/ 14 h 246"/>
                  <a:gd name="T12" fmla="*/ 72 w 92"/>
                  <a:gd name="T13" fmla="*/ 8 h 246"/>
                  <a:gd name="T14" fmla="*/ 64 w 92"/>
                  <a:gd name="T15" fmla="*/ 4 h 246"/>
                  <a:gd name="T16" fmla="*/ 56 w 92"/>
                  <a:gd name="T17" fmla="*/ 0 h 246"/>
                  <a:gd name="T18" fmla="*/ 46 w 92"/>
                  <a:gd name="T19" fmla="*/ 0 h 246"/>
                  <a:gd name="T20" fmla="*/ 46 w 92"/>
                  <a:gd name="T21" fmla="*/ 0 h 246"/>
                  <a:gd name="T22" fmla="*/ 36 w 92"/>
                  <a:gd name="T23" fmla="*/ 0 h 246"/>
                  <a:gd name="T24" fmla="*/ 28 w 92"/>
                  <a:gd name="T25" fmla="*/ 4 h 246"/>
                  <a:gd name="T26" fmla="*/ 20 w 92"/>
                  <a:gd name="T27" fmla="*/ 8 h 246"/>
                  <a:gd name="T28" fmla="*/ 14 w 92"/>
                  <a:gd name="T29" fmla="*/ 14 h 246"/>
                  <a:gd name="T30" fmla="*/ 8 w 92"/>
                  <a:gd name="T31" fmla="*/ 20 h 246"/>
                  <a:gd name="T32" fmla="*/ 4 w 92"/>
                  <a:gd name="T33" fmla="*/ 28 h 246"/>
                  <a:gd name="T34" fmla="*/ 0 w 92"/>
                  <a:gd name="T35" fmla="*/ 36 h 246"/>
                  <a:gd name="T36" fmla="*/ 0 w 92"/>
                  <a:gd name="T37" fmla="*/ 46 h 246"/>
                  <a:gd name="T38" fmla="*/ 0 w 92"/>
                  <a:gd name="T39" fmla="*/ 46 h 246"/>
                  <a:gd name="T40" fmla="*/ 0 w 92"/>
                  <a:gd name="T41" fmla="*/ 200 h 246"/>
                  <a:gd name="T42" fmla="*/ 0 w 92"/>
                  <a:gd name="T43" fmla="*/ 200 h 246"/>
                  <a:gd name="T44" fmla="*/ 0 w 92"/>
                  <a:gd name="T45" fmla="*/ 210 h 246"/>
                  <a:gd name="T46" fmla="*/ 4 w 92"/>
                  <a:gd name="T47" fmla="*/ 218 h 246"/>
                  <a:gd name="T48" fmla="*/ 8 w 92"/>
                  <a:gd name="T49" fmla="*/ 226 h 246"/>
                  <a:gd name="T50" fmla="*/ 14 w 92"/>
                  <a:gd name="T51" fmla="*/ 232 h 246"/>
                  <a:gd name="T52" fmla="*/ 20 w 92"/>
                  <a:gd name="T53" fmla="*/ 238 h 246"/>
                  <a:gd name="T54" fmla="*/ 28 w 92"/>
                  <a:gd name="T55" fmla="*/ 242 h 246"/>
                  <a:gd name="T56" fmla="*/ 36 w 92"/>
                  <a:gd name="T57" fmla="*/ 246 h 246"/>
                  <a:gd name="T58" fmla="*/ 46 w 92"/>
                  <a:gd name="T59" fmla="*/ 246 h 246"/>
                  <a:gd name="T60" fmla="*/ 46 w 92"/>
                  <a:gd name="T61" fmla="*/ 246 h 246"/>
                  <a:gd name="T62" fmla="*/ 56 w 92"/>
                  <a:gd name="T63" fmla="*/ 246 h 246"/>
                  <a:gd name="T64" fmla="*/ 64 w 92"/>
                  <a:gd name="T65" fmla="*/ 242 h 246"/>
                  <a:gd name="T66" fmla="*/ 72 w 92"/>
                  <a:gd name="T67" fmla="*/ 238 h 246"/>
                  <a:gd name="T68" fmla="*/ 78 w 92"/>
                  <a:gd name="T69" fmla="*/ 232 h 246"/>
                  <a:gd name="T70" fmla="*/ 84 w 92"/>
                  <a:gd name="T71" fmla="*/ 226 h 246"/>
                  <a:gd name="T72" fmla="*/ 88 w 92"/>
                  <a:gd name="T73" fmla="*/ 218 h 246"/>
                  <a:gd name="T74" fmla="*/ 92 w 92"/>
                  <a:gd name="T75" fmla="*/ 210 h 246"/>
                  <a:gd name="T76" fmla="*/ 92 w 92"/>
                  <a:gd name="T77" fmla="*/ 200 h 246"/>
                  <a:gd name="T78" fmla="*/ 92 w 92"/>
                  <a:gd name="T79" fmla="*/ 200 h 246"/>
                  <a:gd name="T80" fmla="*/ 92 w 92"/>
                  <a:gd name="T81" fmla="*/ 46 h 246"/>
                  <a:gd name="T82" fmla="*/ 92 w 92"/>
                  <a:gd name="T83" fmla="*/ 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2" h="246">
                    <a:moveTo>
                      <a:pt x="92" y="46"/>
                    </a:moveTo>
                    <a:lnTo>
                      <a:pt x="92" y="46"/>
                    </a:lnTo>
                    <a:lnTo>
                      <a:pt x="92" y="36"/>
                    </a:lnTo>
                    <a:lnTo>
                      <a:pt x="88" y="28"/>
                    </a:lnTo>
                    <a:lnTo>
                      <a:pt x="84" y="20"/>
                    </a:lnTo>
                    <a:lnTo>
                      <a:pt x="78" y="14"/>
                    </a:lnTo>
                    <a:lnTo>
                      <a:pt x="72" y="8"/>
                    </a:lnTo>
                    <a:lnTo>
                      <a:pt x="64" y="4"/>
                    </a:lnTo>
                    <a:lnTo>
                      <a:pt x="5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4" y="14"/>
                    </a:lnTo>
                    <a:lnTo>
                      <a:pt x="8" y="20"/>
                    </a:lnTo>
                    <a:lnTo>
                      <a:pt x="4" y="28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200"/>
                    </a:lnTo>
                    <a:lnTo>
                      <a:pt x="0" y="200"/>
                    </a:lnTo>
                    <a:lnTo>
                      <a:pt x="0" y="210"/>
                    </a:lnTo>
                    <a:lnTo>
                      <a:pt x="4" y="218"/>
                    </a:lnTo>
                    <a:lnTo>
                      <a:pt x="8" y="226"/>
                    </a:lnTo>
                    <a:lnTo>
                      <a:pt x="14" y="232"/>
                    </a:lnTo>
                    <a:lnTo>
                      <a:pt x="20" y="238"/>
                    </a:lnTo>
                    <a:lnTo>
                      <a:pt x="28" y="242"/>
                    </a:lnTo>
                    <a:lnTo>
                      <a:pt x="36" y="246"/>
                    </a:lnTo>
                    <a:lnTo>
                      <a:pt x="46" y="246"/>
                    </a:lnTo>
                    <a:lnTo>
                      <a:pt x="46" y="246"/>
                    </a:lnTo>
                    <a:lnTo>
                      <a:pt x="56" y="246"/>
                    </a:lnTo>
                    <a:lnTo>
                      <a:pt x="64" y="242"/>
                    </a:lnTo>
                    <a:lnTo>
                      <a:pt x="72" y="238"/>
                    </a:lnTo>
                    <a:lnTo>
                      <a:pt x="78" y="232"/>
                    </a:lnTo>
                    <a:lnTo>
                      <a:pt x="84" y="226"/>
                    </a:lnTo>
                    <a:lnTo>
                      <a:pt x="88" y="218"/>
                    </a:lnTo>
                    <a:lnTo>
                      <a:pt x="92" y="210"/>
                    </a:lnTo>
                    <a:lnTo>
                      <a:pt x="92" y="200"/>
                    </a:lnTo>
                    <a:lnTo>
                      <a:pt x="92" y="200"/>
                    </a:lnTo>
                    <a:lnTo>
                      <a:pt x="92" y="46"/>
                    </a:lnTo>
                    <a:lnTo>
                      <a:pt x="92" y="46"/>
                    </a:lnTo>
                    <a:close/>
                  </a:path>
                </a:pathLst>
              </a:custGeom>
              <a:solidFill>
                <a:srgbClr val="64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84" name="Freeform 12"/>
            <p:cNvSpPr>
              <a:spLocks/>
            </p:cNvSpPr>
            <p:nvPr userDrawn="1"/>
          </p:nvSpPr>
          <p:spPr bwMode="auto">
            <a:xfrm rot="21096506">
              <a:off x="2486052" y="3365776"/>
              <a:ext cx="1083580" cy="1639779"/>
            </a:xfrm>
            <a:custGeom>
              <a:avLst/>
              <a:gdLst>
                <a:gd name="T0" fmla="*/ 0 w 716"/>
                <a:gd name="T1" fmla="*/ 1028 h 1028"/>
                <a:gd name="T2" fmla="*/ 58 w 716"/>
                <a:gd name="T3" fmla="*/ 808 h 1028"/>
                <a:gd name="T4" fmla="*/ 652 w 716"/>
                <a:gd name="T5" fmla="*/ 0 h 1028"/>
                <a:gd name="T6" fmla="*/ 716 w 716"/>
                <a:gd name="T7" fmla="*/ 44 h 1028"/>
                <a:gd name="T8" fmla="*/ 0 w 716"/>
                <a:gd name="T9" fmla="*/ 1028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1028">
                  <a:moveTo>
                    <a:pt x="0" y="1028"/>
                  </a:moveTo>
                  <a:lnTo>
                    <a:pt x="58" y="808"/>
                  </a:lnTo>
                  <a:lnTo>
                    <a:pt x="652" y="0"/>
                  </a:lnTo>
                  <a:lnTo>
                    <a:pt x="716" y="44"/>
                  </a:lnTo>
                  <a:lnTo>
                    <a:pt x="0" y="1028"/>
                  </a:lnTo>
                  <a:close/>
                </a:path>
              </a:pathLst>
            </a:custGeom>
            <a:solidFill>
              <a:srgbClr val="64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85" name="그룹 84"/>
            <p:cNvGrpSpPr/>
            <p:nvPr userDrawn="1"/>
          </p:nvGrpSpPr>
          <p:grpSpPr>
            <a:xfrm rot="819880">
              <a:off x="3150290" y="3337086"/>
              <a:ext cx="1222375" cy="1628775"/>
              <a:chOff x="3434529" y="3270627"/>
              <a:chExt cx="1222375" cy="1628775"/>
            </a:xfrm>
          </p:grpSpPr>
          <p:sp>
            <p:nvSpPr>
              <p:cNvPr id="86" name="Freeform 13"/>
              <p:cNvSpPr>
                <a:spLocks/>
              </p:cNvSpPr>
              <p:nvPr userDrawn="1"/>
            </p:nvSpPr>
            <p:spPr bwMode="auto">
              <a:xfrm>
                <a:off x="3434529" y="3270627"/>
                <a:ext cx="1111250" cy="1479550"/>
              </a:xfrm>
              <a:custGeom>
                <a:avLst/>
                <a:gdLst>
                  <a:gd name="T0" fmla="*/ 700 w 700"/>
                  <a:gd name="T1" fmla="*/ 904 h 932"/>
                  <a:gd name="T2" fmla="*/ 668 w 700"/>
                  <a:gd name="T3" fmla="*/ 786 h 932"/>
                  <a:gd name="T4" fmla="*/ 64 w 700"/>
                  <a:gd name="T5" fmla="*/ 0 h 932"/>
                  <a:gd name="T6" fmla="*/ 0 w 700"/>
                  <a:gd name="T7" fmla="*/ 46 h 932"/>
                  <a:gd name="T8" fmla="*/ 674 w 700"/>
                  <a:gd name="T9" fmla="*/ 932 h 932"/>
                  <a:gd name="T10" fmla="*/ 674 w 700"/>
                  <a:gd name="T11" fmla="*/ 932 h 932"/>
                  <a:gd name="T12" fmla="*/ 700 w 700"/>
                  <a:gd name="T13" fmla="*/ 904 h 932"/>
                  <a:gd name="T14" fmla="*/ 700 w 700"/>
                  <a:gd name="T15" fmla="*/ 904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0" h="932">
                    <a:moveTo>
                      <a:pt x="700" y="904"/>
                    </a:moveTo>
                    <a:lnTo>
                      <a:pt x="668" y="786"/>
                    </a:lnTo>
                    <a:lnTo>
                      <a:pt x="64" y="0"/>
                    </a:lnTo>
                    <a:lnTo>
                      <a:pt x="0" y="46"/>
                    </a:lnTo>
                    <a:lnTo>
                      <a:pt x="674" y="932"/>
                    </a:lnTo>
                    <a:lnTo>
                      <a:pt x="674" y="932"/>
                    </a:lnTo>
                    <a:lnTo>
                      <a:pt x="700" y="904"/>
                    </a:lnTo>
                    <a:lnTo>
                      <a:pt x="700" y="904"/>
                    </a:lnTo>
                    <a:close/>
                  </a:path>
                </a:pathLst>
              </a:custGeom>
              <a:solidFill>
                <a:srgbClr val="64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5" name="Freeform 16"/>
              <p:cNvSpPr>
                <a:spLocks/>
              </p:cNvSpPr>
              <p:nvPr userDrawn="1"/>
            </p:nvSpPr>
            <p:spPr bwMode="auto">
              <a:xfrm>
                <a:off x="4498154" y="4689852"/>
                <a:ext cx="158750" cy="209550"/>
              </a:xfrm>
              <a:custGeom>
                <a:avLst/>
                <a:gdLst>
                  <a:gd name="T0" fmla="*/ 18 w 100"/>
                  <a:gd name="T1" fmla="*/ 8 h 132"/>
                  <a:gd name="T2" fmla="*/ 18 w 100"/>
                  <a:gd name="T3" fmla="*/ 8 h 132"/>
                  <a:gd name="T4" fmla="*/ 14 w 100"/>
                  <a:gd name="T5" fmla="*/ 4 h 132"/>
                  <a:gd name="T6" fmla="*/ 10 w 100"/>
                  <a:gd name="T7" fmla="*/ 0 h 132"/>
                  <a:gd name="T8" fmla="*/ 6 w 100"/>
                  <a:gd name="T9" fmla="*/ 0 h 132"/>
                  <a:gd name="T10" fmla="*/ 2 w 100"/>
                  <a:gd name="T11" fmla="*/ 2 h 132"/>
                  <a:gd name="T12" fmla="*/ 2 w 100"/>
                  <a:gd name="T13" fmla="*/ 2 h 132"/>
                  <a:gd name="T14" fmla="*/ 0 w 100"/>
                  <a:gd name="T15" fmla="*/ 4 h 132"/>
                  <a:gd name="T16" fmla="*/ 0 w 100"/>
                  <a:gd name="T17" fmla="*/ 8 h 132"/>
                  <a:gd name="T18" fmla="*/ 0 w 100"/>
                  <a:gd name="T19" fmla="*/ 14 h 132"/>
                  <a:gd name="T20" fmla="*/ 2 w 100"/>
                  <a:gd name="T21" fmla="*/ 18 h 132"/>
                  <a:gd name="T22" fmla="*/ 2 w 100"/>
                  <a:gd name="T23" fmla="*/ 18 h 132"/>
                  <a:gd name="T24" fmla="*/ 80 w 100"/>
                  <a:gd name="T25" fmla="*/ 124 h 132"/>
                  <a:gd name="T26" fmla="*/ 80 w 100"/>
                  <a:gd name="T27" fmla="*/ 124 h 132"/>
                  <a:gd name="T28" fmla="*/ 84 w 100"/>
                  <a:gd name="T29" fmla="*/ 128 h 132"/>
                  <a:gd name="T30" fmla="*/ 88 w 100"/>
                  <a:gd name="T31" fmla="*/ 132 h 132"/>
                  <a:gd name="T32" fmla="*/ 94 w 100"/>
                  <a:gd name="T33" fmla="*/ 132 h 132"/>
                  <a:gd name="T34" fmla="*/ 96 w 100"/>
                  <a:gd name="T35" fmla="*/ 130 h 132"/>
                  <a:gd name="T36" fmla="*/ 96 w 100"/>
                  <a:gd name="T37" fmla="*/ 130 h 132"/>
                  <a:gd name="T38" fmla="*/ 100 w 100"/>
                  <a:gd name="T39" fmla="*/ 128 h 132"/>
                  <a:gd name="T40" fmla="*/ 100 w 100"/>
                  <a:gd name="T41" fmla="*/ 124 h 132"/>
                  <a:gd name="T42" fmla="*/ 98 w 100"/>
                  <a:gd name="T43" fmla="*/ 118 h 132"/>
                  <a:gd name="T44" fmla="*/ 96 w 100"/>
                  <a:gd name="T45" fmla="*/ 114 h 132"/>
                  <a:gd name="T46" fmla="*/ 96 w 100"/>
                  <a:gd name="T47" fmla="*/ 114 h 132"/>
                  <a:gd name="T48" fmla="*/ 18 w 100"/>
                  <a:gd name="T49" fmla="*/ 8 h 132"/>
                  <a:gd name="T50" fmla="*/ 18 w 100"/>
                  <a:gd name="T51" fmla="*/ 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0" h="132">
                    <a:moveTo>
                      <a:pt x="18" y="8"/>
                    </a:moveTo>
                    <a:lnTo>
                      <a:pt x="18" y="8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80" y="124"/>
                    </a:lnTo>
                    <a:lnTo>
                      <a:pt x="80" y="124"/>
                    </a:lnTo>
                    <a:lnTo>
                      <a:pt x="84" y="128"/>
                    </a:lnTo>
                    <a:lnTo>
                      <a:pt x="88" y="132"/>
                    </a:lnTo>
                    <a:lnTo>
                      <a:pt x="94" y="132"/>
                    </a:lnTo>
                    <a:lnTo>
                      <a:pt x="96" y="130"/>
                    </a:lnTo>
                    <a:lnTo>
                      <a:pt x="96" y="130"/>
                    </a:lnTo>
                    <a:lnTo>
                      <a:pt x="100" y="128"/>
                    </a:lnTo>
                    <a:lnTo>
                      <a:pt x="100" y="124"/>
                    </a:lnTo>
                    <a:lnTo>
                      <a:pt x="98" y="118"/>
                    </a:lnTo>
                    <a:lnTo>
                      <a:pt x="96" y="114"/>
                    </a:lnTo>
                    <a:lnTo>
                      <a:pt x="96" y="114"/>
                    </a:lnTo>
                    <a:lnTo>
                      <a:pt x="18" y="8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64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03" name="그룹 15"/>
          <p:cNvGrpSpPr>
            <a:grpSpLocks/>
          </p:cNvGrpSpPr>
          <p:nvPr userDrawn="1"/>
        </p:nvGrpSpPr>
        <p:grpSpPr bwMode="auto">
          <a:xfrm>
            <a:off x="2914425" y="715963"/>
            <a:ext cx="653103" cy="671101"/>
            <a:chOff x="4271765" y="2450495"/>
            <a:chExt cx="402599" cy="415078"/>
          </a:xfrm>
        </p:grpSpPr>
        <p:sp>
          <p:nvSpPr>
            <p:cNvPr id="104" name="모서리가 둥근 직사각형 103"/>
            <p:cNvSpPr/>
            <p:nvPr userDrawn="1"/>
          </p:nvSpPr>
          <p:spPr>
            <a:xfrm>
              <a:off x="4271765" y="2450495"/>
              <a:ext cx="402599" cy="41507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ko-KR" sz="4400">
                <a:solidFill>
                  <a:srgbClr val="C0504D">
                    <a:lumMod val="50000"/>
                  </a:srgbClr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105" name="직사각형 104"/>
            <p:cNvSpPr>
              <a:spLocks noChangeArrowheads="1"/>
            </p:cNvSpPr>
            <p:nvPr userDrawn="1"/>
          </p:nvSpPr>
          <p:spPr bwMode="auto">
            <a:xfrm>
              <a:off x="4288690" y="2459120"/>
              <a:ext cx="370328" cy="382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4000" b="1" dirty="0" smtClean="0">
                  <a:solidFill>
                    <a:prstClr val="white"/>
                  </a:solidFill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Ⅰ</a:t>
              </a:r>
              <a:endParaRPr lang="en-US" altLang="ko-KR" sz="4000" b="1" dirty="0">
                <a:solidFill>
                  <a:prstClr val="white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0821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-9525"/>
            <a:ext cx="9169400" cy="68949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35" name="그룹 34"/>
          <p:cNvGrpSpPr/>
          <p:nvPr userDrawn="1"/>
        </p:nvGrpSpPr>
        <p:grpSpPr>
          <a:xfrm flipH="1">
            <a:off x="0" y="-11877"/>
            <a:ext cx="9169400" cy="6279327"/>
            <a:chOff x="0" y="-11877"/>
            <a:chExt cx="9143998" cy="6279327"/>
          </a:xfrm>
        </p:grpSpPr>
        <p:sp>
          <p:nvSpPr>
            <p:cNvPr id="36" name="직각 삼각형 35"/>
            <p:cNvSpPr/>
            <p:nvPr userDrawn="1"/>
          </p:nvSpPr>
          <p:spPr>
            <a:xfrm rot="10800000">
              <a:off x="5210173" y="-11877"/>
              <a:ext cx="3933825" cy="3145488"/>
            </a:xfrm>
            <a:prstGeom prst="rtTriangle">
              <a:avLst/>
            </a:prstGeom>
            <a:solidFill>
              <a:srgbClr val="00899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각 삼각형 36"/>
            <p:cNvSpPr/>
            <p:nvPr userDrawn="1"/>
          </p:nvSpPr>
          <p:spPr>
            <a:xfrm rot="5400000">
              <a:off x="1138236" y="-1147761"/>
              <a:ext cx="6276975" cy="8553448"/>
            </a:xfrm>
            <a:prstGeom prst="rtTriangle">
              <a:avLst/>
            </a:prstGeom>
            <a:solidFill>
              <a:srgbClr val="03B5C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73" name="Shape 19"/>
          <p:cNvSpPr txBox="1">
            <a:spLocks noGrp="1"/>
          </p:cNvSpPr>
          <p:nvPr>
            <p:ph type="body" idx="10" hasCustomPrompt="1"/>
          </p:nvPr>
        </p:nvSpPr>
        <p:spPr>
          <a:xfrm>
            <a:off x="104711" y="9603"/>
            <a:ext cx="7406925" cy="65805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30000"/>
              </a:lnSpc>
              <a:spcBef>
                <a:spcPts val="0"/>
              </a:spcBef>
              <a:buSzPct val="100000"/>
              <a:defRPr sz="3000" b="1" i="0" spc="-150">
                <a:solidFill>
                  <a:schemeClr val="tx1"/>
                </a:solidFill>
                <a:latin typeface="+mn-ea"/>
                <a:ea typeface="+mn-ea"/>
              </a:defRPr>
            </a:lvl1pPr>
            <a:lvl2pPr lvl="1" rtl="0">
              <a:spcBef>
                <a:spcPts val="0"/>
              </a:spcBef>
              <a:buSzPct val="100000"/>
              <a:defRPr sz="4000" b="1" i="1"/>
            </a:lvl2pPr>
            <a:lvl3pPr lvl="2" rtl="0">
              <a:spcBef>
                <a:spcPts val="0"/>
              </a:spcBef>
              <a:buSzPct val="100000"/>
              <a:defRPr sz="4000" b="1" i="1"/>
            </a:lvl3pPr>
            <a:lvl4pPr lvl="3" rtl="0">
              <a:spcBef>
                <a:spcPts val="0"/>
              </a:spcBef>
              <a:buSzPct val="100000"/>
              <a:defRPr sz="4000" b="1" i="1"/>
            </a:lvl4pPr>
            <a:lvl5pPr lvl="4" rtl="0">
              <a:spcBef>
                <a:spcPts val="0"/>
              </a:spcBef>
              <a:buSzPct val="100000"/>
              <a:defRPr sz="4000" b="1" i="1"/>
            </a:lvl5pPr>
            <a:lvl6pPr lvl="5" rtl="0">
              <a:spcBef>
                <a:spcPts val="0"/>
              </a:spcBef>
              <a:buSzPct val="100000"/>
              <a:defRPr sz="4000" b="1" i="1"/>
            </a:lvl6pPr>
            <a:lvl7pPr lvl="6" rtl="0">
              <a:spcBef>
                <a:spcPts val="0"/>
              </a:spcBef>
              <a:buSzPct val="100000"/>
              <a:defRPr sz="4000" b="1" i="1"/>
            </a:lvl7pPr>
            <a:lvl8pPr lvl="7" rtl="0">
              <a:spcBef>
                <a:spcPts val="0"/>
              </a:spcBef>
              <a:buSzPct val="100000"/>
              <a:defRPr sz="4000" b="1" i="1"/>
            </a:lvl8pPr>
            <a:lvl9pPr lvl="8">
              <a:spcBef>
                <a:spcPts val="0"/>
              </a:spcBef>
              <a:buSzPct val="100000"/>
              <a:defRPr sz="4000" b="1" i="1"/>
            </a:lvl9pPr>
          </a:lstStyle>
          <a:p>
            <a:r>
              <a:rPr lang="ko-KR" altLang="en-US" dirty="0" smtClean="0"/>
              <a:t>제목</a:t>
            </a:r>
            <a:endParaRPr dirty="0"/>
          </a:p>
        </p:txBody>
      </p:sp>
      <p:sp>
        <p:nvSpPr>
          <p:cNvPr id="33" name="모서리가 둥근 직사각형 32"/>
          <p:cNvSpPr/>
          <p:nvPr userDrawn="1"/>
        </p:nvSpPr>
        <p:spPr>
          <a:xfrm>
            <a:off x="107950" y="781049"/>
            <a:ext cx="8928100" cy="5981257"/>
          </a:xfrm>
          <a:prstGeom prst="roundRect">
            <a:avLst>
              <a:gd name="adj" fmla="val 19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4" name="Shape 19"/>
          <p:cNvSpPr txBox="1">
            <a:spLocks noGrp="1"/>
          </p:cNvSpPr>
          <p:nvPr>
            <p:ph type="body" idx="1"/>
          </p:nvPr>
        </p:nvSpPr>
        <p:spPr>
          <a:xfrm>
            <a:off x="438210" y="1212769"/>
            <a:ext cx="8271241" cy="1706494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30000"/>
              </a:lnSpc>
              <a:spcBef>
                <a:spcPts val="0"/>
              </a:spcBef>
              <a:buSzPct val="100000"/>
              <a:defRPr sz="3000" b="1" i="0" spc="-150">
                <a:latin typeface="+mn-ea"/>
                <a:ea typeface="+mn-ea"/>
              </a:defRPr>
            </a:lvl1pPr>
            <a:lvl2pPr lvl="1" rtl="0">
              <a:spcBef>
                <a:spcPts val="0"/>
              </a:spcBef>
              <a:buSzPct val="100000"/>
              <a:defRPr sz="4000" b="1" i="1"/>
            </a:lvl2pPr>
            <a:lvl3pPr lvl="2" rtl="0">
              <a:spcBef>
                <a:spcPts val="0"/>
              </a:spcBef>
              <a:buSzPct val="100000"/>
              <a:defRPr sz="4000" b="1" i="1"/>
            </a:lvl3pPr>
            <a:lvl4pPr lvl="3" rtl="0">
              <a:spcBef>
                <a:spcPts val="0"/>
              </a:spcBef>
              <a:buSzPct val="100000"/>
              <a:defRPr sz="4000" b="1" i="1"/>
            </a:lvl4pPr>
            <a:lvl5pPr lvl="4" rtl="0">
              <a:spcBef>
                <a:spcPts val="0"/>
              </a:spcBef>
              <a:buSzPct val="100000"/>
              <a:defRPr sz="4000" b="1" i="1"/>
            </a:lvl5pPr>
            <a:lvl6pPr lvl="5" rtl="0">
              <a:spcBef>
                <a:spcPts val="0"/>
              </a:spcBef>
              <a:buSzPct val="100000"/>
              <a:defRPr sz="4000" b="1" i="1"/>
            </a:lvl6pPr>
            <a:lvl7pPr lvl="6" rtl="0">
              <a:spcBef>
                <a:spcPts val="0"/>
              </a:spcBef>
              <a:buSzPct val="100000"/>
              <a:defRPr sz="4000" b="1" i="1"/>
            </a:lvl7pPr>
            <a:lvl8pPr lvl="7" rtl="0">
              <a:spcBef>
                <a:spcPts val="0"/>
              </a:spcBef>
              <a:buSzPct val="100000"/>
              <a:defRPr sz="4000" b="1" i="1"/>
            </a:lvl8pPr>
            <a:lvl9pPr lvl="8">
              <a:spcBef>
                <a:spcPts val="0"/>
              </a:spcBef>
              <a:buSzPct val="100000"/>
              <a:defRPr sz="4000" b="1" i="1"/>
            </a:lvl9pPr>
          </a:lstStyle>
          <a:p>
            <a:endParaRPr dirty="0"/>
          </a:p>
        </p:txBody>
      </p:sp>
      <p:grpSp>
        <p:nvGrpSpPr>
          <p:cNvPr id="3" name="그룹 2"/>
          <p:cNvGrpSpPr/>
          <p:nvPr userDrawn="1"/>
        </p:nvGrpSpPr>
        <p:grpSpPr>
          <a:xfrm>
            <a:off x="7816011" y="6490"/>
            <a:ext cx="1246874" cy="745991"/>
            <a:chOff x="7531287" y="-210626"/>
            <a:chExt cx="1609771" cy="963108"/>
          </a:xfrm>
        </p:grpSpPr>
        <p:sp>
          <p:nvSpPr>
            <p:cNvPr id="22" name="Freeform 11"/>
            <p:cNvSpPr>
              <a:spLocks/>
            </p:cNvSpPr>
            <p:nvPr userDrawn="1"/>
          </p:nvSpPr>
          <p:spPr bwMode="auto">
            <a:xfrm>
              <a:off x="7898877" y="362744"/>
              <a:ext cx="470752" cy="241350"/>
            </a:xfrm>
            <a:custGeom>
              <a:avLst/>
              <a:gdLst>
                <a:gd name="T0" fmla="*/ 520 w 591"/>
                <a:gd name="T1" fmla="*/ 160 h 303"/>
                <a:gd name="T2" fmla="*/ 505 w 591"/>
                <a:gd name="T3" fmla="*/ 162 h 303"/>
                <a:gd name="T4" fmla="*/ 507 w 591"/>
                <a:gd name="T5" fmla="*/ 143 h 303"/>
                <a:gd name="T6" fmla="*/ 502 w 591"/>
                <a:gd name="T7" fmla="*/ 110 h 303"/>
                <a:gd name="T8" fmla="*/ 483 w 591"/>
                <a:gd name="T9" fmla="*/ 82 h 303"/>
                <a:gd name="T10" fmla="*/ 455 w 591"/>
                <a:gd name="T11" fmla="*/ 63 h 303"/>
                <a:gd name="T12" fmla="*/ 421 w 591"/>
                <a:gd name="T13" fmla="*/ 58 h 303"/>
                <a:gd name="T14" fmla="*/ 412 w 591"/>
                <a:gd name="T15" fmla="*/ 58 h 303"/>
                <a:gd name="T16" fmla="*/ 393 w 591"/>
                <a:gd name="T17" fmla="*/ 63 h 303"/>
                <a:gd name="T18" fmla="*/ 367 w 591"/>
                <a:gd name="T19" fmla="*/ 76 h 303"/>
                <a:gd name="T20" fmla="*/ 354 w 591"/>
                <a:gd name="T21" fmla="*/ 91 h 303"/>
                <a:gd name="T22" fmla="*/ 334 w 591"/>
                <a:gd name="T23" fmla="*/ 54 h 303"/>
                <a:gd name="T24" fmla="*/ 302 w 591"/>
                <a:gd name="T25" fmla="*/ 24 h 303"/>
                <a:gd name="T26" fmla="*/ 265 w 591"/>
                <a:gd name="T27" fmla="*/ 5 h 303"/>
                <a:gd name="T28" fmla="*/ 222 w 591"/>
                <a:gd name="T29" fmla="*/ 0 h 303"/>
                <a:gd name="T30" fmla="*/ 207 w 591"/>
                <a:gd name="T31" fmla="*/ 0 h 303"/>
                <a:gd name="T32" fmla="*/ 179 w 591"/>
                <a:gd name="T33" fmla="*/ 5 h 303"/>
                <a:gd name="T34" fmla="*/ 155 w 591"/>
                <a:gd name="T35" fmla="*/ 15 h 303"/>
                <a:gd name="T36" fmla="*/ 133 w 591"/>
                <a:gd name="T37" fmla="*/ 30 h 303"/>
                <a:gd name="T38" fmla="*/ 114 w 591"/>
                <a:gd name="T39" fmla="*/ 48 h 303"/>
                <a:gd name="T40" fmla="*/ 99 w 591"/>
                <a:gd name="T41" fmla="*/ 71 h 303"/>
                <a:gd name="T42" fmla="*/ 88 w 591"/>
                <a:gd name="T43" fmla="*/ 95 h 303"/>
                <a:gd name="T44" fmla="*/ 80 w 591"/>
                <a:gd name="T45" fmla="*/ 121 h 303"/>
                <a:gd name="T46" fmla="*/ 79 w 591"/>
                <a:gd name="T47" fmla="*/ 136 h 303"/>
                <a:gd name="T48" fmla="*/ 49 w 591"/>
                <a:gd name="T49" fmla="*/ 143 h 303"/>
                <a:gd name="T50" fmla="*/ 23 w 591"/>
                <a:gd name="T51" fmla="*/ 162 h 303"/>
                <a:gd name="T52" fmla="*/ 6 w 591"/>
                <a:gd name="T53" fmla="*/ 188 h 303"/>
                <a:gd name="T54" fmla="*/ 0 w 591"/>
                <a:gd name="T55" fmla="*/ 220 h 303"/>
                <a:gd name="T56" fmla="*/ 2 w 591"/>
                <a:gd name="T57" fmla="*/ 235 h 303"/>
                <a:gd name="T58" fmla="*/ 8 w 591"/>
                <a:gd name="T59" fmla="*/ 259 h 303"/>
                <a:gd name="T60" fmla="*/ 21 w 591"/>
                <a:gd name="T61" fmla="*/ 277 h 303"/>
                <a:gd name="T62" fmla="*/ 36 w 591"/>
                <a:gd name="T63" fmla="*/ 289 h 303"/>
                <a:gd name="T64" fmla="*/ 58 w 591"/>
                <a:gd name="T65" fmla="*/ 300 h 303"/>
                <a:gd name="T66" fmla="*/ 86 w 591"/>
                <a:gd name="T67" fmla="*/ 303 h 303"/>
                <a:gd name="T68" fmla="*/ 520 w 591"/>
                <a:gd name="T69" fmla="*/ 303 h 303"/>
                <a:gd name="T70" fmla="*/ 543 w 591"/>
                <a:gd name="T71" fmla="*/ 300 h 303"/>
                <a:gd name="T72" fmla="*/ 569 w 591"/>
                <a:gd name="T73" fmla="*/ 287 h 303"/>
                <a:gd name="T74" fmla="*/ 580 w 591"/>
                <a:gd name="T75" fmla="*/ 274 h 303"/>
                <a:gd name="T76" fmla="*/ 589 w 591"/>
                <a:gd name="T77" fmla="*/ 255 h 303"/>
                <a:gd name="T78" fmla="*/ 591 w 591"/>
                <a:gd name="T79" fmla="*/ 231 h 303"/>
                <a:gd name="T80" fmla="*/ 589 w 591"/>
                <a:gd name="T81" fmla="*/ 218 h 303"/>
                <a:gd name="T82" fmla="*/ 580 w 591"/>
                <a:gd name="T83" fmla="*/ 192 h 303"/>
                <a:gd name="T84" fmla="*/ 559 w 591"/>
                <a:gd name="T85" fmla="*/ 173 h 303"/>
                <a:gd name="T86" fmla="*/ 535 w 591"/>
                <a:gd name="T87" fmla="*/ 162 h 303"/>
                <a:gd name="T88" fmla="*/ 520 w 591"/>
                <a:gd name="T89" fmla="*/ 16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1" h="303">
                  <a:moveTo>
                    <a:pt x="520" y="160"/>
                  </a:moveTo>
                  <a:lnTo>
                    <a:pt x="520" y="160"/>
                  </a:lnTo>
                  <a:lnTo>
                    <a:pt x="505" y="162"/>
                  </a:lnTo>
                  <a:lnTo>
                    <a:pt x="505" y="162"/>
                  </a:lnTo>
                  <a:lnTo>
                    <a:pt x="507" y="143"/>
                  </a:lnTo>
                  <a:lnTo>
                    <a:pt x="507" y="143"/>
                  </a:lnTo>
                  <a:lnTo>
                    <a:pt x="507" y="125"/>
                  </a:lnTo>
                  <a:lnTo>
                    <a:pt x="502" y="110"/>
                  </a:lnTo>
                  <a:lnTo>
                    <a:pt x="494" y="95"/>
                  </a:lnTo>
                  <a:lnTo>
                    <a:pt x="483" y="82"/>
                  </a:lnTo>
                  <a:lnTo>
                    <a:pt x="470" y="72"/>
                  </a:lnTo>
                  <a:lnTo>
                    <a:pt x="455" y="63"/>
                  </a:lnTo>
                  <a:lnTo>
                    <a:pt x="440" y="59"/>
                  </a:lnTo>
                  <a:lnTo>
                    <a:pt x="421" y="58"/>
                  </a:lnTo>
                  <a:lnTo>
                    <a:pt x="421" y="58"/>
                  </a:lnTo>
                  <a:lnTo>
                    <a:pt x="412" y="58"/>
                  </a:lnTo>
                  <a:lnTo>
                    <a:pt x="403" y="59"/>
                  </a:lnTo>
                  <a:lnTo>
                    <a:pt x="393" y="63"/>
                  </a:lnTo>
                  <a:lnTo>
                    <a:pt x="384" y="67"/>
                  </a:lnTo>
                  <a:lnTo>
                    <a:pt x="367" y="76"/>
                  </a:lnTo>
                  <a:lnTo>
                    <a:pt x="354" y="91"/>
                  </a:lnTo>
                  <a:lnTo>
                    <a:pt x="354" y="91"/>
                  </a:lnTo>
                  <a:lnTo>
                    <a:pt x="345" y="71"/>
                  </a:lnTo>
                  <a:lnTo>
                    <a:pt x="334" y="54"/>
                  </a:lnTo>
                  <a:lnTo>
                    <a:pt x="319" y="39"/>
                  </a:lnTo>
                  <a:lnTo>
                    <a:pt x="302" y="24"/>
                  </a:lnTo>
                  <a:lnTo>
                    <a:pt x="285" y="15"/>
                  </a:lnTo>
                  <a:lnTo>
                    <a:pt x="265" y="5"/>
                  </a:lnTo>
                  <a:lnTo>
                    <a:pt x="244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07" y="0"/>
                  </a:lnTo>
                  <a:lnTo>
                    <a:pt x="194" y="2"/>
                  </a:lnTo>
                  <a:lnTo>
                    <a:pt x="179" y="5"/>
                  </a:lnTo>
                  <a:lnTo>
                    <a:pt x="168" y="9"/>
                  </a:lnTo>
                  <a:lnTo>
                    <a:pt x="155" y="15"/>
                  </a:lnTo>
                  <a:lnTo>
                    <a:pt x="144" y="22"/>
                  </a:lnTo>
                  <a:lnTo>
                    <a:pt x="133" y="30"/>
                  </a:lnTo>
                  <a:lnTo>
                    <a:pt x="123" y="39"/>
                  </a:lnTo>
                  <a:lnTo>
                    <a:pt x="114" y="48"/>
                  </a:lnTo>
                  <a:lnTo>
                    <a:pt x="105" y="59"/>
                  </a:lnTo>
                  <a:lnTo>
                    <a:pt x="99" y="71"/>
                  </a:lnTo>
                  <a:lnTo>
                    <a:pt x="92" y="82"/>
                  </a:lnTo>
                  <a:lnTo>
                    <a:pt x="88" y="95"/>
                  </a:lnTo>
                  <a:lnTo>
                    <a:pt x="84" y="108"/>
                  </a:lnTo>
                  <a:lnTo>
                    <a:pt x="80" y="121"/>
                  </a:lnTo>
                  <a:lnTo>
                    <a:pt x="79" y="136"/>
                  </a:lnTo>
                  <a:lnTo>
                    <a:pt x="79" y="136"/>
                  </a:lnTo>
                  <a:lnTo>
                    <a:pt x="64" y="138"/>
                  </a:lnTo>
                  <a:lnTo>
                    <a:pt x="49" y="143"/>
                  </a:lnTo>
                  <a:lnTo>
                    <a:pt x="36" y="151"/>
                  </a:lnTo>
                  <a:lnTo>
                    <a:pt x="23" y="162"/>
                  </a:lnTo>
                  <a:lnTo>
                    <a:pt x="13" y="173"/>
                  </a:lnTo>
                  <a:lnTo>
                    <a:pt x="6" y="188"/>
                  </a:lnTo>
                  <a:lnTo>
                    <a:pt x="2" y="203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2" y="235"/>
                  </a:lnTo>
                  <a:lnTo>
                    <a:pt x="4" y="248"/>
                  </a:lnTo>
                  <a:lnTo>
                    <a:pt x="8" y="259"/>
                  </a:lnTo>
                  <a:lnTo>
                    <a:pt x="13" y="268"/>
                  </a:lnTo>
                  <a:lnTo>
                    <a:pt x="21" y="277"/>
                  </a:lnTo>
                  <a:lnTo>
                    <a:pt x="28" y="283"/>
                  </a:lnTo>
                  <a:lnTo>
                    <a:pt x="36" y="289"/>
                  </a:lnTo>
                  <a:lnTo>
                    <a:pt x="43" y="294"/>
                  </a:lnTo>
                  <a:lnTo>
                    <a:pt x="58" y="300"/>
                  </a:lnTo>
                  <a:lnTo>
                    <a:pt x="73" y="303"/>
                  </a:lnTo>
                  <a:lnTo>
                    <a:pt x="86" y="303"/>
                  </a:lnTo>
                  <a:lnTo>
                    <a:pt x="520" y="303"/>
                  </a:lnTo>
                  <a:lnTo>
                    <a:pt x="520" y="303"/>
                  </a:lnTo>
                  <a:lnTo>
                    <a:pt x="531" y="303"/>
                  </a:lnTo>
                  <a:lnTo>
                    <a:pt x="543" y="300"/>
                  </a:lnTo>
                  <a:lnTo>
                    <a:pt x="556" y="296"/>
                  </a:lnTo>
                  <a:lnTo>
                    <a:pt x="569" y="287"/>
                  </a:lnTo>
                  <a:lnTo>
                    <a:pt x="574" y="281"/>
                  </a:lnTo>
                  <a:lnTo>
                    <a:pt x="580" y="274"/>
                  </a:lnTo>
                  <a:lnTo>
                    <a:pt x="585" y="266"/>
                  </a:lnTo>
                  <a:lnTo>
                    <a:pt x="589" y="255"/>
                  </a:lnTo>
                  <a:lnTo>
                    <a:pt x="591" y="244"/>
                  </a:lnTo>
                  <a:lnTo>
                    <a:pt x="591" y="231"/>
                  </a:lnTo>
                  <a:lnTo>
                    <a:pt x="591" y="231"/>
                  </a:lnTo>
                  <a:lnTo>
                    <a:pt x="589" y="218"/>
                  </a:lnTo>
                  <a:lnTo>
                    <a:pt x="585" y="203"/>
                  </a:lnTo>
                  <a:lnTo>
                    <a:pt x="580" y="192"/>
                  </a:lnTo>
                  <a:lnTo>
                    <a:pt x="570" y="180"/>
                  </a:lnTo>
                  <a:lnTo>
                    <a:pt x="559" y="173"/>
                  </a:lnTo>
                  <a:lnTo>
                    <a:pt x="548" y="166"/>
                  </a:lnTo>
                  <a:lnTo>
                    <a:pt x="535" y="162"/>
                  </a:lnTo>
                  <a:lnTo>
                    <a:pt x="520" y="160"/>
                  </a:lnTo>
                  <a:lnTo>
                    <a:pt x="520" y="1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177800" dist="152400" dir="2400000" sx="86000" sy="86000" algn="tl" rotWithShape="0">
                <a:schemeClr val="accent1">
                  <a:lumMod val="75000"/>
                  <a:alpha val="33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25" name="그룹 24"/>
            <p:cNvGrpSpPr/>
            <p:nvPr userDrawn="1"/>
          </p:nvGrpSpPr>
          <p:grpSpPr>
            <a:xfrm>
              <a:off x="7850980" y="-210626"/>
              <a:ext cx="1290078" cy="963108"/>
              <a:chOff x="-1284759" y="1057496"/>
              <a:chExt cx="7242977" cy="5407246"/>
            </a:xfrm>
          </p:grpSpPr>
          <p:pic>
            <p:nvPicPr>
              <p:cNvPr id="26" name="Picture 165" descr="213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16" t="2957" r="55806" b="62846"/>
              <a:stretch>
                <a:fillRect/>
              </a:stretch>
            </p:blipFill>
            <p:spPr bwMode="auto">
              <a:xfrm>
                <a:off x="860424" y="2427286"/>
                <a:ext cx="1884362" cy="17906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66" descr="213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12" t="38913" r="20636" b="22502"/>
              <a:stretch>
                <a:fillRect/>
              </a:stretch>
            </p:blipFill>
            <p:spPr bwMode="auto">
              <a:xfrm>
                <a:off x="-1284759" y="3759644"/>
                <a:ext cx="7199781" cy="27050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Line 167"/>
              <p:cNvSpPr>
                <a:spLocks noChangeShapeType="1"/>
              </p:cNvSpPr>
              <p:nvPr userDrawn="1"/>
            </p:nvSpPr>
            <p:spPr bwMode="auto">
              <a:xfrm>
                <a:off x="-333185" y="4770987"/>
                <a:ext cx="6022750" cy="644193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29" name="Picture 168" descr="214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360" t="10516" r="19304" b="39127"/>
              <a:stretch>
                <a:fillRect/>
              </a:stretch>
            </p:blipFill>
            <p:spPr bwMode="auto">
              <a:xfrm>
                <a:off x="1975181" y="1057496"/>
                <a:ext cx="3983037" cy="4357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Line 169"/>
              <p:cNvSpPr>
                <a:spLocks noChangeShapeType="1"/>
              </p:cNvSpPr>
              <p:nvPr userDrawn="1"/>
            </p:nvSpPr>
            <p:spPr bwMode="auto">
              <a:xfrm>
                <a:off x="561974" y="2205036"/>
                <a:ext cx="1789111" cy="307657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sysDot"/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" name="Line 170"/>
              <p:cNvSpPr>
                <a:spLocks noChangeShapeType="1"/>
              </p:cNvSpPr>
              <p:nvPr userDrawn="1"/>
            </p:nvSpPr>
            <p:spPr bwMode="auto">
              <a:xfrm flipV="1">
                <a:off x="12700" y="2276474"/>
                <a:ext cx="2974974" cy="168433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" name="AutoShape 258"/>
              <p:cNvSpPr>
                <a:spLocks noChangeArrowheads="1"/>
              </p:cNvSpPr>
              <p:nvPr userDrawn="1"/>
            </p:nvSpPr>
            <p:spPr bwMode="auto">
              <a:xfrm rot="5247312">
                <a:off x="1722404" y="3619074"/>
                <a:ext cx="215901" cy="304566"/>
              </a:xfrm>
              <a:prstGeom prst="triangle">
                <a:avLst>
                  <a:gd name="adj" fmla="val 5000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56" name="그룹 55"/>
            <p:cNvGrpSpPr/>
            <p:nvPr userDrawn="1"/>
          </p:nvGrpSpPr>
          <p:grpSpPr>
            <a:xfrm>
              <a:off x="7705699" y="249753"/>
              <a:ext cx="375691" cy="375691"/>
              <a:chOff x="8132763" y="1509713"/>
              <a:chExt cx="587375" cy="587375"/>
            </a:xfrm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Freeform 2033"/>
              <p:cNvSpPr>
                <a:spLocks/>
              </p:cNvSpPr>
              <p:nvPr/>
            </p:nvSpPr>
            <p:spPr bwMode="auto">
              <a:xfrm>
                <a:off x="8262938" y="1639888"/>
                <a:ext cx="327025" cy="327026"/>
              </a:xfrm>
              <a:custGeom>
                <a:avLst/>
                <a:gdLst>
                  <a:gd name="T0" fmla="*/ 104 w 206"/>
                  <a:gd name="T1" fmla="*/ 0 h 206"/>
                  <a:gd name="T2" fmla="*/ 104 w 206"/>
                  <a:gd name="T3" fmla="*/ 0 h 206"/>
                  <a:gd name="T4" fmla="*/ 82 w 206"/>
                  <a:gd name="T5" fmla="*/ 2 h 206"/>
                  <a:gd name="T6" fmla="*/ 64 w 206"/>
                  <a:gd name="T7" fmla="*/ 8 h 206"/>
                  <a:gd name="T8" fmla="*/ 46 w 206"/>
                  <a:gd name="T9" fmla="*/ 16 h 206"/>
                  <a:gd name="T10" fmla="*/ 30 w 206"/>
                  <a:gd name="T11" fmla="*/ 30 h 206"/>
                  <a:gd name="T12" fmla="*/ 18 w 206"/>
                  <a:gd name="T13" fmla="*/ 44 h 206"/>
                  <a:gd name="T14" fmla="*/ 8 w 206"/>
                  <a:gd name="T15" fmla="*/ 62 h 206"/>
                  <a:gd name="T16" fmla="*/ 2 w 206"/>
                  <a:gd name="T17" fmla="*/ 82 h 206"/>
                  <a:gd name="T18" fmla="*/ 0 w 206"/>
                  <a:gd name="T19" fmla="*/ 102 h 206"/>
                  <a:gd name="T20" fmla="*/ 0 w 206"/>
                  <a:gd name="T21" fmla="*/ 102 h 206"/>
                  <a:gd name="T22" fmla="*/ 2 w 206"/>
                  <a:gd name="T23" fmla="*/ 124 h 206"/>
                  <a:gd name="T24" fmla="*/ 8 w 206"/>
                  <a:gd name="T25" fmla="*/ 142 h 206"/>
                  <a:gd name="T26" fmla="*/ 18 w 206"/>
                  <a:gd name="T27" fmla="*/ 160 h 206"/>
                  <a:gd name="T28" fmla="*/ 30 w 206"/>
                  <a:gd name="T29" fmla="*/ 176 h 206"/>
                  <a:gd name="T30" fmla="*/ 46 w 206"/>
                  <a:gd name="T31" fmla="*/ 188 h 206"/>
                  <a:gd name="T32" fmla="*/ 64 w 206"/>
                  <a:gd name="T33" fmla="*/ 198 h 206"/>
                  <a:gd name="T34" fmla="*/ 82 w 206"/>
                  <a:gd name="T35" fmla="*/ 204 h 206"/>
                  <a:gd name="T36" fmla="*/ 104 w 206"/>
                  <a:gd name="T37" fmla="*/ 206 h 206"/>
                  <a:gd name="T38" fmla="*/ 104 w 206"/>
                  <a:gd name="T39" fmla="*/ 206 h 206"/>
                  <a:gd name="T40" fmla="*/ 124 w 206"/>
                  <a:gd name="T41" fmla="*/ 204 h 206"/>
                  <a:gd name="T42" fmla="*/ 144 w 206"/>
                  <a:gd name="T43" fmla="*/ 198 h 206"/>
                  <a:gd name="T44" fmla="*/ 162 w 206"/>
                  <a:gd name="T45" fmla="*/ 188 h 206"/>
                  <a:gd name="T46" fmla="*/ 176 w 206"/>
                  <a:gd name="T47" fmla="*/ 176 h 206"/>
                  <a:gd name="T48" fmla="*/ 188 w 206"/>
                  <a:gd name="T49" fmla="*/ 160 h 206"/>
                  <a:gd name="T50" fmla="*/ 198 w 206"/>
                  <a:gd name="T51" fmla="*/ 142 h 206"/>
                  <a:gd name="T52" fmla="*/ 204 w 206"/>
                  <a:gd name="T53" fmla="*/ 124 h 206"/>
                  <a:gd name="T54" fmla="*/ 206 w 206"/>
                  <a:gd name="T55" fmla="*/ 102 h 206"/>
                  <a:gd name="T56" fmla="*/ 206 w 206"/>
                  <a:gd name="T57" fmla="*/ 102 h 206"/>
                  <a:gd name="T58" fmla="*/ 204 w 206"/>
                  <a:gd name="T59" fmla="*/ 82 h 206"/>
                  <a:gd name="T60" fmla="*/ 198 w 206"/>
                  <a:gd name="T61" fmla="*/ 62 h 206"/>
                  <a:gd name="T62" fmla="*/ 188 w 206"/>
                  <a:gd name="T63" fmla="*/ 44 h 206"/>
                  <a:gd name="T64" fmla="*/ 176 w 206"/>
                  <a:gd name="T65" fmla="*/ 30 h 206"/>
                  <a:gd name="T66" fmla="*/ 162 w 206"/>
                  <a:gd name="T67" fmla="*/ 16 h 206"/>
                  <a:gd name="T68" fmla="*/ 144 w 206"/>
                  <a:gd name="T69" fmla="*/ 8 h 206"/>
                  <a:gd name="T70" fmla="*/ 124 w 206"/>
                  <a:gd name="T71" fmla="*/ 2 h 206"/>
                  <a:gd name="T72" fmla="*/ 104 w 206"/>
                  <a:gd name="T73" fmla="*/ 0 h 206"/>
                  <a:gd name="T74" fmla="*/ 104 w 206"/>
                  <a:gd name="T75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6" h="206">
                    <a:moveTo>
                      <a:pt x="104" y="0"/>
                    </a:moveTo>
                    <a:lnTo>
                      <a:pt x="104" y="0"/>
                    </a:lnTo>
                    <a:lnTo>
                      <a:pt x="82" y="2"/>
                    </a:lnTo>
                    <a:lnTo>
                      <a:pt x="64" y="8"/>
                    </a:lnTo>
                    <a:lnTo>
                      <a:pt x="46" y="16"/>
                    </a:lnTo>
                    <a:lnTo>
                      <a:pt x="30" y="30"/>
                    </a:lnTo>
                    <a:lnTo>
                      <a:pt x="18" y="44"/>
                    </a:lnTo>
                    <a:lnTo>
                      <a:pt x="8" y="62"/>
                    </a:lnTo>
                    <a:lnTo>
                      <a:pt x="2" y="8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24"/>
                    </a:lnTo>
                    <a:lnTo>
                      <a:pt x="8" y="142"/>
                    </a:lnTo>
                    <a:lnTo>
                      <a:pt x="18" y="160"/>
                    </a:lnTo>
                    <a:lnTo>
                      <a:pt x="30" y="176"/>
                    </a:lnTo>
                    <a:lnTo>
                      <a:pt x="46" y="188"/>
                    </a:lnTo>
                    <a:lnTo>
                      <a:pt x="64" y="198"/>
                    </a:lnTo>
                    <a:lnTo>
                      <a:pt x="82" y="204"/>
                    </a:lnTo>
                    <a:lnTo>
                      <a:pt x="104" y="206"/>
                    </a:lnTo>
                    <a:lnTo>
                      <a:pt x="104" y="206"/>
                    </a:lnTo>
                    <a:lnTo>
                      <a:pt x="124" y="204"/>
                    </a:lnTo>
                    <a:lnTo>
                      <a:pt x="144" y="198"/>
                    </a:lnTo>
                    <a:lnTo>
                      <a:pt x="162" y="188"/>
                    </a:lnTo>
                    <a:lnTo>
                      <a:pt x="176" y="176"/>
                    </a:lnTo>
                    <a:lnTo>
                      <a:pt x="188" y="160"/>
                    </a:lnTo>
                    <a:lnTo>
                      <a:pt x="198" y="142"/>
                    </a:lnTo>
                    <a:lnTo>
                      <a:pt x="204" y="124"/>
                    </a:lnTo>
                    <a:lnTo>
                      <a:pt x="206" y="102"/>
                    </a:lnTo>
                    <a:lnTo>
                      <a:pt x="206" y="102"/>
                    </a:lnTo>
                    <a:lnTo>
                      <a:pt x="204" y="82"/>
                    </a:lnTo>
                    <a:lnTo>
                      <a:pt x="198" y="62"/>
                    </a:lnTo>
                    <a:lnTo>
                      <a:pt x="188" y="44"/>
                    </a:lnTo>
                    <a:lnTo>
                      <a:pt x="176" y="30"/>
                    </a:lnTo>
                    <a:lnTo>
                      <a:pt x="162" y="16"/>
                    </a:lnTo>
                    <a:lnTo>
                      <a:pt x="144" y="8"/>
                    </a:lnTo>
                    <a:lnTo>
                      <a:pt x="124" y="2"/>
                    </a:lnTo>
                    <a:lnTo>
                      <a:pt x="104" y="0"/>
                    </a:lnTo>
                    <a:lnTo>
                      <a:pt x="1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" name="Freeform 2034"/>
              <p:cNvSpPr>
                <a:spLocks/>
              </p:cNvSpPr>
              <p:nvPr/>
            </p:nvSpPr>
            <p:spPr bwMode="auto">
              <a:xfrm>
                <a:off x="8132763" y="1782763"/>
                <a:ext cx="107950" cy="41275"/>
              </a:xfrm>
              <a:custGeom>
                <a:avLst/>
                <a:gdLst>
                  <a:gd name="T0" fmla="*/ 14 w 68"/>
                  <a:gd name="T1" fmla="*/ 26 h 26"/>
                  <a:gd name="T2" fmla="*/ 56 w 68"/>
                  <a:gd name="T3" fmla="*/ 26 h 26"/>
                  <a:gd name="T4" fmla="*/ 56 w 68"/>
                  <a:gd name="T5" fmla="*/ 26 h 26"/>
                  <a:gd name="T6" fmla="*/ 60 w 68"/>
                  <a:gd name="T7" fmla="*/ 24 h 26"/>
                  <a:gd name="T8" fmla="*/ 64 w 68"/>
                  <a:gd name="T9" fmla="*/ 22 h 26"/>
                  <a:gd name="T10" fmla="*/ 68 w 68"/>
                  <a:gd name="T11" fmla="*/ 18 h 26"/>
                  <a:gd name="T12" fmla="*/ 68 w 68"/>
                  <a:gd name="T13" fmla="*/ 12 h 26"/>
                  <a:gd name="T14" fmla="*/ 68 w 68"/>
                  <a:gd name="T15" fmla="*/ 12 h 26"/>
                  <a:gd name="T16" fmla="*/ 68 w 68"/>
                  <a:gd name="T17" fmla="*/ 8 h 26"/>
                  <a:gd name="T18" fmla="*/ 64 w 68"/>
                  <a:gd name="T19" fmla="*/ 4 h 26"/>
                  <a:gd name="T20" fmla="*/ 60 w 68"/>
                  <a:gd name="T21" fmla="*/ 0 h 26"/>
                  <a:gd name="T22" fmla="*/ 56 w 68"/>
                  <a:gd name="T23" fmla="*/ 0 h 26"/>
                  <a:gd name="T24" fmla="*/ 14 w 68"/>
                  <a:gd name="T25" fmla="*/ 0 h 26"/>
                  <a:gd name="T26" fmla="*/ 14 w 68"/>
                  <a:gd name="T27" fmla="*/ 0 h 26"/>
                  <a:gd name="T28" fmla="*/ 8 w 68"/>
                  <a:gd name="T29" fmla="*/ 0 h 26"/>
                  <a:gd name="T30" fmla="*/ 4 w 68"/>
                  <a:gd name="T31" fmla="*/ 4 h 26"/>
                  <a:gd name="T32" fmla="*/ 2 w 68"/>
                  <a:gd name="T33" fmla="*/ 8 h 26"/>
                  <a:gd name="T34" fmla="*/ 0 w 68"/>
                  <a:gd name="T35" fmla="*/ 12 h 26"/>
                  <a:gd name="T36" fmla="*/ 0 w 68"/>
                  <a:gd name="T37" fmla="*/ 12 h 26"/>
                  <a:gd name="T38" fmla="*/ 2 w 68"/>
                  <a:gd name="T39" fmla="*/ 18 h 26"/>
                  <a:gd name="T40" fmla="*/ 4 w 68"/>
                  <a:gd name="T41" fmla="*/ 22 h 26"/>
                  <a:gd name="T42" fmla="*/ 8 w 68"/>
                  <a:gd name="T43" fmla="*/ 24 h 26"/>
                  <a:gd name="T44" fmla="*/ 14 w 68"/>
                  <a:gd name="T45" fmla="*/ 26 h 26"/>
                  <a:gd name="T46" fmla="*/ 14 w 68"/>
                  <a:gd name="T4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26">
                    <a:moveTo>
                      <a:pt x="14" y="26"/>
                    </a:moveTo>
                    <a:lnTo>
                      <a:pt x="56" y="26"/>
                    </a:lnTo>
                    <a:lnTo>
                      <a:pt x="56" y="26"/>
                    </a:lnTo>
                    <a:lnTo>
                      <a:pt x="60" y="24"/>
                    </a:lnTo>
                    <a:lnTo>
                      <a:pt x="64" y="22"/>
                    </a:lnTo>
                    <a:lnTo>
                      <a:pt x="68" y="18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8" y="8"/>
                    </a:lnTo>
                    <a:lnTo>
                      <a:pt x="64" y="4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4" y="26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" name="Freeform 2035"/>
              <p:cNvSpPr>
                <a:spLocks/>
              </p:cNvSpPr>
              <p:nvPr/>
            </p:nvSpPr>
            <p:spPr bwMode="auto">
              <a:xfrm>
                <a:off x="8612188" y="1782763"/>
                <a:ext cx="107950" cy="41275"/>
              </a:xfrm>
              <a:custGeom>
                <a:avLst/>
                <a:gdLst>
                  <a:gd name="T0" fmla="*/ 56 w 68"/>
                  <a:gd name="T1" fmla="*/ 0 h 26"/>
                  <a:gd name="T2" fmla="*/ 14 w 68"/>
                  <a:gd name="T3" fmla="*/ 0 h 26"/>
                  <a:gd name="T4" fmla="*/ 14 w 68"/>
                  <a:gd name="T5" fmla="*/ 0 h 26"/>
                  <a:gd name="T6" fmla="*/ 8 w 68"/>
                  <a:gd name="T7" fmla="*/ 0 h 26"/>
                  <a:gd name="T8" fmla="*/ 4 w 68"/>
                  <a:gd name="T9" fmla="*/ 4 h 26"/>
                  <a:gd name="T10" fmla="*/ 2 w 68"/>
                  <a:gd name="T11" fmla="*/ 8 h 26"/>
                  <a:gd name="T12" fmla="*/ 0 w 68"/>
                  <a:gd name="T13" fmla="*/ 12 h 26"/>
                  <a:gd name="T14" fmla="*/ 0 w 68"/>
                  <a:gd name="T15" fmla="*/ 12 h 26"/>
                  <a:gd name="T16" fmla="*/ 2 w 68"/>
                  <a:gd name="T17" fmla="*/ 18 h 26"/>
                  <a:gd name="T18" fmla="*/ 4 w 68"/>
                  <a:gd name="T19" fmla="*/ 22 h 26"/>
                  <a:gd name="T20" fmla="*/ 8 w 68"/>
                  <a:gd name="T21" fmla="*/ 24 h 26"/>
                  <a:gd name="T22" fmla="*/ 14 w 68"/>
                  <a:gd name="T23" fmla="*/ 26 h 26"/>
                  <a:gd name="T24" fmla="*/ 56 w 68"/>
                  <a:gd name="T25" fmla="*/ 26 h 26"/>
                  <a:gd name="T26" fmla="*/ 56 w 68"/>
                  <a:gd name="T27" fmla="*/ 26 h 26"/>
                  <a:gd name="T28" fmla="*/ 60 w 68"/>
                  <a:gd name="T29" fmla="*/ 24 h 26"/>
                  <a:gd name="T30" fmla="*/ 64 w 68"/>
                  <a:gd name="T31" fmla="*/ 22 h 26"/>
                  <a:gd name="T32" fmla="*/ 68 w 68"/>
                  <a:gd name="T33" fmla="*/ 18 h 26"/>
                  <a:gd name="T34" fmla="*/ 68 w 68"/>
                  <a:gd name="T35" fmla="*/ 12 h 26"/>
                  <a:gd name="T36" fmla="*/ 68 w 68"/>
                  <a:gd name="T37" fmla="*/ 12 h 26"/>
                  <a:gd name="T38" fmla="*/ 68 w 68"/>
                  <a:gd name="T39" fmla="*/ 8 h 26"/>
                  <a:gd name="T40" fmla="*/ 64 w 68"/>
                  <a:gd name="T41" fmla="*/ 4 h 26"/>
                  <a:gd name="T42" fmla="*/ 60 w 68"/>
                  <a:gd name="T43" fmla="*/ 0 h 26"/>
                  <a:gd name="T44" fmla="*/ 56 w 68"/>
                  <a:gd name="T45" fmla="*/ 0 h 26"/>
                  <a:gd name="T46" fmla="*/ 56 w 68"/>
                  <a:gd name="T4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26">
                    <a:moveTo>
                      <a:pt x="5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4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60" y="24"/>
                    </a:lnTo>
                    <a:lnTo>
                      <a:pt x="64" y="22"/>
                    </a:lnTo>
                    <a:lnTo>
                      <a:pt x="68" y="18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8" y="8"/>
                    </a:lnTo>
                    <a:lnTo>
                      <a:pt x="64" y="4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" name="Freeform 2036"/>
              <p:cNvSpPr>
                <a:spLocks/>
              </p:cNvSpPr>
              <p:nvPr/>
            </p:nvSpPr>
            <p:spPr bwMode="auto">
              <a:xfrm>
                <a:off x="8405813" y="1989138"/>
                <a:ext cx="41275" cy="107950"/>
              </a:xfrm>
              <a:custGeom>
                <a:avLst/>
                <a:gdLst>
                  <a:gd name="T0" fmla="*/ 26 w 26"/>
                  <a:gd name="T1" fmla="*/ 54 h 68"/>
                  <a:gd name="T2" fmla="*/ 26 w 26"/>
                  <a:gd name="T3" fmla="*/ 12 h 68"/>
                  <a:gd name="T4" fmla="*/ 26 w 26"/>
                  <a:gd name="T5" fmla="*/ 12 h 68"/>
                  <a:gd name="T6" fmla="*/ 26 w 26"/>
                  <a:gd name="T7" fmla="*/ 8 h 68"/>
                  <a:gd name="T8" fmla="*/ 22 w 26"/>
                  <a:gd name="T9" fmla="*/ 4 h 68"/>
                  <a:gd name="T10" fmla="*/ 18 w 26"/>
                  <a:gd name="T11" fmla="*/ 0 h 68"/>
                  <a:gd name="T12" fmla="*/ 14 w 26"/>
                  <a:gd name="T13" fmla="*/ 0 h 68"/>
                  <a:gd name="T14" fmla="*/ 14 w 26"/>
                  <a:gd name="T15" fmla="*/ 0 h 68"/>
                  <a:gd name="T16" fmla="*/ 8 w 26"/>
                  <a:gd name="T17" fmla="*/ 0 h 68"/>
                  <a:gd name="T18" fmla="*/ 4 w 26"/>
                  <a:gd name="T19" fmla="*/ 4 h 68"/>
                  <a:gd name="T20" fmla="*/ 2 w 26"/>
                  <a:gd name="T21" fmla="*/ 8 h 68"/>
                  <a:gd name="T22" fmla="*/ 0 w 26"/>
                  <a:gd name="T23" fmla="*/ 12 h 68"/>
                  <a:gd name="T24" fmla="*/ 0 w 26"/>
                  <a:gd name="T25" fmla="*/ 54 h 68"/>
                  <a:gd name="T26" fmla="*/ 0 w 26"/>
                  <a:gd name="T27" fmla="*/ 54 h 68"/>
                  <a:gd name="T28" fmla="*/ 2 w 26"/>
                  <a:gd name="T29" fmla="*/ 60 h 68"/>
                  <a:gd name="T30" fmla="*/ 4 w 26"/>
                  <a:gd name="T31" fmla="*/ 64 h 68"/>
                  <a:gd name="T32" fmla="*/ 8 w 26"/>
                  <a:gd name="T33" fmla="*/ 66 h 68"/>
                  <a:gd name="T34" fmla="*/ 14 w 26"/>
                  <a:gd name="T35" fmla="*/ 68 h 68"/>
                  <a:gd name="T36" fmla="*/ 14 w 26"/>
                  <a:gd name="T37" fmla="*/ 68 h 68"/>
                  <a:gd name="T38" fmla="*/ 18 w 26"/>
                  <a:gd name="T39" fmla="*/ 66 h 68"/>
                  <a:gd name="T40" fmla="*/ 22 w 26"/>
                  <a:gd name="T41" fmla="*/ 64 h 68"/>
                  <a:gd name="T42" fmla="*/ 26 w 26"/>
                  <a:gd name="T43" fmla="*/ 60 h 68"/>
                  <a:gd name="T44" fmla="*/ 26 w 26"/>
                  <a:gd name="T45" fmla="*/ 54 h 68"/>
                  <a:gd name="T46" fmla="*/ 26 w 26"/>
                  <a:gd name="T47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68">
                    <a:moveTo>
                      <a:pt x="26" y="54"/>
                    </a:moveTo>
                    <a:lnTo>
                      <a:pt x="26" y="12"/>
                    </a:lnTo>
                    <a:lnTo>
                      <a:pt x="26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60"/>
                    </a:lnTo>
                    <a:lnTo>
                      <a:pt x="4" y="64"/>
                    </a:lnTo>
                    <a:lnTo>
                      <a:pt x="8" y="66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8" y="66"/>
                    </a:lnTo>
                    <a:lnTo>
                      <a:pt x="22" y="64"/>
                    </a:lnTo>
                    <a:lnTo>
                      <a:pt x="26" y="60"/>
                    </a:lnTo>
                    <a:lnTo>
                      <a:pt x="26" y="54"/>
                    </a:lnTo>
                    <a:lnTo>
                      <a:pt x="2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" name="Freeform 2037"/>
              <p:cNvSpPr>
                <a:spLocks/>
              </p:cNvSpPr>
              <p:nvPr/>
            </p:nvSpPr>
            <p:spPr bwMode="auto">
              <a:xfrm>
                <a:off x="8405813" y="1509713"/>
                <a:ext cx="41275" cy="107950"/>
              </a:xfrm>
              <a:custGeom>
                <a:avLst/>
                <a:gdLst>
                  <a:gd name="T0" fmla="*/ 26 w 26"/>
                  <a:gd name="T1" fmla="*/ 54 h 68"/>
                  <a:gd name="T2" fmla="*/ 26 w 26"/>
                  <a:gd name="T3" fmla="*/ 12 h 68"/>
                  <a:gd name="T4" fmla="*/ 26 w 26"/>
                  <a:gd name="T5" fmla="*/ 12 h 68"/>
                  <a:gd name="T6" fmla="*/ 26 w 26"/>
                  <a:gd name="T7" fmla="*/ 8 h 68"/>
                  <a:gd name="T8" fmla="*/ 22 w 26"/>
                  <a:gd name="T9" fmla="*/ 4 h 68"/>
                  <a:gd name="T10" fmla="*/ 18 w 26"/>
                  <a:gd name="T11" fmla="*/ 0 h 68"/>
                  <a:gd name="T12" fmla="*/ 14 w 26"/>
                  <a:gd name="T13" fmla="*/ 0 h 68"/>
                  <a:gd name="T14" fmla="*/ 14 w 26"/>
                  <a:gd name="T15" fmla="*/ 0 h 68"/>
                  <a:gd name="T16" fmla="*/ 8 w 26"/>
                  <a:gd name="T17" fmla="*/ 0 h 68"/>
                  <a:gd name="T18" fmla="*/ 4 w 26"/>
                  <a:gd name="T19" fmla="*/ 4 h 68"/>
                  <a:gd name="T20" fmla="*/ 2 w 26"/>
                  <a:gd name="T21" fmla="*/ 8 h 68"/>
                  <a:gd name="T22" fmla="*/ 0 w 26"/>
                  <a:gd name="T23" fmla="*/ 12 h 68"/>
                  <a:gd name="T24" fmla="*/ 0 w 26"/>
                  <a:gd name="T25" fmla="*/ 54 h 68"/>
                  <a:gd name="T26" fmla="*/ 0 w 26"/>
                  <a:gd name="T27" fmla="*/ 54 h 68"/>
                  <a:gd name="T28" fmla="*/ 2 w 26"/>
                  <a:gd name="T29" fmla="*/ 60 h 68"/>
                  <a:gd name="T30" fmla="*/ 4 w 26"/>
                  <a:gd name="T31" fmla="*/ 64 h 68"/>
                  <a:gd name="T32" fmla="*/ 8 w 26"/>
                  <a:gd name="T33" fmla="*/ 66 h 68"/>
                  <a:gd name="T34" fmla="*/ 14 w 26"/>
                  <a:gd name="T35" fmla="*/ 68 h 68"/>
                  <a:gd name="T36" fmla="*/ 14 w 26"/>
                  <a:gd name="T37" fmla="*/ 68 h 68"/>
                  <a:gd name="T38" fmla="*/ 18 w 26"/>
                  <a:gd name="T39" fmla="*/ 66 h 68"/>
                  <a:gd name="T40" fmla="*/ 22 w 26"/>
                  <a:gd name="T41" fmla="*/ 64 h 68"/>
                  <a:gd name="T42" fmla="*/ 26 w 26"/>
                  <a:gd name="T43" fmla="*/ 60 h 68"/>
                  <a:gd name="T44" fmla="*/ 26 w 26"/>
                  <a:gd name="T45" fmla="*/ 54 h 68"/>
                  <a:gd name="T46" fmla="*/ 26 w 26"/>
                  <a:gd name="T47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68">
                    <a:moveTo>
                      <a:pt x="26" y="54"/>
                    </a:moveTo>
                    <a:lnTo>
                      <a:pt x="26" y="12"/>
                    </a:lnTo>
                    <a:lnTo>
                      <a:pt x="26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60"/>
                    </a:lnTo>
                    <a:lnTo>
                      <a:pt x="4" y="64"/>
                    </a:lnTo>
                    <a:lnTo>
                      <a:pt x="8" y="66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8" y="66"/>
                    </a:lnTo>
                    <a:lnTo>
                      <a:pt x="22" y="64"/>
                    </a:lnTo>
                    <a:lnTo>
                      <a:pt x="26" y="60"/>
                    </a:lnTo>
                    <a:lnTo>
                      <a:pt x="26" y="54"/>
                    </a:lnTo>
                    <a:lnTo>
                      <a:pt x="2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" name="Freeform 2038"/>
              <p:cNvSpPr>
                <a:spLocks/>
              </p:cNvSpPr>
              <p:nvPr/>
            </p:nvSpPr>
            <p:spPr bwMode="auto">
              <a:xfrm>
                <a:off x="8551863" y="1928813"/>
                <a:ext cx="73025" cy="73025"/>
              </a:xfrm>
              <a:custGeom>
                <a:avLst/>
                <a:gdLst>
                  <a:gd name="T0" fmla="*/ 22 w 46"/>
                  <a:gd name="T1" fmla="*/ 4 h 46"/>
                  <a:gd name="T2" fmla="*/ 22 w 46"/>
                  <a:gd name="T3" fmla="*/ 4 h 46"/>
                  <a:gd name="T4" fmla="*/ 18 w 46"/>
                  <a:gd name="T5" fmla="*/ 0 h 46"/>
                  <a:gd name="T6" fmla="*/ 14 w 46"/>
                  <a:gd name="T7" fmla="*/ 0 h 46"/>
                  <a:gd name="T8" fmla="*/ 8 w 46"/>
                  <a:gd name="T9" fmla="*/ 0 h 46"/>
                  <a:gd name="T10" fmla="*/ 4 w 46"/>
                  <a:gd name="T11" fmla="*/ 4 h 46"/>
                  <a:gd name="T12" fmla="*/ 4 w 46"/>
                  <a:gd name="T13" fmla="*/ 4 h 46"/>
                  <a:gd name="T14" fmla="*/ 2 w 46"/>
                  <a:gd name="T15" fmla="*/ 8 h 46"/>
                  <a:gd name="T16" fmla="*/ 0 w 46"/>
                  <a:gd name="T17" fmla="*/ 12 h 46"/>
                  <a:gd name="T18" fmla="*/ 2 w 46"/>
                  <a:gd name="T19" fmla="*/ 18 h 46"/>
                  <a:gd name="T20" fmla="*/ 4 w 46"/>
                  <a:gd name="T21" fmla="*/ 22 h 46"/>
                  <a:gd name="T22" fmla="*/ 24 w 46"/>
                  <a:gd name="T23" fmla="*/ 42 h 46"/>
                  <a:gd name="T24" fmla="*/ 24 w 46"/>
                  <a:gd name="T25" fmla="*/ 42 h 46"/>
                  <a:gd name="T26" fmla="*/ 28 w 46"/>
                  <a:gd name="T27" fmla="*/ 44 h 46"/>
                  <a:gd name="T28" fmla="*/ 34 w 46"/>
                  <a:gd name="T29" fmla="*/ 46 h 46"/>
                  <a:gd name="T30" fmla="*/ 34 w 46"/>
                  <a:gd name="T31" fmla="*/ 46 h 46"/>
                  <a:gd name="T32" fmla="*/ 38 w 46"/>
                  <a:gd name="T33" fmla="*/ 44 h 46"/>
                  <a:gd name="T34" fmla="*/ 42 w 46"/>
                  <a:gd name="T35" fmla="*/ 42 h 46"/>
                  <a:gd name="T36" fmla="*/ 42 w 46"/>
                  <a:gd name="T37" fmla="*/ 42 h 46"/>
                  <a:gd name="T38" fmla="*/ 46 w 46"/>
                  <a:gd name="T39" fmla="*/ 38 h 46"/>
                  <a:gd name="T40" fmla="*/ 46 w 46"/>
                  <a:gd name="T41" fmla="*/ 32 h 46"/>
                  <a:gd name="T42" fmla="*/ 46 w 46"/>
                  <a:gd name="T43" fmla="*/ 28 h 46"/>
                  <a:gd name="T44" fmla="*/ 42 w 46"/>
                  <a:gd name="T45" fmla="*/ 24 h 46"/>
                  <a:gd name="T46" fmla="*/ 22 w 46"/>
                  <a:gd name="T47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46">
                    <a:moveTo>
                      <a:pt x="22" y="4"/>
                    </a:moveTo>
                    <a:lnTo>
                      <a:pt x="22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8" y="44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8" y="44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6" y="38"/>
                    </a:lnTo>
                    <a:lnTo>
                      <a:pt x="46" y="32"/>
                    </a:lnTo>
                    <a:lnTo>
                      <a:pt x="46" y="28"/>
                    </a:lnTo>
                    <a:lnTo>
                      <a:pt x="42" y="24"/>
                    </a:lnTo>
                    <a:lnTo>
                      <a:pt x="2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" name="Freeform 2039"/>
              <p:cNvSpPr>
                <a:spLocks/>
              </p:cNvSpPr>
              <p:nvPr/>
            </p:nvSpPr>
            <p:spPr bwMode="auto">
              <a:xfrm>
                <a:off x="8228013" y="1601788"/>
                <a:ext cx="73025" cy="76200"/>
              </a:xfrm>
              <a:custGeom>
                <a:avLst/>
                <a:gdLst>
                  <a:gd name="T0" fmla="*/ 42 w 46"/>
                  <a:gd name="T1" fmla="*/ 44 h 48"/>
                  <a:gd name="T2" fmla="*/ 42 w 46"/>
                  <a:gd name="T3" fmla="*/ 44 h 48"/>
                  <a:gd name="T4" fmla="*/ 46 w 46"/>
                  <a:gd name="T5" fmla="*/ 40 h 48"/>
                  <a:gd name="T6" fmla="*/ 46 w 46"/>
                  <a:gd name="T7" fmla="*/ 34 h 48"/>
                  <a:gd name="T8" fmla="*/ 46 w 46"/>
                  <a:gd name="T9" fmla="*/ 30 h 48"/>
                  <a:gd name="T10" fmla="*/ 42 w 46"/>
                  <a:gd name="T11" fmla="*/ 26 h 48"/>
                  <a:gd name="T12" fmla="*/ 22 w 46"/>
                  <a:gd name="T13" fmla="*/ 4 h 48"/>
                  <a:gd name="T14" fmla="*/ 22 w 46"/>
                  <a:gd name="T15" fmla="*/ 4 h 48"/>
                  <a:gd name="T16" fmla="*/ 18 w 46"/>
                  <a:gd name="T17" fmla="*/ 2 h 48"/>
                  <a:gd name="T18" fmla="*/ 14 w 46"/>
                  <a:gd name="T19" fmla="*/ 0 h 48"/>
                  <a:gd name="T20" fmla="*/ 8 w 46"/>
                  <a:gd name="T21" fmla="*/ 2 h 48"/>
                  <a:gd name="T22" fmla="*/ 4 w 46"/>
                  <a:gd name="T23" fmla="*/ 4 h 48"/>
                  <a:gd name="T24" fmla="*/ 4 w 46"/>
                  <a:gd name="T25" fmla="*/ 4 h 48"/>
                  <a:gd name="T26" fmla="*/ 0 w 46"/>
                  <a:gd name="T27" fmla="*/ 10 h 48"/>
                  <a:gd name="T28" fmla="*/ 0 w 46"/>
                  <a:gd name="T29" fmla="*/ 14 h 48"/>
                  <a:gd name="T30" fmla="*/ 0 w 46"/>
                  <a:gd name="T31" fmla="*/ 18 h 48"/>
                  <a:gd name="T32" fmla="*/ 4 w 46"/>
                  <a:gd name="T33" fmla="*/ 24 h 48"/>
                  <a:gd name="T34" fmla="*/ 24 w 46"/>
                  <a:gd name="T35" fmla="*/ 44 h 48"/>
                  <a:gd name="T36" fmla="*/ 24 w 46"/>
                  <a:gd name="T37" fmla="*/ 44 h 48"/>
                  <a:gd name="T38" fmla="*/ 28 w 46"/>
                  <a:gd name="T39" fmla="*/ 46 h 48"/>
                  <a:gd name="T40" fmla="*/ 34 w 46"/>
                  <a:gd name="T41" fmla="*/ 48 h 48"/>
                  <a:gd name="T42" fmla="*/ 34 w 46"/>
                  <a:gd name="T43" fmla="*/ 48 h 48"/>
                  <a:gd name="T44" fmla="*/ 38 w 46"/>
                  <a:gd name="T45" fmla="*/ 46 h 48"/>
                  <a:gd name="T46" fmla="*/ 42 w 46"/>
                  <a:gd name="T47" fmla="*/ 44 h 48"/>
                  <a:gd name="T48" fmla="*/ 42 w 46"/>
                  <a:gd name="T49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6" h="48">
                    <a:moveTo>
                      <a:pt x="42" y="44"/>
                    </a:moveTo>
                    <a:lnTo>
                      <a:pt x="42" y="44"/>
                    </a:lnTo>
                    <a:lnTo>
                      <a:pt x="46" y="40"/>
                    </a:lnTo>
                    <a:lnTo>
                      <a:pt x="46" y="34"/>
                    </a:lnTo>
                    <a:lnTo>
                      <a:pt x="46" y="30"/>
                    </a:lnTo>
                    <a:lnTo>
                      <a:pt x="42" y="26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4" y="2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8" y="46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8" y="46"/>
                    </a:lnTo>
                    <a:lnTo>
                      <a:pt x="42" y="44"/>
                    </a:lnTo>
                    <a:lnTo>
                      <a:pt x="42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Freeform 2040"/>
              <p:cNvSpPr>
                <a:spLocks/>
              </p:cNvSpPr>
              <p:nvPr/>
            </p:nvSpPr>
            <p:spPr bwMode="auto">
              <a:xfrm>
                <a:off x="8551863" y="1601788"/>
                <a:ext cx="73025" cy="76200"/>
              </a:xfrm>
              <a:custGeom>
                <a:avLst/>
                <a:gdLst>
                  <a:gd name="T0" fmla="*/ 42 w 46"/>
                  <a:gd name="T1" fmla="*/ 4 h 48"/>
                  <a:gd name="T2" fmla="*/ 42 w 46"/>
                  <a:gd name="T3" fmla="*/ 4 h 48"/>
                  <a:gd name="T4" fmla="*/ 38 w 46"/>
                  <a:gd name="T5" fmla="*/ 2 h 48"/>
                  <a:gd name="T6" fmla="*/ 34 w 46"/>
                  <a:gd name="T7" fmla="*/ 0 h 48"/>
                  <a:gd name="T8" fmla="*/ 28 w 46"/>
                  <a:gd name="T9" fmla="*/ 2 h 48"/>
                  <a:gd name="T10" fmla="*/ 24 w 46"/>
                  <a:gd name="T11" fmla="*/ 4 h 48"/>
                  <a:gd name="T12" fmla="*/ 4 w 46"/>
                  <a:gd name="T13" fmla="*/ 26 h 48"/>
                  <a:gd name="T14" fmla="*/ 4 w 46"/>
                  <a:gd name="T15" fmla="*/ 26 h 48"/>
                  <a:gd name="T16" fmla="*/ 2 w 46"/>
                  <a:gd name="T17" fmla="*/ 30 h 48"/>
                  <a:gd name="T18" fmla="*/ 0 w 46"/>
                  <a:gd name="T19" fmla="*/ 34 h 48"/>
                  <a:gd name="T20" fmla="*/ 2 w 46"/>
                  <a:gd name="T21" fmla="*/ 40 h 48"/>
                  <a:gd name="T22" fmla="*/ 4 w 46"/>
                  <a:gd name="T23" fmla="*/ 44 h 48"/>
                  <a:gd name="T24" fmla="*/ 4 w 46"/>
                  <a:gd name="T25" fmla="*/ 44 h 48"/>
                  <a:gd name="T26" fmla="*/ 8 w 46"/>
                  <a:gd name="T27" fmla="*/ 46 h 48"/>
                  <a:gd name="T28" fmla="*/ 14 w 46"/>
                  <a:gd name="T29" fmla="*/ 48 h 48"/>
                  <a:gd name="T30" fmla="*/ 14 w 46"/>
                  <a:gd name="T31" fmla="*/ 48 h 48"/>
                  <a:gd name="T32" fmla="*/ 18 w 46"/>
                  <a:gd name="T33" fmla="*/ 46 h 48"/>
                  <a:gd name="T34" fmla="*/ 22 w 46"/>
                  <a:gd name="T35" fmla="*/ 44 h 48"/>
                  <a:gd name="T36" fmla="*/ 42 w 46"/>
                  <a:gd name="T37" fmla="*/ 24 h 48"/>
                  <a:gd name="T38" fmla="*/ 42 w 46"/>
                  <a:gd name="T39" fmla="*/ 24 h 48"/>
                  <a:gd name="T40" fmla="*/ 46 w 46"/>
                  <a:gd name="T41" fmla="*/ 18 h 48"/>
                  <a:gd name="T42" fmla="*/ 46 w 46"/>
                  <a:gd name="T43" fmla="*/ 14 h 48"/>
                  <a:gd name="T44" fmla="*/ 46 w 46"/>
                  <a:gd name="T45" fmla="*/ 10 h 48"/>
                  <a:gd name="T46" fmla="*/ 42 w 46"/>
                  <a:gd name="T47" fmla="*/ 4 h 48"/>
                  <a:gd name="T48" fmla="*/ 42 w 46"/>
                  <a:gd name="T49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6" h="48">
                    <a:moveTo>
                      <a:pt x="42" y="4"/>
                    </a:moveTo>
                    <a:lnTo>
                      <a:pt x="42" y="4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28" y="2"/>
                    </a:lnTo>
                    <a:lnTo>
                      <a:pt x="24" y="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8" y="46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8" y="46"/>
                    </a:lnTo>
                    <a:lnTo>
                      <a:pt x="22" y="44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6" y="18"/>
                    </a:lnTo>
                    <a:lnTo>
                      <a:pt x="46" y="14"/>
                    </a:lnTo>
                    <a:lnTo>
                      <a:pt x="46" y="10"/>
                    </a:lnTo>
                    <a:lnTo>
                      <a:pt x="42" y="4"/>
                    </a:lnTo>
                    <a:lnTo>
                      <a:pt x="4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" name="Freeform 2041"/>
              <p:cNvSpPr>
                <a:spLocks/>
              </p:cNvSpPr>
              <p:nvPr/>
            </p:nvSpPr>
            <p:spPr bwMode="auto">
              <a:xfrm>
                <a:off x="8228013" y="1928813"/>
                <a:ext cx="73025" cy="73025"/>
              </a:xfrm>
              <a:custGeom>
                <a:avLst/>
                <a:gdLst>
                  <a:gd name="T0" fmla="*/ 22 w 46"/>
                  <a:gd name="T1" fmla="*/ 42 h 46"/>
                  <a:gd name="T2" fmla="*/ 42 w 46"/>
                  <a:gd name="T3" fmla="*/ 22 h 46"/>
                  <a:gd name="T4" fmla="*/ 42 w 46"/>
                  <a:gd name="T5" fmla="*/ 22 h 46"/>
                  <a:gd name="T6" fmla="*/ 46 w 46"/>
                  <a:gd name="T7" fmla="*/ 18 h 46"/>
                  <a:gd name="T8" fmla="*/ 46 w 46"/>
                  <a:gd name="T9" fmla="*/ 12 h 46"/>
                  <a:gd name="T10" fmla="*/ 46 w 46"/>
                  <a:gd name="T11" fmla="*/ 8 h 46"/>
                  <a:gd name="T12" fmla="*/ 42 w 46"/>
                  <a:gd name="T13" fmla="*/ 4 h 46"/>
                  <a:gd name="T14" fmla="*/ 42 w 46"/>
                  <a:gd name="T15" fmla="*/ 4 h 46"/>
                  <a:gd name="T16" fmla="*/ 38 w 46"/>
                  <a:gd name="T17" fmla="*/ 0 h 46"/>
                  <a:gd name="T18" fmla="*/ 34 w 46"/>
                  <a:gd name="T19" fmla="*/ 0 h 46"/>
                  <a:gd name="T20" fmla="*/ 28 w 46"/>
                  <a:gd name="T21" fmla="*/ 0 h 46"/>
                  <a:gd name="T22" fmla="*/ 24 w 46"/>
                  <a:gd name="T23" fmla="*/ 4 h 46"/>
                  <a:gd name="T24" fmla="*/ 4 w 46"/>
                  <a:gd name="T25" fmla="*/ 24 h 46"/>
                  <a:gd name="T26" fmla="*/ 4 w 46"/>
                  <a:gd name="T27" fmla="*/ 24 h 46"/>
                  <a:gd name="T28" fmla="*/ 0 w 46"/>
                  <a:gd name="T29" fmla="*/ 28 h 46"/>
                  <a:gd name="T30" fmla="*/ 0 w 46"/>
                  <a:gd name="T31" fmla="*/ 32 h 46"/>
                  <a:gd name="T32" fmla="*/ 0 w 46"/>
                  <a:gd name="T33" fmla="*/ 38 h 46"/>
                  <a:gd name="T34" fmla="*/ 4 w 46"/>
                  <a:gd name="T35" fmla="*/ 42 h 46"/>
                  <a:gd name="T36" fmla="*/ 4 w 46"/>
                  <a:gd name="T37" fmla="*/ 42 h 46"/>
                  <a:gd name="T38" fmla="*/ 8 w 46"/>
                  <a:gd name="T39" fmla="*/ 44 h 46"/>
                  <a:gd name="T40" fmla="*/ 14 w 46"/>
                  <a:gd name="T41" fmla="*/ 46 h 46"/>
                  <a:gd name="T42" fmla="*/ 14 w 46"/>
                  <a:gd name="T43" fmla="*/ 46 h 46"/>
                  <a:gd name="T44" fmla="*/ 18 w 46"/>
                  <a:gd name="T45" fmla="*/ 44 h 46"/>
                  <a:gd name="T46" fmla="*/ 22 w 46"/>
                  <a:gd name="T47" fmla="*/ 42 h 46"/>
                  <a:gd name="T48" fmla="*/ 22 w 46"/>
                  <a:gd name="T4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6" h="46">
                    <a:moveTo>
                      <a:pt x="22" y="42"/>
                    </a:moveTo>
                    <a:lnTo>
                      <a:pt x="42" y="22"/>
                    </a:lnTo>
                    <a:lnTo>
                      <a:pt x="42" y="22"/>
                    </a:lnTo>
                    <a:lnTo>
                      <a:pt x="46" y="18"/>
                    </a:lnTo>
                    <a:lnTo>
                      <a:pt x="46" y="12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4" y="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8" y="44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8" y="44"/>
                    </a:lnTo>
                    <a:lnTo>
                      <a:pt x="22" y="42"/>
                    </a:lnTo>
                    <a:lnTo>
                      <a:pt x="22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66" name="Freeform 11"/>
            <p:cNvSpPr>
              <a:spLocks/>
            </p:cNvSpPr>
            <p:nvPr userDrawn="1"/>
          </p:nvSpPr>
          <p:spPr bwMode="auto">
            <a:xfrm>
              <a:off x="7568680" y="492944"/>
              <a:ext cx="284086" cy="145648"/>
            </a:xfrm>
            <a:custGeom>
              <a:avLst/>
              <a:gdLst>
                <a:gd name="T0" fmla="*/ 520 w 591"/>
                <a:gd name="T1" fmla="*/ 160 h 303"/>
                <a:gd name="T2" fmla="*/ 505 w 591"/>
                <a:gd name="T3" fmla="*/ 162 h 303"/>
                <a:gd name="T4" fmla="*/ 507 w 591"/>
                <a:gd name="T5" fmla="*/ 143 h 303"/>
                <a:gd name="T6" fmla="*/ 502 w 591"/>
                <a:gd name="T7" fmla="*/ 110 h 303"/>
                <a:gd name="T8" fmla="*/ 483 w 591"/>
                <a:gd name="T9" fmla="*/ 82 h 303"/>
                <a:gd name="T10" fmla="*/ 455 w 591"/>
                <a:gd name="T11" fmla="*/ 63 h 303"/>
                <a:gd name="T12" fmla="*/ 421 w 591"/>
                <a:gd name="T13" fmla="*/ 58 h 303"/>
                <a:gd name="T14" fmla="*/ 412 w 591"/>
                <a:gd name="T15" fmla="*/ 58 h 303"/>
                <a:gd name="T16" fmla="*/ 393 w 591"/>
                <a:gd name="T17" fmla="*/ 63 h 303"/>
                <a:gd name="T18" fmla="*/ 367 w 591"/>
                <a:gd name="T19" fmla="*/ 76 h 303"/>
                <a:gd name="T20" fmla="*/ 354 w 591"/>
                <a:gd name="T21" fmla="*/ 91 h 303"/>
                <a:gd name="T22" fmla="*/ 334 w 591"/>
                <a:gd name="T23" fmla="*/ 54 h 303"/>
                <a:gd name="T24" fmla="*/ 302 w 591"/>
                <a:gd name="T25" fmla="*/ 24 h 303"/>
                <a:gd name="T26" fmla="*/ 265 w 591"/>
                <a:gd name="T27" fmla="*/ 5 h 303"/>
                <a:gd name="T28" fmla="*/ 222 w 591"/>
                <a:gd name="T29" fmla="*/ 0 h 303"/>
                <a:gd name="T30" fmla="*/ 207 w 591"/>
                <a:gd name="T31" fmla="*/ 0 h 303"/>
                <a:gd name="T32" fmla="*/ 179 w 591"/>
                <a:gd name="T33" fmla="*/ 5 h 303"/>
                <a:gd name="T34" fmla="*/ 155 w 591"/>
                <a:gd name="T35" fmla="*/ 15 h 303"/>
                <a:gd name="T36" fmla="*/ 133 w 591"/>
                <a:gd name="T37" fmla="*/ 30 h 303"/>
                <a:gd name="T38" fmla="*/ 114 w 591"/>
                <a:gd name="T39" fmla="*/ 48 h 303"/>
                <a:gd name="T40" fmla="*/ 99 w 591"/>
                <a:gd name="T41" fmla="*/ 71 h 303"/>
                <a:gd name="T42" fmla="*/ 88 w 591"/>
                <a:gd name="T43" fmla="*/ 95 h 303"/>
                <a:gd name="T44" fmla="*/ 80 w 591"/>
                <a:gd name="T45" fmla="*/ 121 h 303"/>
                <a:gd name="T46" fmla="*/ 79 w 591"/>
                <a:gd name="T47" fmla="*/ 136 h 303"/>
                <a:gd name="T48" fmla="*/ 49 w 591"/>
                <a:gd name="T49" fmla="*/ 143 h 303"/>
                <a:gd name="T50" fmla="*/ 23 w 591"/>
                <a:gd name="T51" fmla="*/ 162 h 303"/>
                <a:gd name="T52" fmla="*/ 6 w 591"/>
                <a:gd name="T53" fmla="*/ 188 h 303"/>
                <a:gd name="T54" fmla="*/ 0 w 591"/>
                <a:gd name="T55" fmla="*/ 220 h 303"/>
                <a:gd name="T56" fmla="*/ 2 w 591"/>
                <a:gd name="T57" fmla="*/ 235 h 303"/>
                <a:gd name="T58" fmla="*/ 8 w 591"/>
                <a:gd name="T59" fmla="*/ 259 h 303"/>
                <a:gd name="T60" fmla="*/ 21 w 591"/>
                <a:gd name="T61" fmla="*/ 277 h 303"/>
                <a:gd name="T62" fmla="*/ 36 w 591"/>
                <a:gd name="T63" fmla="*/ 289 h 303"/>
                <a:gd name="T64" fmla="*/ 58 w 591"/>
                <a:gd name="T65" fmla="*/ 300 h 303"/>
                <a:gd name="T66" fmla="*/ 86 w 591"/>
                <a:gd name="T67" fmla="*/ 303 h 303"/>
                <a:gd name="T68" fmla="*/ 520 w 591"/>
                <a:gd name="T69" fmla="*/ 303 h 303"/>
                <a:gd name="T70" fmla="*/ 543 w 591"/>
                <a:gd name="T71" fmla="*/ 300 h 303"/>
                <a:gd name="T72" fmla="*/ 569 w 591"/>
                <a:gd name="T73" fmla="*/ 287 h 303"/>
                <a:gd name="T74" fmla="*/ 580 w 591"/>
                <a:gd name="T75" fmla="*/ 274 h 303"/>
                <a:gd name="T76" fmla="*/ 589 w 591"/>
                <a:gd name="T77" fmla="*/ 255 h 303"/>
                <a:gd name="T78" fmla="*/ 591 w 591"/>
                <a:gd name="T79" fmla="*/ 231 h 303"/>
                <a:gd name="T80" fmla="*/ 589 w 591"/>
                <a:gd name="T81" fmla="*/ 218 h 303"/>
                <a:gd name="T82" fmla="*/ 580 w 591"/>
                <a:gd name="T83" fmla="*/ 192 h 303"/>
                <a:gd name="T84" fmla="*/ 559 w 591"/>
                <a:gd name="T85" fmla="*/ 173 h 303"/>
                <a:gd name="T86" fmla="*/ 535 w 591"/>
                <a:gd name="T87" fmla="*/ 162 h 303"/>
                <a:gd name="T88" fmla="*/ 520 w 591"/>
                <a:gd name="T89" fmla="*/ 16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1" h="303">
                  <a:moveTo>
                    <a:pt x="520" y="160"/>
                  </a:moveTo>
                  <a:lnTo>
                    <a:pt x="520" y="160"/>
                  </a:lnTo>
                  <a:lnTo>
                    <a:pt x="505" y="162"/>
                  </a:lnTo>
                  <a:lnTo>
                    <a:pt x="505" y="162"/>
                  </a:lnTo>
                  <a:lnTo>
                    <a:pt x="507" y="143"/>
                  </a:lnTo>
                  <a:lnTo>
                    <a:pt x="507" y="143"/>
                  </a:lnTo>
                  <a:lnTo>
                    <a:pt x="507" y="125"/>
                  </a:lnTo>
                  <a:lnTo>
                    <a:pt x="502" y="110"/>
                  </a:lnTo>
                  <a:lnTo>
                    <a:pt x="494" y="95"/>
                  </a:lnTo>
                  <a:lnTo>
                    <a:pt x="483" y="82"/>
                  </a:lnTo>
                  <a:lnTo>
                    <a:pt x="470" y="72"/>
                  </a:lnTo>
                  <a:lnTo>
                    <a:pt x="455" y="63"/>
                  </a:lnTo>
                  <a:lnTo>
                    <a:pt x="440" y="59"/>
                  </a:lnTo>
                  <a:lnTo>
                    <a:pt x="421" y="58"/>
                  </a:lnTo>
                  <a:lnTo>
                    <a:pt x="421" y="58"/>
                  </a:lnTo>
                  <a:lnTo>
                    <a:pt x="412" y="58"/>
                  </a:lnTo>
                  <a:lnTo>
                    <a:pt x="403" y="59"/>
                  </a:lnTo>
                  <a:lnTo>
                    <a:pt x="393" y="63"/>
                  </a:lnTo>
                  <a:lnTo>
                    <a:pt x="384" y="67"/>
                  </a:lnTo>
                  <a:lnTo>
                    <a:pt x="367" y="76"/>
                  </a:lnTo>
                  <a:lnTo>
                    <a:pt x="354" y="91"/>
                  </a:lnTo>
                  <a:lnTo>
                    <a:pt x="354" y="91"/>
                  </a:lnTo>
                  <a:lnTo>
                    <a:pt x="345" y="71"/>
                  </a:lnTo>
                  <a:lnTo>
                    <a:pt x="334" y="54"/>
                  </a:lnTo>
                  <a:lnTo>
                    <a:pt x="319" y="39"/>
                  </a:lnTo>
                  <a:lnTo>
                    <a:pt x="302" y="24"/>
                  </a:lnTo>
                  <a:lnTo>
                    <a:pt x="285" y="15"/>
                  </a:lnTo>
                  <a:lnTo>
                    <a:pt x="265" y="5"/>
                  </a:lnTo>
                  <a:lnTo>
                    <a:pt x="244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07" y="0"/>
                  </a:lnTo>
                  <a:lnTo>
                    <a:pt x="194" y="2"/>
                  </a:lnTo>
                  <a:lnTo>
                    <a:pt x="179" y="5"/>
                  </a:lnTo>
                  <a:lnTo>
                    <a:pt x="168" y="9"/>
                  </a:lnTo>
                  <a:lnTo>
                    <a:pt x="155" y="15"/>
                  </a:lnTo>
                  <a:lnTo>
                    <a:pt x="144" y="22"/>
                  </a:lnTo>
                  <a:lnTo>
                    <a:pt x="133" y="30"/>
                  </a:lnTo>
                  <a:lnTo>
                    <a:pt x="123" y="39"/>
                  </a:lnTo>
                  <a:lnTo>
                    <a:pt x="114" y="48"/>
                  </a:lnTo>
                  <a:lnTo>
                    <a:pt x="105" y="59"/>
                  </a:lnTo>
                  <a:lnTo>
                    <a:pt x="99" y="71"/>
                  </a:lnTo>
                  <a:lnTo>
                    <a:pt x="92" y="82"/>
                  </a:lnTo>
                  <a:lnTo>
                    <a:pt x="88" y="95"/>
                  </a:lnTo>
                  <a:lnTo>
                    <a:pt x="84" y="108"/>
                  </a:lnTo>
                  <a:lnTo>
                    <a:pt x="80" y="121"/>
                  </a:lnTo>
                  <a:lnTo>
                    <a:pt x="79" y="136"/>
                  </a:lnTo>
                  <a:lnTo>
                    <a:pt x="79" y="136"/>
                  </a:lnTo>
                  <a:lnTo>
                    <a:pt x="64" y="138"/>
                  </a:lnTo>
                  <a:lnTo>
                    <a:pt x="49" y="143"/>
                  </a:lnTo>
                  <a:lnTo>
                    <a:pt x="36" y="151"/>
                  </a:lnTo>
                  <a:lnTo>
                    <a:pt x="23" y="162"/>
                  </a:lnTo>
                  <a:lnTo>
                    <a:pt x="13" y="173"/>
                  </a:lnTo>
                  <a:lnTo>
                    <a:pt x="6" y="188"/>
                  </a:lnTo>
                  <a:lnTo>
                    <a:pt x="2" y="203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2" y="235"/>
                  </a:lnTo>
                  <a:lnTo>
                    <a:pt x="4" y="248"/>
                  </a:lnTo>
                  <a:lnTo>
                    <a:pt x="8" y="259"/>
                  </a:lnTo>
                  <a:lnTo>
                    <a:pt x="13" y="268"/>
                  </a:lnTo>
                  <a:lnTo>
                    <a:pt x="21" y="277"/>
                  </a:lnTo>
                  <a:lnTo>
                    <a:pt x="28" y="283"/>
                  </a:lnTo>
                  <a:lnTo>
                    <a:pt x="36" y="289"/>
                  </a:lnTo>
                  <a:lnTo>
                    <a:pt x="43" y="294"/>
                  </a:lnTo>
                  <a:lnTo>
                    <a:pt x="58" y="300"/>
                  </a:lnTo>
                  <a:lnTo>
                    <a:pt x="73" y="303"/>
                  </a:lnTo>
                  <a:lnTo>
                    <a:pt x="86" y="303"/>
                  </a:lnTo>
                  <a:lnTo>
                    <a:pt x="520" y="303"/>
                  </a:lnTo>
                  <a:lnTo>
                    <a:pt x="520" y="303"/>
                  </a:lnTo>
                  <a:lnTo>
                    <a:pt x="531" y="303"/>
                  </a:lnTo>
                  <a:lnTo>
                    <a:pt x="543" y="300"/>
                  </a:lnTo>
                  <a:lnTo>
                    <a:pt x="556" y="296"/>
                  </a:lnTo>
                  <a:lnTo>
                    <a:pt x="569" y="287"/>
                  </a:lnTo>
                  <a:lnTo>
                    <a:pt x="574" y="281"/>
                  </a:lnTo>
                  <a:lnTo>
                    <a:pt x="580" y="274"/>
                  </a:lnTo>
                  <a:lnTo>
                    <a:pt x="585" y="266"/>
                  </a:lnTo>
                  <a:lnTo>
                    <a:pt x="589" y="255"/>
                  </a:lnTo>
                  <a:lnTo>
                    <a:pt x="591" y="244"/>
                  </a:lnTo>
                  <a:lnTo>
                    <a:pt x="591" y="231"/>
                  </a:lnTo>
                  <a:lnTo>
                    <a:pt x="591" y="231"/>
                  </a:lnTo>
                  <a:lnTo>
                    <a:pt x="589" y="218"/>
                  </a:lnTo>
                  <a:lnTo>
                    <a:pt x="585" y="203"/>
                  </a:lnTo>
                  <a:lnTo>
                    <a:pt x="580" y="192"/>
                  </a:lnTo>
                  <a:lnTo>
                    <a:pt x="570" y="180"/>
                  </a:lnTo>
                  <a:lnTo>
                    <a:pt x="559" y="173"/>
                  </a:lnTo>
                  <a:lnTo>
                    <a:pt x="548" y="166"/>
                  </a:lnTo>
                  <a:lnTo>
                    <a:pt x="535" y="162"/>
                  </a:lnTo>
                  <a:lnTo>
                    <a:pt x="520" y="160"/>
                  </a:lnTo>
                  <a:lnTo>
                    <a:pt x="520" y="1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177800" dist="152400" dir="2400000" sx="86000" sy="86000" algn="tl" rotWithShape="0">
                <a:schemeClr val="accent1">
                  <a:lumMod val="75000"/>
                  <a:alpha val="33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11"/>
            <p:cNvSpPr>
              <a:spLocks/>
            </p:cNvSpPr>
            <p:nvPr userDrawn="1"/>
          </p:nvSpPr>
          <p:spPr bwMode="auto">
            <a:xfrm>
              <a:off x="7531287" y="103018"/>
              <a:ext cx="211485" cy="108426"/>
            </a:xfrm>
            <a:custGeom>
              <a:avLst/>
              <a:gdLst>
                <a:gd name="T0" fmla="*/ 520 w 591"/>
                <a:gd name="T1" fmla="*/ 160 h 303"/>
                <a:gd name="T2" fmla="*/ 505 w 591"/>
                <a:gd name="T3" fmla="*/ 162 h 303"/>
                <a:gd name="T4" fmla="*/ 507 w 591"/>
                <a:gd name="T5" fmla="*/ 143 h 303"/>
                <a:gd name="T6" fmla="*/ 502 w 591"/>
                <a:gd name="T7" fmla="*/ 110 h 303"/>
                <a:gd name="T8" fmla="*/ 483 w 591"/>
                <a:gd name="T9" fmla="*/ 82 h 303"/>
                <a:gd name="T10" fmla="*/ 455 w 591"/>
                <a:gd name="T11" fmla="*/ 63 h 303"/>
                <a:gd name="T12" fmla="*/ 421 w 591"/>
                <a:gd name="T13" fmla="*/ 58 h 303"/>
                <a:gd name="T14" fmla="*/ 412 w 591"/>
                <a:gd name="T15" fmla="*/ 58 h 303"/>
                <a:gd name="T16" fmla="*/ 393 w 591"/>
                <a:gd name="T17" fmla="*/ 63 h 303"/>
                <a:gd name="T18" fmla="*/ 367 w 591"/>
                <a:gd name="T19" fmla="*/ 76 h 303"/>
                <a:gd name="T20" fmla="*/ 354 w 591"/>
                <a:gd name="T21" fmla="*/ 91 h 303"/>
                <a:gd name="T22" fmla="*/ 334 w 591"/>
                <a:gd name="T23" fmla="*/ 54 h 303"/>
                <a:gd name="T24" fmla="*/ 302 w 591"/>
                <a:gd name="T25" fmla="*/ 24 h 303"/>
                <a:gd name="T26" fmla="*/ 265 w 591"/>
                <a:gd name="T27" fmla="*/ 5 h 303"/>
                <a:gd name="T28" fmla="*/ 222 w 591"/>
                <a:gd name="T29" fmla="*/ 0 h 303"/>
                <a:gd name="T30" fmla="*/ 207 w 591"/>
                <a:gd name="T31" fmla="*/ 0 h 303"/>
                <a:gd name="T32" fmla="*/ 179 w 591"/>
                <a:gd name="T33" fmla="*/ 5 h 303"/>
                <a:gd name="T34" fmla="*/ 155 w 591"/>
                <a:gd name="T35" fmla="*/ 15 h 303"/>
                <a:gd name="T36" fmla="*/ 133 w 591"/>
                <a:gd name="T37" fmla="*/ 30 h 303"/>
                <a:gd name="T38" fmla="*/ 114 w 591"/>
                <a:gd name="T39" fmla="*/ 48 h 303"/>
                <a:gd name="T40" fmla="*/ 99 w 591"/>
                <a:gd name="T41" fmla="*/ 71 h 303"/>
                <a:gd name="T42" fmla="*/ 88 w 591"/>
                <a:gd name="T43" fmla="*/ 95 h 303"/>
                <a:gd name="T44" fmla="*/ 80 w 591"/>
                <a:gd name="T45" fmla="*/ 121 h 303"/>
                <a:gd name="T46" fmla="*/ 79 w 591"/>
                <a:gd name="T47" fmla="*/ 136 h 303"/>
                <a:gd name="T48" fmla="*/ 49 w 591"/>
                <a:gd name="T49" fmla="*/ 143 h 303"/>
                <a:gd name="T50" fmla="*/ 23 w 591"/>
                <a:gd name="T51" fmla="*/ 162 h 303"/>
                <a:gd name="T52" fmla="*/ 6 w 591"/>
                <a:gd name="T53" fmla="*/ 188 h 303"/>
                <a:gd name="T54" fmla="*/ 0 w 591"/>
                <a:gd name="T55" fmla="*/ 220 h 303"/>
                <a:gd name="T56" fmla="*/ 2 w 591"/>
                <a:gd name="T57" fmla="*/ 235 h 303"/>
                <a:gd name="T58" fmla="*/ 8 w 591"/>
                <a:gd name="T59" fmla="*/ 259 h 303"/>
                <a:gd name="T60" fmla="*/ 21 w 591"/>
                <a:gd name="T61" fmla="*/ 277 h 303"/>
                <a:gd name="T62" fmla="*/ 36 w 591"/>
                <a:gd name="T63" fmla="*/ 289 h 303"/>
                <a:gd name="T64" fmla="*/ 58 w 591"/>
                <a:gd name="T65" fmla="*/ 300 h 303"/>
                <a:gd name="T66" fmla="*/ 86 w 591"/>
                <a:gd name="T67" fmla="*/ 303 h 303"/>
                <a:gd name="T68" fmla="*/ 520 w 591"/>
                <a:gd name="T69" fmla="*/ 303 h 303"/>
                <a:gd name="T70" fmla="*/ 543 w 591"/>
                <a:gd name="T71" fmla="*/ 300 h 303"/>
                <a:gd name="T72" fmla="*/ 569 w 591"/>
                <a:gd name="T73" fmla="*/ 287 h 303"/>
                <a:gd name="T74" fmla="*/ 580 w 591"/>
                <a:gd name="T75" fmla="*/ 274 h 303"/>
                <a:gd name="T76" fmla="*/ 589 w 591"/>
                <a:gd name="T77" fmla="*/ 255 h 303"/>
                <a:gd name="T78" fmla="*/ 591 w 591"/>
                <a:gd name="T79" fmla="*/ 231 h 303"/>
                <a:gd name="T80" fmla="*/ 589 w 591"/>
                <a:gd name="T81" fmla="*/ 218 h 303"/>
                <a:gd name="T82" fmla="*/ 580 w 591"/>
                <a:gd name="T83" fmla="*/ 192 h 303"/>
                <a:gd name="T84" fmla="*/ 559 w 591"/>
                <a:gd name="T85" fmla="*/ 173 h 303"/>
                <a:gd name="T86" fmla="*/ 535 w 591"/>
                <a:gd name="T87" fmla="*/ 162 h 303"/>
                <a:gd name="T88" fmla="*/ 520 w 591"/>
                <a:gd name="T89" fmla="*/ 16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1" h="303">
                  <a:moveTo>
                    <a:pt x="520" y="160"/>
                  </a:moveTo>
                  <a:lnTo>
                    <a:pt x="520" y="160"/>
                  </a:lnTo>
                  <a:lnTo>
                    <a:pt x="505" y="162"/>
                  </a:lnTo>
                  <a:lnTo>
                    <a:pt x="505" y="162"/>
                  </a:lnTo>
                  <a:lnTo>
                    <a:pt x="507" y="143"/>
                  </a:lnTo>
                  <a:lnTo>
                    <a:pt x="507" y="143"/>
                  </a:lnTo>
                  <a:lnTo>
                    <a:pt x="507" y="125"/>
                  </a:lnTo>
                  <a:lnTo>
                    <a:pt x="502" y="110"/>
                  </a:lnTo>
                  <a:lnTo>
                    <a:pt x="494" y="95"/>
                  </a:lnTo>
                  <a:lnTo>
                    <a:pt x="483" y="82"/>
                  </a:lnTo>
                  <a:lnTo>
                    <a:pt x="470" y="72"/>
                  </a:lnTo>
                  <a:lnTo>
                    <a:pt x="455" y="63"/>
                  </a:lnTo>
                  <a:lnTo>
                    <a:pt x="440" y="59"/>
                  </a:lnTo>
                  <a:lnTo>
                    <a:pt x="421" y="58"/>
                  </a:lnTo>
                  <a:lnTo>
                    <a:pt x="421" y="58"/>
                  </a:lnTo>
                  <a:lnTo>
                    <a:pt x="412" y="58"/>
                  </a:lnTo>
                  <a:lnTo>
                    <a:pt x="403" y="59"/>
                  </a:lnTo>
                  <a:lnTo>
                    <a:pt x="393" y="63"/>
                  </a:lnTo>
                  <a:lnTo>
                    <a:pt x="384" y="67"/>
                  </a:lnTo>
                  <a:lnTo>
                    <a:pt x="367" y="76"/>
                  </a:lnTo>
                  <a:lnTo>
                    <a:pt x="354" y="91"/>
                  </a:lnTo>
                  <a:lnTo>
                    <a:pt x="354" y="91"/>
                  </a:lnTo>
                  <a:lnTo>
                    <a:pt x="345" y="71"/>
                  </a:lnTo>
                  <a:lnTo>
                    <a:pt x="334" y="54"/>
                  </a:lnTo>
                  <a:lnTo>
                    <a:pt x="319" y="39"/>
                  </a:lnTo>
                  <a:lnTo>
                    <a:pt x="302" y="24"/>
                  </a:lnTo>
                  <a:lnTo>
                    <a:pt x="285" y="15"/>
                  </a:lnTo>
                  <a:lnTo>
                    <a:pt x="265" y="5"/>
                  </a:lnTo>
                  <a:lnTo>
                    <a:pt x="244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07" y="0"/>
                  </a:lnTo>
                  <a:lnTo>
                    <a:pt x="194" y="2"/>
                  </a:lnTo>
                  <a:lnTo>
                    <a:pt x="179" y="5"/>
                  </a:lnTo>
                  <a:lnTo>
                    <a:pt x="168" y="9"/>
                  </a:lnTo>
                  <a:lnTo>
                    <a:pt x="155" y="15"/>
                  </a:lnTo>
                  <a:lnTo>
                    <a:pt x="144" y="22"/>
                  </a:lnTo>
                  <a:lnTo>
                    <a:pt x="133" y="30"/>
                  </a:lnTo>
                  <a:lnTo>
                    <a:pt x="123" y="39"/>
                  </a:lnTo>
                  <a:lnTo>
                    <a:pt x="114" y="48"/>
                  </a:lnTo>
                  <a:lnTo>
                    <a:pt x="105" y="59"/>
                  </a:lnTo>
                  <a:lnTo>
                    <a:pt x="99" y="71"/>
                  </a:lnTo>
                  <a:lnTo>
                    <a:pt x="92" y="82"/>
                  </a:lnTo>
                  <a:lnTo>
                    <a:pt x="88" y="95"/>
                  </a:lnTo>
                  <a:lnTo>
                    <a:pt x="84" y="108"/>
                  </a:lnTo>
                  <a:lnTo>
                    <a:pt x="80" y="121"/>
                  </a:lnTo>
                  <a:lnTo>
                    <a:pt x="79" y="136"/>
                  </a:lnTo>
                  <a:lnTo>
                    <a:pt x="79" y="136"/>
                  </a:lnTo>
                  <a:lnTo>
                    <a:pt x="64" y="138"/>
                  </a:lnTo>
                  <a:lnTo>
                    <a:pt x="49" y="143"/>
                  </a:lnTo>
                  <a:lnTo>
                    <a:pt x="36" y="151"/>
                  </a:lnTo>
                  <a:lnTo>
                    <a:pt x="23" y="162"/>
                  </a:lnTo>
                  <a:lnTo>
                    <a:pt x="13" y="173"/>
                  </a:lnTo>
                  <a:lnTo>
                    <a:pt x="6" y="188"/>
                  </a:lnTo>
                  <a:lnTo>
                    <a:pt x="2" y="203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2" y="235"/>
                  </a:lnTo>
                  <a:lnTo>
                    <a:pt x="4" y="248"/>
                  </a:lnTo>
                  <a:lnTo>
                    <a:pt x="8" y="259"/>
                  </a:lnTo>
                  <a:lnTo>
                    <a:pt x="13" y="268"/>
                  </a:lnTo>
                  <a:lnTo>
                    <a:pt x="21" y="277"/>
                  </a:lnTo>
                  <a:lnTo>
                    <a:pt x="28" y="283"/>
                  </a:lnTo>
                  <a:lnTo>
                    <a:pt x="36" y="289"/>
                  </a:lnTo>
                  <a:lnTo>
                    <a:pt x="43" y="294"/>
                  </a:lnTo>
                  <a:lnTo>
                    <a:pt x="58" y="300"/>
                  </a:lnTo>
                  <a:lnTo>
                    <a:pt x="73" y="303"/>
                  </a:lnTo>
                  <a:lnTo>
                    <a:pt x="86" y="303"/>
                  </a:lnTo>
                  <a:lnTo>
                    <a:pt x="520" y="303"/>
                  </a:lnTo>
                  <a:lnTo>
                    <a:pt x="520" y="303"/>
                  </a:lnTo>
                  <a:lnTo>
                    <a:pt x="531" y="303"/>
                  </a:lnTo>
                  <a:lnTo>
                    <a:pt x="543" y="300"/>
                  </a:lnTo>
                  <a:lnTo>
                    <a:pt x="556" y="296"/>
                  </a:lnTo>
                  <a:lnTo>
                    <a:pt x="569" y="287"/>
                  </a:lnTo>
                  <a:lnTo>
                    <a:pt x="574" y="281"/>
                  </a:lnTo>
                  <a:lnTo>
                    <a:pt x="580" y="274"/>
                  </a:lnTo>
                  <a:lnTo>
                    <a:pt x="585" y="266"/>
                  </a:lnTo>
                  <a:lnTo>
                    <a:pt x="589" y="255"/>
                  </a:lnTo>
                  <a:lnTo>
                    <a:pt x="591" y="244"/>
                  </a:lnTo>
                  <a:lnTo>
                    <a:pt x="591" y="231"/>
                  </a:lnTo>
                  <a:lnTo>
                    <a:pt x="591" y="231"/>
                  </a:lnTo>
                  <a:lnTo>
                    <a:pt x="589" y="218"/>
                  </a:lnTo>
                  <a:lnTo>
                    <a:pt x="585" y="203"/>
                  </a:lnTo>
                  <a:lnTo>
                    <a:pt x="580" y="192"/>
                  </a:lnTo>
                  <a:lnTo>
                    <a:pt x="570" y="180"/>
                  </a:lnTo>
                  <a:lnTo>
                    <a:pt x="559" y="173"/>
                  </a:lnTo>
                  <a:lnTo>
                    <a:pt x="548" y="166"/>
                  </a:lnTo>
                  <a:lnTo>
                    <a:pt x="535" y="162"/>
                  </a:lnTo>
                  <a:lnTo>
                    <a:pt x="520" y="160"/>
                  </a:lnTo>
                  <a:lnTo>
                    <a:pt x="520" y="1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177800" dist="152400" dir="2400000" sx="86000" sy="86000" algn="tl" rotWithShape="0">
                <a:schemeClr val="accent1">
                  <a:lumMod val="75000"/>
                  <a:alpha val="33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0" name="Shape 19"/>
          <p:cNvSpPr txBox="1">
            <a:spLocks noGrp="1"/>
          </p:cNvSpPr>
          <p:nvPr>
            <p:ph type="body" idx="11" hasCustomPrompt="1"/>
          </p:nvPr>
        </p:nvSpPr>
        <p:spPr>
          <a:xfrm>
            <a:off x="3515096" y="-39872"/>
            <a:ext cx="4160815" cy="820921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 rtl="0">
              <a:lnSpc>
                <a:spcPct val="130000"/>
              </a:lnSpc>
              <a:spcBef>
                <a:spcPts val="0"/>
              </a:spcBef>
              <a:buSzPct val="100000"/>
              <a:defRPr sz="1600" b="1" i="0" spc="-150">
                <a:solidFill>
                  <a:schemeClr val="bg1"/>
                </a:solidFill>
                <a:latin typeface="+mn-ea"/>
                <a:ea typeface="+mn-ea"/>
              </a:defRPr>
            </a:lvl1pPr>
            <a:lvl2pPr lvl="1" rtl="0">
              <a:spcBef>
                <a:spcPts val="0"/>
              </a:spcBef>
              <a:buSzPct val="100000"/>
              <a:defRPr sz="4000" b="1" i="1"/>
            </a:lvl2pPr>
            <a:lvl3pPr lvl="2" rtl="0">
              <a:spcBef>
                <a:spcPts val="0"/>
              </a:spcBef>
              <a:buSzPct val="100000"/>
              <a:defRPr sz="4000" b="1" i="1"/>
            </a:lvl3pPr>
            <a:lvl4pPr lvl="3" rtl="0">
              <a:spcBef>
                <a:spcPts val="0"/>
              </a:spcBef>
              <a:buSzPct val="100000"/>
              <a:defRPr sz="4000" b="1" i="1"/>
            </a:lvl4pPr>
            <a:lvl5pPr lvl="4" rtl="0">
              <a:spcBef>
                <a:spcPts val="0"/>
              </a:spcBef>
              <a:buSzPct val="100000"/>
              <a:defRPr sz="4000" b="1" i="1"/>
            </a:lvl5pPr>
            <a:lvl6pPr lvl="5" rtl="0">
              <a:spcBef>
                <a:spcPts val="0"/>
              </a:spcBef>
              <a:buSzPct val="100000"/>
              <a:defRPr sz="4000" b="1" i="1"/>
            </a:lvl6pPr>
            <a:lvl7pPr lvl="6" rtl="0">
              <a:spcBef>
                <a:spcPts val="0"/>
              </a:spcBef>
              <a:buSzPct val="100000"/>
              <a:defRPr sz="4000" b="1" i="1"/>
            </a:lvl7pPr>
            <a:lvl8pPr lvl="7" rtl="0">
              <a:spcBef>
                <a:spcPts val="0"/>
              </a:spcBef>
              <a:buSzPct val="100000"/>
              <a:defRPr sz="4000" b="1" i="1"/>
            </a:lvl8pPr>
            <a:lvl9pPr lvl="8">
              <a:spcBef>
                <a:spcPts val="0"/>
              </a:spcBef>
              <a:buSzPct val="100000"/>
              <a:defRPr sz="4000" b="1" i="1"/>
            </a:lvl9pPr>
          </a:lstStyle>
          <a:p>
            <a:r>
              <a:rPr lang="en-US" altLang="ko-KR" dirty="0" smtClean="0"/>
              <a:t>Ⅰ-1 </a:t>
            </a:r>
            <a:r>
              <a:rPr lang="ko-KR" altLang="en-US" dirty="0" smtClean="0"/>
              <a:t>소인수분해</a:t>
            </a:r>
          </a:p>
          <a:p>
            <a:r>
              <a:rPr lang="en-US" altLang="ko-KR" dirty="0" smtClean="0"/>
              <a:t>01  </a:t>
            </a:r>
            <a:r>
              <a:rPr lang="ko-KR" altLang="en-US" dirty="0" smtClean="0"/>
              <a:t>소인수분해</a:t>
            </a:r>
          </a:p>
        </p:txBody>
      </p:sp>
    </p:spTree>
    <p:extLst>
      <p:ext uri="{BB962C8B-B14F-4D97-AF65-F5344CB8AC3E}">
        <p14:creationId xmlns:p14="http://schemas.microsoft.com/office/powerpoint/2010/main" val="4091605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다음 차시 예고">
    <p:bg>
      <p:bgRef idx="1001">
        <a:schemeClr val="bg1"/>
      </p:bgRef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AutoShape 4"/>
          <p:cNvSpPr>
            <a:spLocks noChangeAspect="1" noChangeArrowheads="1" noTextEdit="1"/>
          </p:cNvSpPr>
          <p:nvPr userDrawn="1"/>
        </p:nvSpPr>
        <p:spPr bwMode="auto">
          <a:xfrm>
            <a:off x="157956" y="715963"/>
            <a:ext cx="8828088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4" name="모서리가 둥근 직사각형 173"/>
          <p:cNvSpPr/>
          <p:nvPr userDrawn="1"/>
        </p:nvSpPr>
        <p:spPr>
          <a:xfrm>
            <a:off x="1806516" y="4123987"/>
            <a:ext cx="5651560" cy="695663"/>
          </a:xfrm>
          <a:prstGeom prst="roundRect">
            <a:avLst/>
          </a:prstGeom>
          <a:solidFill>
            <a:srgbClr val="263E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5" name="Shape 14"/>
          <p:cNvSpPr txBox="1">
            <a:spLocks noGrp="1"/>
          </p:cNvSpPr>
          <p:nvPr>
            <p:ph type="ctrTitle" hasCustomPrompt="1"/>
          </p:nvPr>
        </p:nvSpPr>
        <p:spPr>
          <a:xfrm>
            <a:off x="1814129" y="2356151"/>
            <a:ext cx="5643947" cy="179746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l" rtl="0">
              <a:lnSpc>
                <a:spcPct val="120000"/>
              </a:lnSpc>
              <a:spcBef>
                <a:spcPts val="0"/>
              </a:spcBef>
              <a:buClr>
                <a:srgbClr val="073763"/>
              </a:buClr>
              <a:buSzPct val="100000"/>
              <a:defRPr sz="4000" b="1" spc="-300">
                <a:solidFill>
                  <a:srgbClr val="002060"/>
                </a:solidFill>
                <a:latin typeface="+mn-ea"/>
                <a:ea typeface="+mn-ea"/>
              </a:defRPr>
            </a:lvl1pPr>
            <a:lvl2pPr lvl="1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2pPr>
            <a:lvl3pPr lvl="2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3pPr>
            <a:lvl4pPr lvl="3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4pPr>
            <a:lvl5pPr lvl="4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5pPr>
            <a:lvl6pPr lvl="5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6pPr>
            <a:lvl7pPr lvl="6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7pPr>
            <a:lvl8pPr lvl="7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8pPr>
            <a:lvl9pPr lvl="8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9pPr>
          </a:lstStyle>
          <a:p>
            <a:r>
              <a:rPr lang="ko-KR" altLang="en-US" dirty="0" err="1" smtClean="0"/>
              <a:t>단원명</a:t>
            </a:r>
            <a:r>
              <a:rPr lang="ko-KR" altLang="en-US" dirty="0" smtClean="0"/>
              <a:t> 입력</a:t>
            </a:r>
            <a:endParaRPr dirty="0"/>
          </a:p>
        </p:txBody>
      </p:sp>
      <p:sp>
        <p:nvSpPr>
          <p:cNvPr id="178" name="AutoShape 11"/>
          <p:cNvSpPr>
            <a:spLocks noChangeArrowheads="1"/>
          </p:cNvSpPr>
          <p:nvPr userDrawn="1"/>
        </p:nvSpPr>
        <p:spPr bwMode="auto">
          <a:xfrm>
            <a:off x="1833600" y="2061939"/>
            <a:ext cx="2007527" cy="321433"/>
          </a:xfrm>
          <a:prstGeom prst="roundRect">
            <a:avLst>
              <a:gd name="adj" fmla="val 50000"/>
            </a:avLst>
          </a:prstGeom>
          <a:solidFill>
            <a:srgbClr val="1D405D"/>
          </a:solidFill>
          <a:ln>
            <a:noFill/>
          </a:ln>
          <a:effectLst/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ko-KR" altLang="en-US" sz="1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다음 시간에는</a:t>
            </a:r>
            <a:r>
              <a:rPr lang="en-US" altLang="ko-KR" sz="1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…</a:t>
            </a:r>
            <a:endParaRPr lang="ko-KR" altLang="en-US" sz="1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Shape 15"/>
          <p:cNvSpPr txBox="1">
            <a:spLocks noGrp="1"/>
          </p:cNvSpPr>
          <p:nvPr>
            <p:ph type="subTitle" idx="1" hasCustomPrompt="1"/>
          </p:nvPr>
        </p:nvSpPr>
        <p:spPr>
          <a:xfrm>
            <a:off x="1833601" y="4196237"/>
            <a:ext cx="5624476" cy="60436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l" rtl="0">
              <a:lnSpc>
                <a:spcPct val="130000"/>
              </a:lnSpc>
              <a:spcBef>
                <a:spcPts val="0"/>
              </a:spcBef>
              <a:buSzPct val="100000"/>
              <a:buNone/>
              <a:defRPr sz="1600" b="1" spc="-150">
                <a:solidFill>
                  <a:schemeClr val="bg1"/>
                </a:solidFill>
                <a:latin typeface="+mn-ea"/>
                <a:ea typeface="+mn-ea"/>
              </a:defRPr>
            </a:lvl1pPr>
            <a:lvl2pPr lvl="1" algn="r" rtl="0">
              <a:spcBef>
                <a:spcPts val="0"/>
              </a:spcBef>
              <a:buNone/>
              <a:defRPr>
                <a:solidFill>
                  <a:srgbClr val="6FA8DC"/>
                </a:solidFill>
              </a:defRPr>
            </a:lvl2pPr>
            <a:lvl3pPr lvl="2" algn="r" rtl="0">
              <a:spcBef>
                <a:spcPts val="0"/>
              </a:spcBef>
              <a:buNone/>
              <a:defRPr>
                <a:solidFill>
                  <a:srgbClr val="6FA8DC"/>
                </a:solidFill>
              </a:defRPr>
            </a:lvl3pPr>
            <a:lvl4pPr lvl="3" algn="r" rtl="0">
              <a:spcBef>
                <a:spcPts val="0"/>
              </a:spcBef>
              <a:buSzPct val="100000"/>
              <a:buNone/>
              <a:defRPr sz="2400">
                <a:solidFill>
                  <a:srgbClr val="6FA8DC"/>
                </a:solidFill>
              </a:defRPr>
            </a:lvl4pPr>
            <a:lvl5pPr lvl="4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5pPr>
            <a:lvl6pPr lvl="5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6pPr>
            <a:lvl7pPr lvl="6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7pPr>
            <a:lvl8pPr lvl="7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8pPr>
            <a:lvl9pPr lvl="8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9pPr>
          </a:lstStyle>
          <a:p>
            <a:r>
              <a:rPr lang="ko-KR" altLang="en-US" dirty="0" smtClean="0"/>
              <a:t>을 학습합니다</a:t>
            </a:r>
            <a:r>
              <a:rPr lang="en-US" altLang="ko-KR" dirty="0" smtClean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2075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9C06-3462-487F-A18C-FB31304843F2}" type="datetimeFigureOut">
              <a:rPr lang="ko-KR" altLang="en-US" smtClean="0"/>
              <a:t>2018-04-04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6E6D-017F-4636-AFE7-B0B5337917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9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9C06-3462-487F-A18C-FB31304843F2}" type="datetimeFigureOut">
              <a:rPr lang="ko-KR" altLang="en-US" smtClean="0"/>
              <a:t>2018-04-04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6E6D-017F-4636-AFE7-B0B5337917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079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9C06-3462-487F-A18C-FB31304843F2}" type="datetimeFigureOut">
              <a:rPr lang="ko-KR" altLang="en-US" smtClean="0"/>
              <a:t>2018-04-04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6E6D-017F-4636-AFE7-B0B5337917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611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9C06-3462-487F-A18C-FB31304843F2}" type="datetimeFigureOut">
              <a:rPr lang="ko-KR" altLang="en-US" smtClean="0"/>
              <a:t>2018-04-04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6E6D-017F-4636-AFE7-B0B5337917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182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9C06-3462-487F-A18C-FB31304843F2}" type="datetimeFigureOut">
              <a:rPr lang="ko-KR" altLang="en-US" smtClean="0"/>
              <a:t>2018-04-04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6E6D-017F-4636-AFE7-B0B5337917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5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9C06-3462-487F-A18C-FB31304843F2}" type="datetimeFigureOut">
              <a:rPr lang="ko-KR" altLang="en-US" smtClean="0"/>
              <a:t>2018-04-04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6E6D-017F-4636-AFE7-B0B5337917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56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9C06-3462-487F-A18C-FB31304843F2}" type="datetimeFigureOut">
              <a:rPr lang="ko-KR" altLang="en-US" smtClean="0"/>
              <a:t>2018-04-04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6E6D-017F-4636-AFE7-B0B5337917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66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9C06-3462-487F-A18C-FB31304843F2}" type="datetimeFigureOut">
              <a:rPr lang="ko-KR" altLang="en-US" smtClean="0"/>
              <a:t>2018-04-04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6E6D-017F-4636-AFE7-B0B5337917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66448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slideLayout" Target="../slideLayouts/slideLayout14.xml"  /><Relationship Id="rId15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C9C06-3462-487F-A18C-FB31304843F2}" type="datetimeFigureOut">
              <a:rPr lang="ko-KR" altLang="en-US" smtClean="0"/>
              <a:t>2018-04-04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F6E6D-017F-4636-AFE7-B0B5337917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32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22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23.png"  /><Relationship Id="rId3" Type="http://schemas.openxmlformats.org/officeDocument/2006/relationships/image" Target="../media/image24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25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26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27.png"  /><Relationship Id="rId3" Type="http://schemas.openxmlformats.org/officeDocument/2006/relationships/image" Target="../media/image28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29.png"  /><Relationship Id="rId3" Type="http://schemas.openxmlformats.org/officeDocument/2006/relationships/image" Target="../media/image30.png"  /><Relationship Id="rId4" Type="http://schemas.openxmlformats.org/officeDocument/2006/relationships/image" Target="../media/image31.png"  /><Relationship Id="rId5" Type="http://schemas.openxmlformats.org/officeDocument/2006/relationships/image" Target="../media/image32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33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34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35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36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7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37.png"  /><Relationship Id="rId3" Type="http://schemas.openxmlformats.org/officeDocument/2006/relationships/image" Target="../media/image38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39.png"  /><Relationship Id="rId3" Type="http://schemas.openxmlformats.org/officeDocument/2006/relationships/image" Target="../media/image40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39.png"  /><Relationship Id="rId3" Type="http://schemas.openxmlformats.org/officeDocument/2006/relationships/image" Target="../media/image40.png"  /><Relationship Id="rId4" Type="http://schemas.openxmlformats.org/officeDocument/2006/relationships/image" Target="../media/image41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42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43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44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45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46.png"  /><Relationship Id="rId3" Type="http://schemas.openxmlformats.org/officeDocument/2006/relationships/image" Target="../media/image47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48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49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8.pn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50.pn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51.pn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52.pn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53.png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54.png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55.png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56.png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57.png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58.png"  /><Relationship Id="rId3" Type="http://schemas.openxmlformats.org/officeDocument/2006/relationships/image" Target="../media/image59.png"  /><Relationship Id="rId4" Type="http://schemas.openxmlformats.org/officeDocument/2006/relationships/image" Target="../media/image60.png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61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9.png"  /><Relationship Id="rId3" Type="http://schemas.openxmlformats.org/officeDocument/2006/relationships/image" Target="../media/image10.png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62.png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63.png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64.png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65.png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66.png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67.png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68.png"  /></Relationships>
</file>

<file path=ppt/slides/_rels/slide4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69.png"  /></Relationships>
</file>

<file path=ppt/slides/_rels/slide4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70.png"  /></Relationships>
</file>

<file path=ppt/slides/_rels/slide4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71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1.png"  /><Relationship Id="rId3" Type="http://schemas.openxmlformats.org/officeDocument/2006/relationships/image" Target="../media/image12.png"  /><Relationship Id="rId4" Type="http://schemas.openxmlformats.org/officeDocument/2006/relationships/image" Target="../media/image13.png"  /></Relationships>
</file>

<file path=ppt/slides/_rels/slide5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72.png"  /></Relationships>
</file>

<file path=ppt/slides/_rels/slide5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73.png"  /></Relationships>
</file>

<file path=ppt/slides/_rels/slide5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74.png"  /></Relationships>
</file>

<file path=ppt/slides/_rels/slide5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75.png"  /></Relationships>
</file>

<file path=ppt/slides/_rels/slide5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76.png"  /></Relationships>
</file>

<file path=ppt/slides/_rels/slide5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4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5.png"  /><Relationship Id="rId3" Type="http://schemas.openxmlformats.org/officeDocument/2006/relationships/image" Target="../media/image16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7.png"  /><Relationship Id="rId3" Type="http://schemas.openxmlformats.org/officeDocument/2006/relationships/image" Target="../media/image18.png"  /><Relationship Id="rId4" Type="http://schemas.openxmlformats.org/officeDocument/2006/relationships/image" Target="../media/image19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7.png"  /><Relationship Id="rId3" Type="http://schemas.openxmlformats.org/officeDocument/2006/relationships/image" Target="../media/image18.png"  /><Relationship Id="rId4" Type="http://schemas.openxmlformats.org/officeDocument/2006/relationships/image" Target="../media/image19.png"  /><Relationship Id="rId5" Type="http://schemas.openxmlformats.org/officeDocument/2006/relationships/image" Target="../media/image20.png"  /><Relationship Id="rId6" Type="http://schemas.openxmlformats.org/officeDocument/2006/relationships/image" Target="../media/image21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다항식의 계산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1"/>
          </p:nvPr>
        </p:nvSpPr>
        <p:spPr>
          <a:xfrm>
            <a:off x="157955" y="678819"/>
            <a:ext cx="1611467" cy="817472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 smtClean="0"/>
              <a:t>수학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2"/>
          </p:nvPr>
        </p:nvSpPr>
        <p:spPr>
          <a:xfrm>
            <a:off x="7308304" y="755596"/>
            <a:ext cx="2967605" cy="773186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 </a:t>
            </a:r>
            <a:r>
              <a:rPr lang="en-US" altLang="ko-KR" dirty="0" smtClean="0"/>
              <a:t>2 </a:t>
            </a:r>
            <a:r>
              <a:rPr lang="ko-KR" altLang="en-US" dirty="0" smtClean="0"/>
              <a:t>식의 계산</a:t>
            </a:r>
            <a:endParaRPr lang="en-US" altLang="ko-KR" dirty="0"/>
          </a:p>
        </p:txBody>
      </p:sp>
      <p:sp>
        <p:nvSpPr>
          <p:cNvPr id="6" name="제목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수와 </a:t>
            </a:r>
            <a:r>
              <a:rPr lang="ko-KR" altLang="en-US" dirty="0" smtClean="0"/>
              <a:t>식의 계산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91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ko-KR" altLang="en-US"/>
              <a:t>다항식의 덧셈과 뺄셈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 </a:t>
            </a:r>
            <a:r>
              <a:rPr lang="ko-KR" altLang="en-US"/>
              <a:t>식의 계산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3 </a:t>
            </a:r>
            <a:r>
              <a:rPr lang="ko-KR" altLang="en-US"/>
              <a:t>다항식의 계산</a:t>
            </a:r>
            <a:endParaRPr lang="ko-KR" altLang="en-US"/>
          </a:p>
        </p:txBody>
      </p:sp>
      <p:pic>
        <p:nvPicPr>
          <p:cNvPr id="6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00372" y="1088740"/>
            <a:ext cx="8553372" cy="367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ko-KR" altLang="en-US"/>
              <a:t>다항식의 덧셈과 뺄셈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 </a:t>
            </a:r>
            <a:r>
              <a:rPr lang="ko-KR" altLang="en-US"/>
              <a:t>식의 계산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3 </a:t>
            </a:r>
            <a:r>
              <a:rPr lang="ko-KR" altLang="en-US"/>
              <a:t>다항식의 계산</a:t>
            </a:r>
            <a:endParaRPr lang="ko-KR" altLang="en-US"/>
          </a:p>
        </p:txBody>
      </p:sp>
      <p:pic>
        <p:nvPicPr>
          <p:cNvPr id="6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82532" y="944723"/>
            <a:ext cx="4965652" cy="2160240"/>
          </a:xfrm>
          <a:prstGeom prst="rect">
            <a:avLst/>
          </a:prstGeom>
        </p:spPr>
      </p:pic>
      <p:pic>
        <p:nvPicPr>
          <p:cNvPr id="6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791744" y="2564904"/>
            <a:ext cx="5148572" cy="3272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xmlns:mc="http://schemas.openxmlformats.org/markup-compatibility/2006" xmlns:a14="http://schemas.microsoft.com/office/drawing/2010/main" mc:Ignorable="a14 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ko-KR" altLang="en-US"/>
              <a:t>다항식의 덧셈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 </a:t>
            </a:r>
            <a:r>
              <a:rPr lang="ko-KR" altLang="en-US"/>
              <a:t>식의 계산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3 </a:t>
            </a:r>
            <a:r>
              <a:rPr lang="ko-KR" altLang="en-US"/>
              <a:t>다항식의 계산</a:t>
            </a:r>
            <a:endParaRPr lang="ko-KR" altLang="en-US"/>
          </a:p>
        </p:txBody>
      </p:sp>
      <p:pic>
        <p:nvPicPr>
          <p:cNvPr id="6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8431" y="995026"/>
            <a:ext cx="8927137" cy="4918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xmlns:mc="http://schemas.openxmlformats.org/markup-compatibility/2006" xmlns:a14="http://schemas.microsoft.com/office/drawing/2010/main" mc:Ignorable="a14 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ko-KR" altLang="en-US"/>
              <a:t>다항식의 뺄셈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 </a:t>
            </a:r>
            <a:r>
              <a:rPr lang="ko-KR" altLang="en-US"/>
              <a:t>식의 계산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3 </a:t>
            </a:r>
            <a:r>
              <a:rPr lang="ko-KR" altLang="en-US"/>
              <a:t>다항식의 계산</a:t>
            </a:r>
            <a:endParaRPr lang="ko-KR" altLang="en-US"/>
          </a:p>
        </p:txBody>
      </p:sp>
      <p:pic>
        <p:nvPicPr>
          <p:cNvPr id="6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15516" y="1052736"/>
            <a:ext cx="8805762" cy="5184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xmlns:mc="http://schemas.openxmlformats.org/markup-compatibility/2006" xmlns:a14="http://schemas.microsoft.com/office/drawing/2010/main" mc:Ignorable="a14 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ko-KR" altLang="en-US"/>
              <a:t>이차식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 </a:t>
            </a:r>
            <a:r>
              <a:rPr lang="ko-KR" altLang="en-US"/>
              <a:t>식의 계산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03</a:t>
            </a:r>
            <a:r>
              <a:rPr lang="ko-KR" altLang="en-US"/>
              <a:t> 다항식의 계산</a:t>
            </a:r>
            <a:endParaRPr lang="ko-KR" altLang="en-US"/>
          </a:p>
        </p:txBody>
      </p:sp>
      <p:sp>
        <p:nvSpPr>
          <p:cNvPr id="98" name="TextBox 115"/>
          <p:cNvSpPr txBox="1">
            <a:spLocks noChangeArrowheads="1"/>
          </p:cNvSpPr>
          <p:nvPr/>
        </p:nvSpPr>
        <p:spPr>
          <a:xfrm>
            <a:off x="287016" y="1251697"/>
            <a:ext cx="8856984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eaLnBrk="1" latinLnBrk="1" hangingPunct="1">
              <a:defRPr/>
            </a:pPr>
            <a:r>
              <a:rPr lang="ko-KR" altLang="en-US" sz="2600">
                <a:latin typeface="HY견고딕"/>
                <a:ea typeface="HY견고딕"/>
              </a:rPr>
              <a:t>다항식의 각 항의 차수 중에서 </a:t>
            </a:r>
            <a:r>
              <a:rPr lang="ko-KR" altLang="en-US" sz="2600">
                <a:solidFill>
                  <a:srgbClr val="712627"/>
                </a:solidFill>
                <a:latin typeface="HY견고딕"/>
                <a:ea typeface="HY견고딕"/>
              </a:rPr>
              <a:t>가장 큰 차수가 </a:t>
            </a:r>
            <a:r>
              <a:rPr lang="en-US" altLang="ko-KR" sz="2600">
                <a:solidFill>
                  <a:srgbClr val="712627"/>
                </a:solidFill>
                <a:latin typeface="HY견고딕"/>
                <a:ea typeface="HY견고딕"/>
              </a:rPr>
              <a:t>2</a:t>
            </a:r>
            <a:r>
              <a:rPr lang="ko-KR" altLang="en-US" sz="2600">
                <a:latin typeface="HY견고딕"/>
                <a:ea typeface="HY견고딕"/>
              </a:rPr>
              <a:t>인 다항식</a:t>
            </a:r>
            <a:endParaRPr lang="ko-KR" altLang="en-US" sz="2600">
              <a:solidFill>
                <a:schemeClr val="accent6">
                  <a:lumMod val="7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106" name="직사각형 7"/>
          <p:cNvSpPr>
            <a:spLocks noChangeArrowheads="1"/>
          </p:cNvSpPr>
          <p:nvPr/>
        </p:nvSpPr>
        <p:spPr>
          <a:xfrm>
            <a:off x="1018475" y="4276725"/>
            <a:ext cx="46037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Franklin Gothic Medium"/>
                <a:ea typeface="HY견고딕"/>
              </a:defRPr>
            </a:lvl1pPr>
            <a:lvl2pPr marL="742950" indent="-285750" latinLnBrk="1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Franklin Gothic Medium"/>
                <a:ea typeface="HY견고딕"/>
              </a:defRPr>
            </a:lvl2pPr>
            <a:lvl3pPr marL="1143000" indent="-228600" latinLnBrk="1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Franklin Gothic Medium"/>
                <a:ea typeface="HY견고딕"/>
              </a:defRPr>
            </a:lvl3pPr>
            <a:lvl4pPr marL="1600200" indent="-228600" latinLnBrk="1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Franklin Gothic Medium"/>
                <a:ea typeface="HY견고딕"/>
              </a:defRPr>
            </a:lvl4pPr>
            <a:lvl5pPr marL="2057400" indent="-228600" latinLnBrk="1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Franklin Gothic Medium"/>
                <a:ea typeface="HY견고딕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Franklin Gothic Medium"/>
                <a:ea typeface="HY견고딕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Franklin Gothic Medium"/>
                <a:ea typeface="HY견고딕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Franklin Gothic Medium"/>
                <a:ea typeface="HY견고딕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Franklin Gothic Medium"/>
                <a:ea typeface="HY견고딕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2400">
              <a:latin typeface="Times New Roman"/>
              <a:cs typeface="Times New Roman"/>
            </a:endParaRPr>
          </a:p>
        </p:txBody>
      </p:sp>
      <p:grpSp>
        <p:nvGrpSpPr>
          <p:cNvPr id="64" name="그룹 71"/>
          <p:cNvGrpSpPr/>
          <p:nvPr/>
        </p:nvGrpSpPr>
        <p:grpSpPr>
          <a:xfrm rot="0">
            <a:off x="553470" y="2187330"/>
            <a:ext cx="346122" cy="349730"/>
            <a:chOff x="8110960" y="2287946"/>
            <a:chExt cx="347058" cy="349226"/>
          </a:xfrm>
        </p:grpSpPr>
        <p:sp>
          <p:nvSpPr>
            <p:cNvPr id="65" name="타원 64"/>
            <p:cNvSpPr/>
            <p:nvPr/>
          </p:nvSpPr>
          <p:spPr>
            <a:xfrm>
              <a:off x="8110960" y="2293180"/>
              <a:ext cx="337460" cy="343992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ko-KR" altLang="en-US"/>
            </a:p>
          </p:txBody>
        </p:sp>
        <p:sp>
          <p:nvSpPr>
            <p:cNvPr id="66" name="TextBox 38"/>
            <p:cNvSpPr txBox="1"/>
            <p:nvPr/>
          </p:nvSpPr>
          <p:spPr>
            <a:xfrm>
              <a:off x="8120558" y="2287946"/>
              <a:ext cx="337460" cy="3408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/>
                  <a:ea typeface="굴림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/>
                  <a:ea typeface="굴림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/>
                  <a:ea typeface="굴림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/>
                  <a:ea typeface="굴림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/>
                  <a:ea typeface="굴림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/>
                  <a:ea typeface="굴림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/>
                  <a:ea typeface="굴림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/>
                  <a:ea typeface="굴림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/>
                  <a:ea typeface="굴림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ko-KR" altLang="en-US" sz="1600">
                  <a:latin typeface="HY견고딕"/>
                  <a:ea typeface="HY견고딕"/>
                </a:rPr>
                <a:t>예</a:t>
              </a:r>
              <a:endParaRPr lang="ko-KR" altLang="en-US" sz="1600">
                <a:latin typeface="HY견고딕"/>
                <a:ea typeface="HY견고딕"/>
              </a:endParaRPr>
            </a:p>
          </p:txBody>
        </p:sp>
      </p:grpSp>
      <p:pic>
        <p:nvPicPr>
          <p:cNvPr id="10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15616" y="2024844"/>
            <a:ext cx="1568334" cy="648072"/>
          </a:xfrm>
          <a:prstGeom prst="rect">
            <a:avLst/>
          </a:prstGeom>
        </p:spPr>
      </p:pic>
      <p:pic>
        <p:nvPicPr>
          <p:cNvPr id="10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113632" y="1988840"/>
            <a:ext cx="2282099" cy="720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ko-KR" altLang="en-US"/>
              <a:t>이차식의 덧셈과 뺄셈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 </a:t>
            </a:r>
            <a:r>
              <a:rPr lang="ko-KR" altLang="en-US"/>
              <a:t>식의 계산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3 </a:t>
            </a:r>
            <a:r>
              <a:rPr lang="ko-KR" altLang="en-US"/>
              <a:t>다항식의 계산</a:t>
            </a:r>
            <a:endParaRPr lang="ko-KR" altLang="en-US"/>
          </a:p>
        </p:txBody>
      </p:sp>
      <p:grpSp>
        <p:nvGrpSpPr>
          <p:cNvPr id="59" name="그룹 71"/>
          <p:cNvGrpSpPr/>
          <p:nvPr/>
        </p:nvGrpSpPr>
        <p:grpSpPr>
          <a:xfrm rot="0">
            <a:off x="561435" y="2578795"/>
            <a:ext cx="346122" cy="349730"/>
            <a:chOff x="8110960" y="2287946"/>
            <a:chExt cx="347058" cy="349226"/>
          </a:xfrm>
        </p:grpSpPr>
        <p:sp>
          <p:nvSpPr>
            <p:cNvPr id="60" name="타원 59"/>
            <p:cNvSpPr/>
            <p:nvPr/>
          </p:nvSpPr>
          <p:spPr>
            <a:xfrm>
              <a:off x="8110960" y="2293180"/>
              <a:ext cx="337460" cy="343992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ko-KR" altLang="en-US"/>
            </a:p>
          </p:txBody>
        </p:sp>
        <p:sp>
          <p:nvSpPr>
            <p:cNvPr id="61" name="TextBox 38"/>
            <p:cNvSpPr txBox="1"/>
            <p:nvPr/>
          </p:nvSpPr>
          <p:spPr>
            <a:xfrm>
              <a:off x="8120558" y="2287946"/>
              <a:ext cx="337460" cy="3408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/>
                  <a:ea typeface="굴림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/>
                  <a:ea typeface="굴림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/>
                  <a:ea typeface="굴림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/>
                  <a:ea typeface="굴림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/>
                  <a:ea typeface="굴림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/>
                  <a:ea typeface="굴림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/>
                  <a:ea typeface="굴림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/>
                  <a:ea typeface="굴림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/>
                  <a:ea typeface="굴림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ko-KR" altLang="en-US" sz="1600">
                  <a:latin typeface="HY견고딕"/>
                  <a:ea typeface="HY견고딕"/>
                </a:rPr>
                <a:t>예</a:t>
              </a:r>
              <a:endParaRPr lang="ko-KR" altLang="en-US" sz="1600">
                <a:latin typeface="HY견고딕"/>
                <a:ea typeface="HY견고딕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 rot="0">
            <a:off x="5483336" y="3975522"/>
            <a:ext cx="2883207" cy="575052"/>
            <a:chOff x="5483336" y="3975522"/>
            <a:chExt cx="2883207" cy="575052"/>
          </a:xfrm>
        </p:grpSpPr>
        <p:sp>
          <p:nvSpPr>
            <p:cNvPr id="32" name="TextBox 31"/>
            <p:cNvSpPr txBox="1">
              <a:spLocks noChangeArrowheads="1"/>
            </p:cNvSpPr>
            <p:nvPr/>
          </p:nvSpPr>
          <p:spPr>
            <a:xfrm>
              <a:off x="6049138" y="4078381"/>
              <a:ext cx="23174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9pPr>
            </a:lstStyle>
            <a:p>
              <a:pPr lvl="0">
                <a:defRPr/>
              </a:pPr>
              <a:r>
                <a:rPr kumimoji="0" lang="ko-KR" altLang="en-US">
                  <a:latin typeface="HY견고딕"/>
                  <a:ea typeface="HY견고딕"/>
                </a:rPr>
                <a:t>간단히 하기</a:t>
              </a:r>
              <a:endParaRPr kumimoji="0" lang="ko-KR" altLang="en-US">
                <a:latin typeface="HY견고딕"/>
                <a:ea typeface="HY견고딕"/>
              </a:endParaRPr>
            </a:p>
          </p:txBody>
        </p:sp>
        <p:sp>
          <p:nvSpPr>
            <p:cNvPr id="33" name="원호 32"/>
            <p:cNvSpPr/>
            <p:nvPr/>
          </p:nvSpPr>
          <p:spPr>
            <a:xfrm rot="16592225" flipV="1">
              <a:off x="5437061" y="4021797"/>
              <a:ext cx="575052" cy="482501"/>
            </a:xfrm>
            <a:prstGeom prst="arc">
              <a:avLst>
                <a:gd name="adj1" fmla="val 11661112"/>
                <a:gd name="adj2" fmla="val 21332692"/>
              </a:avLst>
            </a:prstGeom>
            <a:ln w="19050">
              <a:solidFill>
                <a:srgbClr val="ff00ff"/>
              </a:solidFill>
              <a:head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8" name="그룹 7"/>
          <p:cNvGrpSpPr/>
          <p:nvPr/>
        </p:nvGrpSpPr>
        <p:grpSpPr>
          <a:xfrm rot="0">
            <a:off x="5453882" y="3332575"/>
            <a:ext cx="2912661" cy="514083"/>
            <a:chOff x="5453882" y="3332575"/>
            <a:chExt cx="2912661" cy="514083"/>
          </a:xfrm>
        </p:grpSpPr>
        <p:sp>
          <p:nvSpPr>
            <p:cNvPr id="31" name="TextBox 30"/>
            <p:cNvSpPr txBox="1">
              <a:spLocks noChangeArrowheads="1"/>
            </p:cNvSpPr>
            <p:nvPr/>
          </p:nvSpPr>
          <p:spPr>
            <a:xfrm>
              <a:off x="6049138" y="3398249"/>
              <a:ext cx="23174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9pPr>
            </a:lstStyle>
            <a:p>
              <a:pPr lvl="0">
                <a:defRPr/>
              </a:pPr>
              <a:r>
                <a:rPr lang="ko-KR" altLang="en-US">
                  <a:latin typeface="HY견고딕"/>
                  <a:ea typeface="HY견고딕"/>
                </a:rPr>
                <a:t>동류항끼리 모으기 </a:t>
              </a:r>
              <a:endParaRPr kumimoji="0" lang="ko-KR" altLang="en-US">
                <a:latin typeface="HY견고딕"/>
                <a:ea typeface="HY견고딕"/>
              </a:endParaRPr>
            </a:p>
          </p:txBody>
        </p:sp>
        <p:sp>
          <p:nvSpPr>
            <p:cNvPr id="34" name="원호 33"/>
            <p:cNvSpPr/>
            <p:nvPr/>
          </p:nvSpPr>
          <p:spPr>
            <a:xfrm rot="16592225" flipV="1">
              <a:off x="5467546" y="3318911"/>
              <a:ext cx="514083" cy="541411"/>
            </a:xfrm>
            <a:prstGeom prst="arc">
              <a:avLst>
                <a:gd name="adj1" fmla="val 11661112"/>
                <a:gd name="adj2" fmla="val 21332692"/>
              </a:avLst>
            </a:prstGeom>
            <a:ln w="19050">
              <a:solidFill>
                <a:srgbClr val="ff00ff"/>
              </a:solidFill>
              <a:head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7" name="그룹 6"/>
          <p:cNvGrpSpPr/>
          <p:nvPr/>
        </p:nvGrpSpPr>
        <p:grpSpPr>
          <a:xfrm rot="0">
            <a:off x="5436096" y="2640043"/>
            <a:ext cx="3060597" cy="583695"/>
            <a:chOff x="5436096" y="2640043"/>
            <a:chExt cx="3060597" cy="583695"/>
          </a:xfrm>
        </p:grpSpPr>
        <p:sp>
          <p:nvSpPr>
            <p:cNvPr id="30" name="TextBox 29"/>
            <p:cNvSpPr txBox="1">
              <a:spLocks noChangeArrowheads="1"/>
            </p:cNvSpPr>
            <p:nvPr/>
          </p:nvSpPr>
          <p:spPr>
            <a:xfrm>
              <a:off x="6048461" y="2702309"/>
              <a:ext cx="24482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/>
                  <a:ea typeface="맑은 고딕"/>
                </a:defRPr>
              </a:lvl9pPr>
            </a:lstStyle>
            <a:p>
              <a:pPr lvl="0">
                <a:defRPr/>
              </a:pPr>
              <a:r>
                <a:rPr kumimoji="0" lang="ko-KR" altLang="en-US">
                  <a:latin typeface="HY견고딕"/>
                  <a:ea typeface="HY견고딕"/>
                </a:rPr>
                <a:t>괄호 풀기</a:t>
              </a:r>
              <a:endParaRPr kumimoji="0" lang="ko-KR" altLang="en-US">
                <a:latin typeface="HY견고딕"/>
                <a:ea typeface="HY견고딕"/>
              </a:endParaRPr>
            </a:p>
          </p:txBody>
        </p:sp>
        <p:sp>
          <p:nvSpPr>
            <p:cNvPr id="35" name="원호 34"/>
            <p:cNvSpPr/>
            <p:nvPr/>
          </p:nvSpPr>
          <p:spPr>
            <a:xfrm rot="16592225" flipV="1">
              <a:off x="5418942" y="2657197"/>
              <a:ext cx="583695" cy="549388"/>
            </a:xfrm>
            <a:prstGeom prst="arc">
              <a:avLst>
                <a:gd name="adj1" fmla="val 11661112"/>
                <a:gd name="adj2" fmla="val 21332692"/>
              </a:avLst>
            </a:prstGeom>
            <a:ln w="19050">
              <a:solidFill>
                <a:srgbClr val="ff00ff"/>
              </a:solidFill>
              <a:head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 rot="0">
            <a:off x="484822" y="1206487"/>
            <a:ext cx="8213773" cy="1175417"/>
            <a:chOff x="484822" y="1206487"/>
            <a:chExt cx="8213773" cy="1175417"/>
          </a:xfrm>
        </p:grpSpPr>
        <p:sp>
          <p:nvSpPr>
            <p:cNvPr id="46" name="내용 개체 틀 2"/>
            <p:cNvSpPr/>
            <p:nvPr/>
          </p:nvSpPr>
          <p:spPr>
            <a:xfrm>
              <a:off x="484822" y="1206487"/>
              <a:ext cx="8191634" cy="5762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>
              <a:lvl1pPr marL="342900" indent="-342900" latinLnBrk="1"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typeface="Franklin Gothic Medium"/>
                  <a:ea typeface="HY견고딕"/>
                </a:defRPr>
              </a:lvl1pPr>
              <a:lvl2pPr marL="742950" indent="-285750" latinLnBrk="1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typeface="Franklin Gothic Medium"/>
                  <a:ea typeface="HY견고딕"/>
                </a:defRPr>
              </a:lvl2pPr>
              <a:lvl3pPr marL="1143000" indent="-228600" latinLnBrk="1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Franklin Gothic Medium"/>
                  <a:ea typeface="HY견고딕"/>
                </a:defRPr>
              </a:lvl3pPr>
              <a:lvl4pPr marL="1600200" indent="-228600" latinLnBrk="1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typeface="Franklin Gothic Medium"/>
                  <a:ea typeface="HY견고딕"/>
                </a:defRPr>
              </a:lvl4pPr>
              <a:lvl5pPr marL="2057400" indent="-228600" latinLnBrk="1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typeface="Franklin Gothic Medium"/>
                  <a:ea typeface="HY견고딕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Franklin Gothic Medium"/>
                  <a:ea typeface="HY견고딕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Franklin Gothic Medium"/>
                  <a:ea typeface="HY견고딕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Franklin Gothic Medium"/>
                  <a:ea typeface="HY견고딕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Franklin Gothic Medium"/>
                  <a:ea typeface="HY견고딕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chemeClr val="tx1"/>
                </a:buClr>
                <a:buFontTx/>
                <a:buNone/>
                <a:defRPr/>
              </a:pPr>
              <a:r>
                <a:rPr lang="ko-KR" altLang="en-US" sz="2600">
                  <a:latin typeface="HY견고딕"/>
                </a:rPr>
                <a:t>일차식의 덧셈</a:t>
              </a:r>
              <a:r>
                <a:rPr lang="en-US" altLang="ko-KR" sz="2600">
                  <a:latin typeface="HY견고딕"/>
                </a:rPr>
                <a:t>, </a:t>
              </a:r>
              <a:r>
                <a:rPr lang="ko-KR" altLang="en-US" sz="2600">
                  <a:latin typeface="HY견고딕"/>
                </a:rPr>
                <a:t>뺄셈과 같은 방법으로 괄호를 풀고 </a:t>
              </a:r>
              <a:endParaRPr lang="en-US" altLang="ko-KR" sz="2600">
                <a:latin typeface="HY견고딕"/>
              </a:endParaRPr>
            </a:p>
          </p:txBody>
        </p:sp>
        <p:sp>
          <p:nvSpPr>
            <p:cNvPr id="37" name="내용 개체 틀 2"/>
            <p:cNvSpPr/>
            <p:nvPr/>
          </p:nvSpPr>
          <p:spPr>
            <a:xfrm>
              <a:off x="506961" y="1805642"/>
              <a:ext cx="8191634" cy="5762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>
              <a:lvl1pPr marL="342900" indent="-342900" latinLnBrk="1"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typeface="Franklin Gothic Medium"/>
                  <a:ea typeface="HY견고딕"/>
                </a:defRPr>
              </a:lvl1pPr>
              <a:lvl2pPr marL="742950" indent="-285750" latinLnBrk="1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typeface="Franklin Gothic Medium"/>
                  <a:ea typeface="HY견고딕"/>
                </a:defRPr>
              </a:lvl2pPr>
              <a:lvl3pPr marL="1143000" indent="-228600" latinLnBrk="1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Franklin Gothic Medium"/>
                  <a:ea typeface="HY견고딕"/>
                </a:defRPr>
              </a:lvl3pPr>
              <a:lvl4pPr marL="1600200" indent="-228600" latinLnBrk="1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typeface="Franklin Gothic Medium"/>
                  <a:ea typeface="HY견고딕"/>
                </a:defRPr>
              </a:lvl4pPr>
              <a:lvl5pPr marL="2057400" indent="-228600" latinLnBrk="1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typeface="Franklin Gothic Medium"/>
                  <a:ea typeface="HY견고딕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Franklin Gothic Medium"/>
                  <a:ea typeface="HY견고딕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Franklin Gothic Medium"/>
                  <a:ea typeface="HY견고딕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Franklin Gothic Medium"/>
                  <a:ea typeface="HY견고딕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Franklin Gothic Medium"/>
                  <a:ea typeface="HY견고딕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chemeClr val="tx1"/>
                </a:buClr>
                <a:buFontTx/>
                <a:buNone/>
                <a:defRPr/>
              </a:pPr>
              <a:r>
                <a:rPr lang="ko-KR" altLang="en-US" sz="2600">
                  <a:latin typeface="HY견고딕"/>
                </a:rPr>
                <a:t>동류항끼리 모아서 간단히 한다</a:t>
              </a:r>
              <a:r>
                <a:rPr lang="en-US" altLang="ko-KR" sz="2600">
                  <a:latin typeface="HY견고딕"/>
                </a:rPr>
                <a:t>. </a:t>
              </a:r>
              <a:endParaRPr lang="en-US" altLang="ko-KR" sz="2600">
                <a:latin typeface="HY견고딕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직사각형 3"/>
              <p:cNvSpPr>
                <a:spLocks noChangeArrowheads="1"/>
              </p:cNvSpPr>
              <p:nvPr/>
            </p:nvSpPr>
            <p:spPr>
              <a:xfrm>
                <a:off x="917929" y="2476093"/>
                <a:ext cx="4756623" cy="452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pPr eaLnBrk="1" latinLnBrk="1" hangingPunct="1">
                  <a:lnSpc>
                    <a:spcPct val="90000"/>
                  </a:lnSpc>
                </a:pPr>
                <a14:m xmlns:m="http://schemas.openxmlformats.org/officeDocument/2006/math" xmlns:mc="http://schemas.openxmlformats.org/markup-compatibility/2006" xmlns:ho="http://schemas.haansoft.com/office/8.0" mc:Ignorable="ho" ho:hncCreate="1">
                  <m:oMathPara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600" b="0" i="0" smtClean="0">
                          <a:solidFill>
                            <a:srgbClr val="000000"/>
                          </a:solidFill>
                          <a:latin typeface="Cambria Math" panose="2147483647" pitchFamily="18" charset="0"/>
                          <a:ea typeface="HY견고딕" pitchFamily="18" charset="-127"/>
                        </a:rPr>
                        <m:t xml:space="preserve"> </m:t>
                      </m:r>
                      <m:sSup>
                        <m:sSupPr>
                          <m:ctrlPr>
                            <a:rPr kumimoji="0" lang="en-US" altLang="ko-KR" sz="2600" i="1" dirty="0" smtClean="0">
                              <a:solidFill>
                                <a:srgbClr val="000000"/>
                              </a:solidFill>
                              <a:latin typeface="Cambria Math" panose="2147483647" pitchFamily="18" charset="0"/>
                              <a:ea typeface="HY견고딕" pitchFamily="18" charset="-127"/>
                            </a:rPr>
                          </m:ctrlPr>
                        </m:sSupPr>
                        <m:e>
                          <m:r>
                            <a:rPr kumimoji="0" lang="en-US" altLang="ko-KR" sz="2600" b="0" i="1" dirty="0" smtClean="0">
                              <a:solidFill>
                                <a:srgbClr val="000000"/>
                              </a:solidFill>
                              <a:latin typeface="Cambria Math" panose="2147483647" pitchFamily="18" charset="0"/>
                              <a:ea typeface="HY견고딕" pitchFamily="18" charset="-127"/>
                            </a:rPr>
                            <m:t>(</m:t>
                          </m:r>
                          <m:r>
                            <a:rPr kumimoji="0" lang="en-US" altLang="ko-KR" sz="2600" b="0" i="1" dirty="0" smtClean="0">
                              <a:solidFill>
                                <a:srgbClr val="000000"/>
                              </a:solidFill>
                              <a:latin typeface="Cambria Math" panose="2147483647" pitchFamily="18" charset="0"/>
                              <a:ea typeface="HY견고딕" pitchFamily="18" charset="-127"/>
                            </a:rPr>
                            <m:t>𝑥</m:t>
                          </m:r>
                        </m:e>
                        <m:sup>
                          <m:r>
                            <a:rPr kumimoji="0" lang="en-US" altLang="ko-KR" sz="2600" b="0" i="1" dirty="0" smtClean="0">
                              <a:solidFill>
                                <a:srgbClr val="000000"/>
                              </a:solidFill>
                              <a:latin typeface="Cambria Math" panose="2147483647" pitchFamily="18" charset="0"/>
                              <a:ea typeface="HY견고딕" pitchFamily="18" charset="-127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600" b="0" i="1" dirty="0" smtClean="0">
                          <a:solidFill>
                            <a:srgbClr val="000000"/>
                          </a:solidFill>
                          <a:latin typeface="Cambria Math" panose="2147483647" pitchFamily="18" charset="0"/>
                          <a:ea typeface="HY견고딕" pitchFamily="18" charset="-127"/>
                        </a:rPr>
                        <m:t>+4</m:t>
                      </m:r>
                      <m:r>
                        <a:rPr kumimoji="0" lang="en-US" altLang="ko-KR" sz="2600" b="0" i="1" dirty="0" smtClean="0">
                          <a:solidFill>
                            <a:srgbClr val="000000"/>
                          </a:solidFill>
                          <a:latin typeface="Cambria Math" panose="2147483647" pitchFamily="18" charset="0"/>
                          <a:ea typeface="HY견고딕" pitchFamily="18" charset="-127"/>
                        </a:rPr>
                        <m:t>𝑥</m:t>
                      </m:r>
                      <m:r>
                        <a:rPr kumimoji="0" lang="en-US" altLang="ko-KR" sz="2600" b="0" i="1" dirty="0" smtClean="0">
                          <a:solidFill>
                            <a:srgbClr val="000000"/>
                          </a:solidFill>
                          <a:latin typeface="Cambria Math" panose="2147483647" pitchFamily="18" charset="0"/>
                          <a:ea typeface="HY견고딕" pitchFamily="18" charset="-127"/>
                        </a:rPr>
                        <m:t>−3)−</m:t>
                      </m:r>
                      <m:d>
                        <m:dPr>
                          <m:ctrlPr>
                            <a:rPr kumimoji="0" lang="en-US" altLang="ko-KR" sz="2600" b="0" i="1" smtClean="0">
                              <a:solidFill>
                                <a:srgbClr val="000000"/>
                              </a:solidFill>
                              <a:latin typeface="Cambria Math" panose="2147483647" pitchFamily="18" charset="0"/>
                              <a:ea typeface="HY견고딕" pitchFamily="18" charset="-127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ko-KR" sz="2600" b="0" i="1" smtClean="0">
                                  <a:solidFill>
                                    <a:srgbClr val="000000"/>
                                  </a:solidFill>
                                  <a:latin typeface="Cambria Math" panose="2147483647" pitchFamily="18" charset="0"/>
                                  <a:ea typeface="HY견고딕" pitchFamily="18" charset="-127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600" b="0" i="1" smtClean="0">
                                  <a:solidFill>
                                    <a:srgbClr val="000000"/>
                                  </a:solidFill>
                                  <a:latin typeface="Cambria Math" panose="2147483647" pitchFamily="18" charset="0"/>
                                  <a:ea typeface="HY견고딕" pitchFamily="18" charset="-127"/>
                                </a:rPr>
                                <m:t>2</m:t>
                              </m:r>
                              <m:r>
                                <a:rPr kumimoji="0" lang="en-US" altLang="ko-KR" sz="2600" b="0" i="1" smtClean="0">
                                  <a:solidFill>
                                    <a:srgbClr val="000000"/>
                                  </a:solidFill>
                                  <a:latin typeface="Cambria Math" panose="2147483647" pitchFamily="18" charset="0"/>
                                  <a:ea typeface="HY견고딕" pitchFamily="18" charset="-127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altLang="ko-KR" sz="2600" b="0" i="1" smtClean="0">
                                  <a:solidFill>
                                    <a:srgbClr val="000000"/>
                                  </a:solidFill>
                                  <a:latin typeface="Cambria Math" panose="2147483647" pitchFamily="18" charset="0"/>
                                  <a:ea typeface="HY견고딕" pitchFamily="18" charset="-127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altLang="ko-KR" sz="2600" b="0" i="1" smtClean="0">
                              <a:solidFill>
                                <a:srgbClr val="000000"/>
                              </a:solidFill>
                              <a:latin typeface="Cambria Math" panose="2147483647" pitchFamily="18" charset="0"/>
                              <a:ea typeface="HY견고딕" pitchFamily="18" charset="-127"/>
                            </a:rPr>
                            <m:t>−5</m:t>
                          </m:r>
                          <m:r>
                            <a:rPr kumimoji="0" lang="en-US" altLang="ko-KR" sz="2600" b="0" i="1" smtClean="0">
                              <a:solidFill>
                                <a:srgbClr val="000000"/>
                              </a:solidFill>
                              <a:latin typeface="Cambria Math" panose="2147483647" pitchFamily="18" charset="0"/>
                              <a:ea typeface="HY견고딕" pitchFamily="18" charset="-127"/>
                            </a:rPr>
                            <m:t>𝑥</m:t>
                          </m:r>
                          <m:r>
                            <a:rPr kumimoji="0" lang="en-US" altLang="ko-KR" sz="2600" b="0" i="1" smtClean="0">
                              <a:solidFill>
                                <a:srgbClr val="000000"/>
                              </a:solidFill>
                              <a:latin typeface="Cambria Math" panose="2147483647" pitchFamily="18" charset="0"/>
                              <a:ea typeface="HY견고딕" pitchFamily="18" charset="-127"/>
                            </a:rPr>
                            <m:t>+1</m:t>
                          </m:r>
                        </m:e>
                      </m:d>
                    </m:oMath>
                  </m:oMathPara>
                </a14:m>
              </a:p>
            </p:txBody>
          </p:sp>
        </mc:Choice>
        <mc:Fallback>
          <p:sp>
            <p:nvSpPr>
              <p:cNvPr id="26" name=""/>
              <p:cNvSpPr txBox="1"/>
              <p:nvPr/>
            </p:nvSpPr>
            <p:spPr>
              <a:xfrm>
                <a:off x="917929" y="2476093"/>
                <a:ext cx="4756623" cy="4524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직사각형 3"/>
              <p:cNvSpPr>
                <a:spLocks noChangeArrowheads="1"/>
              </p:cNvSpPr>
              <p:nvPr/>
            </p:nvSpPr>
            <p:spPr>
              <a:xfrm>
                <a:off x="975777" y="3152881"/>
                <a:ext cx="4619726" cy="452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pPr eaLnBrk="1" latinLnBrk="1" hangingPunct="1">
                  <a:lnSpc>
                    <a:spcPct val="90000"/>
                  </a:lnSpc>
                </a:pPr>
                <a14:m xmlns:m="http://schemas.openxmlformats.org/officeDocument/2006/math" xmlns:mc="http://schemas.openxmlformats.org/markup-compatibility/2006" xmlns:ho="http://schemas.haansoft.com/office/8.0" mc:Ignorable="ho" ho:hncCreate="1">
                  <m:oMathPara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600" b="0" i="1" smtClean="0">
                          <a:solidFill>
                            <a:srgbClr val="000000"/>
                          </a:solidFill>
                          <a:latin typeface="Cambria Math"/>
                          <a:ea typeface="HY견고딕" pitchFamily="18" charset="-127"/>
                        </a:rPr>
                        <m:t>=</m:t>
                      </m:r>
                      <m:sSup>
                        <m:sSupPr>
                          <m:ctrlPr>
                            <a:rPr kumimoji="0" lang="en-US" altLang="ko-KR" sz="2600" b="0" i="1" smtClean="0">
                              <a:solidFill>
                                <a:srgbClr val="000000"/>
                              </a:solidFill>
                              <a:latin typeface="Cambria Math" panose="2147483647" pitchFamily="18" charset="0"/>
                              <a:ea typeface="HY견고딕" pitchFamily="18" charset="-127"/>
                            </a:rPr>
                          </m:ctrlPr>
                        </m:sSupPr>
                        <m:e>
                          <m:r>
                            <a:rPr kumimoji="0" lang="en-US" altLang="ko-KR" sz="2600" b="0" i="1" smtClean="0">
                              <a:solidFill>
                                <a:srgbClr val="000000"/>
                              </a:solidFill>
                              <a:latin typeface="Cambria Math" panose="2147483647" pitchFamily="18" charset="0"/>
                              <a:ea typeface="HY견고딕" pitchFamily="18" charset="-127"/>
                            </a:rPr>
                            <m:t>𝑥</m:t>
                          </m:r>
                        </m:e>
                        <m:sup>
                          <m:r>
                            <a:rPr kumimoji="0" lang="en-US" altLang="ko-KR" sz="2600" b="0" i="1" smtClean="0">
                              <a:solidFill>
                                <a:srgbClr val="000000"/>
                              </a:solidFill>
                              <a:latin typeface="Cambria Math" panose="2147483647" pitchFamily="18" charset="0"/>
                              <a:ea typeface="HY견고딕" pitchFamily="18" charset="-127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600" b="0" i="1" smtClean="0">
                          <a:solidFill>
                            <a:srgbClr val="000000"/>
                          </a:solidFill>
                          <a:latin typeface="Cambria Math" panose="2147483647" pitchFamily="18" charset="0"/>
                          <a:ea typeface="HY견고딕" pitchFamily="18" charset="-127"/>
                        </a:rPr>
                        <m:t>+4</m:t>
                      </m:r>
                      <m:r>
                        <a:rPr kumimoji="0" lang="en-US" altLang="ko-KR" sz="2600" b="0" i="1" smtClean="0">
                          <a:solidFill>
                            <a:srgbClr val="000000"/>
                          </a:solidFill>
                          <a:latin typeface="Cambria Math" panose="2147483647" pitchFamily="18" charset="0"/>
                          <a:ea typeface="HY견고딕" pitchFamily="18" charset="-127"/>
                        </a:rPr>
                        <m:t>𝑥</m:t>
                      </m:r>
                      <m:r>
                        <a:rPr kumimoji="0" lang="en-US" altLang="ko-KR" sz="2600" b="0" i="1" smtClean="0">
                          <a:solidFill>
                            <a:srgbClr val="000000"/>
                          </a:solidFill>
                          <a:latin typeface="Cambria Math" panose="2147483647" pitchFamily="18" charset="0"/>
                          <a:ea typeface="HY견고딕" pitchFamily="18" charset="-127"/>
                        </a:rPr>
                        <m:t>−3−</m:t>
                      </m:r>
                      <m:sSup>
                        <m:sSupPr>
                          <m:ctrlPr>
                            <a:rPr kumimoji="0" lang="en-US" altLang="ko-KR" sz="2600" b="0" i="1" smtClean="0">
                              <a:solidFill>
                                <a:srgbClr val="000000"/>
                              </a:solidFill>
                              <a:latin typeface="Cambria Math" panose="2147483647" pitchFamily="18" charset="0"/>
                              <a:ea typeface="HY견고딕" pitchFamily="18" charset="-127"/>
                            </a:rPr>
                          </m:ctrlPr>
                        </m:sSupPr>
                        <m:e>
                          <m:r>
                            <a:rPr kumimoji="0" lang="en-US" altLang="ko-KR" sz="2600" b="0" i="1" smtClean="0">
                              <a:solidFill>
                                <a:srgbClr val="000000"/>
                              </a:solidFill>
                              <a:latin typeface="Cambria Math" panose="2147483647" pitchFamily="18" charset="0"/>
                              <a:ea typeface="HY견고딕" pitchFamily="18" charset="-127"/>
                            </a:rPr>
                            <m:t>2</m:t>
                          </m:r>
                          <m:r>
                            <a:rPr kumimoji="0" lang="en-US" altLang="ko-KR" sz="2600" b="0" i="1" smtClean="0">
                              <a:solidFill>
                                <a:srgbClr val="000000"/>
                              </a:solidFill>
                              <a:latin typeface="Cambria Math" panose="2147483647" pitchFamily="18" charset="0"/>
                              <a:ea typeface="HY견고딕" pitchFamily="18" charset="-127"/>
                            </a:rPr>
                            <m:t>𝑥</m:t>
                          </m:r>
                        </m:e>
                        <m:sup>
                          <m:r>
                            <a:rPr kumimoji="0" lang="en-US" altLang="ko-KR" sz="2600" b="0" i="1" smtClean="0">
                              <a:solidFill>
                                <a:srgbClr val="000000"/>
                              </a:solidFill>
                              <a:latin typeface="Cambria Math" panose="2147483647" pitchFamily="18" charset="0"/>
                              <a:ea typeface="HY견고딕" pitchFamily="18" charset="-127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600" b="0" i="1" smtClean="0">
                          <a:solidFill>
                            <a:srgbClr val="000000"/>
                          </a:solidFill>
                          <a:latin typeface="Cambria Math" panose="2147483647" pitchFamily="18" charset="0"/>
                          <a:ea typeface="HY견고딕" pitchFamily="18" charset="-127"/>
                        </a:rPr>
                        <m:t>+5</m:t>
                      </m:r>
                      <m:r>
                        <a:rPr kumimoji="0" lang="en-US" altLang="ko-KR" sz="2600" b="0" i="1" smtClean="0">
                          <a:solidFill>
                            <a:srgbClr val="000000"/>
                          </a:solidFill>
                          <a:latin typeface="Cambria Math" panose="2147483647" pitchFamily="18" charset="0"/>
                          <a:ea typeface="HY견고딕" pitchFamily="18" charset="-127"/>
                        </a:rPr>
                        <m:t>𝑥</m:t>
                      </m:r>
                      <m:r>
                        <a:rPr kumimoji="0" lang="en-US" altLang="ko-KR" sz="2600" b="0" i="1" smtClean="0">
                          <a:solidFill>
                            <a:srgbClr val="000000"/>
                          </a:solidFill>
                          <a:latin typeface="Cambria Math" panose="2147483647" pitchFamily="18" charset="0"/>
                          <a:ea typeface="HY견고딕" pitchFamily="18" charset="-127"/>
                        </a:rPr>
                        <m:t>−1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36" name=""/>
              <p:cNvSpPr txBox="1"/>
              <p:nvPr/>
            </p:nvSpPr>
            <p:spPr>
              <a:xfrm>
                <a:off x="975777" y="3152881"/>
                <a:ext cx="4619726" cy="4524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직사각형 3"/>
              <p:cNvSpPr>
                <a:spLocks noChangeArrowheads="1"/>
              </p:cNvSpPr>
              <p:nvPr/>
            </p:nvSpPr>
            <p:spPr>
              <a:xfrm>
                <a:off x="975777" y="3750212"/>
                <a:ext cx="4619726" cy="452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14:m xmlns:m="http://schemas.openxmlformats.org/officeDocument/2006/math" xmlns:mc="http://schemas.openxmlformats.org/markup-compatibility/2006" xmlns:ho="http://schemas.haansoft.com/office/8.0" mc:Ignorable="ho" ho:hncCreate="1">
                  <m:oMathPara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600" b="0" i="1" smtClean="0">
                          <a:solidFill>
                            <a:srgbClr val="000000"/>
                          </a:solidFill>
                          <a:latin typeface="Cambria Math"/>
                          <a:ea typeface="HY견고딕" pitchFamily="18" charset="-127"/>
                        </a:rPr>
                        <m:t>=</m:t>
                      </m:r>
                      <m:sSup>
                        <m:sSupPr>
                          <m:ctrlPr>
                            <a:rPr kumimoji="0" lang="en-US" altLang="ko-KR" sz="2600" b="0" i="1" smtClean="0">
                              <a:solidFill>
                                <a:srgbClr val="000000"/>
                              </a:solidFill>
                              <a:latin typeface="Cambria Math" panose="2147483647" pitchFamily="18" charset="0"/>
                              <a:ea typeface="HY견고딕" pitchFamily="18" charset="-127"/>
                            </a:rPr>
                          </m:ctrlPr>
                        </m:sSupPr>
                        <m:e>
                          <m:r>
                            <a:rPr kumimoji="0" lang="en-US" altLang="ko-KR" sz="2600" b="0" i="1" smtClean="0">
                              <a:solidFill>
                                <a:srgbClr val="000000"/>
                              </a:solidFill>
                              <a:latin typeface="Cambria Math" panose="2147483647" pitchFamily="18" charset="0"/>
                              <a:ea typeface="HY견고딕" pitchFamily="18" charset="-127"/>
                            </a:rPr>
                            <m:t>𝑥</m:t>
                          </m:r>
                        </m:e>
                        <m:sup>
                          <m:r>
                            <a:rPr kumimoji="0" lang="en-US" altLang="ko-KR" sz="2600" b="0" i="1" smtClean="0">
                              <a:solidFill>
                                <a:srgbClr val="000000"/>
                              </a:solidFill>
                              <a:latin typeface="Cambria Math" panose="2147483647" pitchFamily="18" charset="0"/>
                              <a:ea typeface="HY견고딕" pitchFamily="18" charset="-127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600" i="1">
                          <a:solidFill>
                            <a:srgbClr val="000000"/>
                          </a:solidFill>
                          <a:latin typeface="Cambria Math" panose="2147483647" pitchFamily="18" charset="0"/>
                          <a:ea typeface="HY견고딕" pitchFamily="18" charset="-127"/>
                        </a:rPr>
                        <m:t>−</m:t>
                      </m:r>
                      <m:sSup>
                        <m:sSupPr>
                          <m:ctrlPr>
                            <a:rPr kumimoji="0" lang="en-US" altLang="ko-KR" sz="2600" i="1">
                              <a:solidFill>
                                <a:srgbClr val="000000"/>
                              </a:solidFill>
                              <a:latin typeface="Cambria Math" panose="2147483647" pitchFamily="18" charset="0"/>
                              <a:ea typeface="HY견고딕" pitchFamily="18" charset="-127"/>
                            </a:rPr>
                          </m:ctrlPr>
                        </m:sSupPr>
                        <m:e>
                          <m:r>
                            <a:rPr kumimoji="0" lang="en-US" altLang="ko-KR" sz="2600" i="1">
                              <a:solidFill>
                                <a:srgbClr val="000000"/>
                              </a:solidFill>
                              <a:latin typeface="Cambria Math" panose="2147483647" pitchFamily="18" charset="0"/>
                              <a:ea typeface="HY견고딕" pitchFamily="18" charset="-127"/>
                            </a:rPr>
                            <m:t>2</m:t>
                          </m:r>
                          <m:r>
                            <a:rPr kumimoji="0" lang="en-US" altLang="ko-KR" sz="2600" i="1">
                              <a:solidFill>
                                <a:srgbClr val="000000"/>
                              </a:solidFill>
                              <a:latin typeface="Cambria Math" panose="2147483647" pitchFamily="18" charset="0"/>
                              <a:ea typeface="HY견고딕" pitchFamily="18" charset="-127"/>
                            </a:rPr>
                            <m:t>𝑥</m:t>
                          </m:r>
                        </m:e>
                        <m:sup>
                          <m:r>
                            <a:rPr kumimoji="0" lang="en-US" altLang="ko-KR" sz="2600" i="1">
                              <a:solidFill>
                                <a:srgbClr val="000000"/>
                              </a:solidFill>
                              <a:latin typeface="Cambria Math" panose="2147483647" pitchFamily="18" charset="0"/>
                              <a:ea typeface="HY견고딕" pitchFamily="18" charset="-127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600" b="0" i="1" smtClean="0">
                          <a:solidFill>
                            <a:srgbClr val="000000"/>
                          </a:solidFill>
                          <a:latin typeface="Cambria Math" panose="2147483647" pitchFamily="18" charset="0"/>
                          <a:ea typeface="HY견고딕" pitchFamily="18" charset="-127"/>
                        </a:rPr>
                        <m:t>+4</m:t>
                      </m:r>
                      <m:r>
                        <a:rPr kumimoji="0" lang="en-US" altLang="ko-KR" sz="2600" b="0" i="1" smtClean="0">
                          <a:solidFill>
                            <a:srgbClr val="000000"/>
                          </a:solidFill>
                          <a:latin typeface="Cambria Math" panose="2147483647" pitchFamily="18" charset="0"/>
                          <a:ea typeface="HY견고딕" pitchFamily="18" charset="-127"/>
                        </a:rPr>
                        <m:t>𝑥</m:t>
                      </m:r>
                      <m:r>
                        <a:rPr kumimoji="0" lang="en-US" altLang="ko-KR" sz="2600" b="0" i="1" smtClean="0">
                          <a:solidFill>
                            <a:srgbClr val="000000"/>
                          </a:solidFill>
                          <a:latin typeface="Cambria Math" panose="2147483647" pitchFamily="18" charset="0"/>
                          <a:ea typeface="HY견고딕" pitchFamily="18" charset="-127"/>
                        </a:rPr>
                        <m:t>+5</m:t>
                      </m:r>
                      <m:r>
                        <a:rPr kumimoji="0" lang="en-US" altLang="ko-KR" sz="2600" b="0" i="1" smtClean="0">
                          <a:solidFill>
                            <a:srgbClr val="000000"/>
                          </a:solidFill>
                          <a:latin typeface="Cambria Math" panose="2147483647" pitchFamily="18" charset="0"/>
                          <a:ea typeface="HY견고딕" pitchFamily="18" charset="-127"/>
                        </a:rPr>
                        <m:t>𝑥</m:t>
                      </m:r>
                      <m:r>
                        <a:rPr kumimoji="0" lang="en-US" altLang="ko-KR" sz="2600" b="0" i="1" smtClean="0">
                          <a:solidFill>
                            <a:srgbClr val="000000"/>
                          </a:solidFill>
                          <a:latin typeface="Cambria Math" panose="2147483647" pitchFamily="18" charset="0"/>
                          <a:ea typeface="HY견고딕" pitchFamily="18" charset="-127"/>
                        </a:rPr>
                        <m:t>−3−1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38" name=""/>
              <p:cNvSpPr txBox="1"/>
              <p:nvPr/>
            </p:nvSpPr>
            <p:spPr>
              <a:xfrm>
                <a:off x="975777" y="3750212"/>
                <a:ext cx="4619726" cy="4524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직사각형 3"/>
              <p:cNvSpPr>
                <a:spLocks noChangeArrowheads="1"/>
              </p:cNvSpPr>
              <p:nvPr/>
            </p:nvSpPr>
            <p:spPr>
              <a:xfrm>
                <a:off x="986377" y="4375703"/>
                <a:ext cx="2585964" cy="452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14:m xmlns:m="http://schemas.openxmlformats.org/officeDocument/2006/math" xmlns:mc="http://schemas.openxmlformats.org/markup-compatibility/2006" xmlns:ho="http://schemas.haansoft.com/office/8.0" mc:Ignorable="ho" ho:hncCreate="1">
                  <m:oMathPara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600" b="0" i="1" smtClean="0">
                          <a:solidFill>
                            <a:srgbClr val="000000"/>
                          </a:solidFill>
                          <a:latin typeface="Cambria Math"/>
                          <a:ea typeface="HY견고딕" pitchFamily="18" charset="-127"/>
                        </a:rPr>
                        <m:t>=</m:t>
                      </m:r>
                      <m:r>
                        <a:rPr kumimoji="0" lang="en-US" altLang="ko-KR" sz="2600" i="1">
                          <a:solidFill>
                            <a:srgbClr val="000000"/>
                          </a:solidFill>
                          <a:latin typeface="Cambria Math" panose="2147483647" pitchFamily="18" charset="0"/>
                          <a:ea typeface="HY견고딕" pitchFamily="18" charset="-127"/>
                        </a:rPr>
                        <m:t>−</m:t>
                      </m:r>
                      <m:sSup>
                        <m:sSupPr>
                          <m:ctrlPr>
                            <a:rPr kumimoji="0" lang="en-US" altLang="ko-KR" sz="2600" i="1">
                              <a:solidFill>
                                <a:srgbClr val="000000"/>
                              </a:solidFill>
                              <a:latin typeface="Cambria Math" panose="2147483647" pitchFamily="18" charset="0"/>
                              <a:ea typeface="HY견고딕" pitchFamily="18" charset="-127"/>
                            </a:rPr>
                          </m:ctrlPr>
                        </m:sSupPr>
                        <m:e>
                          <m:r>
                            <a:rPr kumimoji="0" lang="en-US" altLang="ko-KR" sz="2600" i="1">
                              <a:solidFill>
                                <a:srgbClr val="000000"/>
                              </a:solidFill>
                              <a:latin typeface="Cambria Math" panose="2147483647" pitchFamily="18" charset="0"/>
                              <a:ea typeface="HY견고딕" pitchFamily="18" charset="-127"/>
                            </a:rPr>
                            <m:t>𝑥</m:t>
                          </m:r>
                        </m:e>
                        <m:sup>
                          <m:r>
                            <a:rPr kumimoji="0" lang="en-US" altLang="ko-KR" sz="2600" i="1">
                              <a:solidFill>
                                <a:srgbClr val="000000"/>
                              </a:solidFill>
                              <a:latin typeface="Cambria Math" panose="2147483647" pitchFamily="18" charset="0"/>
                              <a:ea typeface="HY견고딕" pitchFamily="18" charset="-127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600" b="0" i="1" smtClean="0">
                          <a:solidFill>
                            <a:srgbClr val="000000"/>
                          </a:solidFill>
                          <a:latin typeface="Cambria Math" panose="2147483647" pitchFamily="18" charset="0"/>
                          <a:ea typeface="HY견고딕" pitchFamily="18" charset="-127"/>
                        </a:rPr>
                        <m:t>+9</m:t>
                      </m:r>
                      <m:r>
                        <a:rPr kumimoji="0" lang="en-US" altLang="ko-KR" sz="2600" b="0" i="1" smtClean="0">
                          <a:solidFill>
                            <a:srgbClr val="000000"/>
                          </a:solidFill>
                          <a:latin typeface="Cambria Math" panose="2147483647" pitchFamily="18" charset="0"/>
                          <a:ea typeface="HY견고딕" pitchFamily="18" charset="-127"/>
                        </a:rPr>
                        <m:t>𝑥</m:t>
                      </m:r>
                      <m:r>
                        <a:rPr kumimoji="0" lang="en-US" altLang="ko-KR" sz="2600" b="0" i="1" smtClean="0">
                          <a:solidFill>
                            <a:srgbClr val="000000"/>
                          </a:solidFill>
                          <a:latin typeface="Cambria Math" panose="2147483647" pitchFamily="18" charset="0"/>
                          <a:ea typeface="HY견고딕" pitchFamily="18" charset="-127"/>
                        </a:rPr>
                        <m:t>−4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39" name=""/>
              <p:cNvSpPr txBox="1"/>
              <p:nvPr/>
            </p:nvSpPr>
            <p:spPr>
              <a:xfrm>
                <a:off x="986377" y="4375703"/>
                <a:ext cx="2585964" cy="4524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6" grpId="1"/>
      <p:bldP spid="38" grpId="2"/>
      <p:bldP spid="39" grpId="3"/>
    </p:bld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xmlns:mc="http://schemas.openxmlformats.org/markup-compatibility/2006" xmlns:a14="http://schemas.microsoft.com/office/drawing/2010/main" mc:Ignorable="a14 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altLang="ko-KR"/>
              <a:t>(</a:t>
            </a:r>
            <a:r>
              <a:rPr lang="ko-KR" altLang="en-US"/>
              <a:t>단항식</a:t>
            </a:r>
            <a:r>
              <a:rPr lang="en-US" altLang="ko-KR"/>
              <a:t>)</a:t>
            </a:r>
            <a:r>
              <a:rPr lang="en-US" altLang="ko-KR">
                <a:latin typeface="Cambria Math"/>
                <a:ea typeface="Cambria Math"/>
              </a:rPr>
              <a:t> × </a:t>
            </a:r>
            <a:r>
              <a:rPr lang="en-US" altLang="ko-KR">
                <a:latin typeface="맑은 고딕"/>
                <a:ea typeface="맑은 고딕"/>
                <a:cs typeface="+mn-cs"/>
              </a:rPr>
              <a:t>(</a:t>
            </a:r>
            <a:r>
              <a:rPr lang="ko-KR" altLang="en-US">
                <a:latin typeface="맑은 고딕"/>
                <a:ea typeface="맑은 고딕"/>
                <a:cs typeface="+mn-cs"/>
              </a:rPr>
              <a:t>다항식</a:t>
            </a:r>
            <a:r>
              <a:rPr lang="en-US" altLang="ko-KR">
                <a:latin typeface="맑은 고딕"/>
                <a:ea typeface="맑은 고딕"/>
                <a:cs typeface="+mn-cs"/>
              </a:rPr>
              <a:t>)</a:t>
            </a:r>
            <a:endParaRPr lang="ko-KR" altLang="en-US"/>
          </a:p>
        </p:txBody>
      </p:sp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03  </a:t>
            </a:r>
            <a:r>
              <a:rPr lang="ko-KR" altLang="en-US"/>
              <a:t>다항식의 계산</a:t>
            </a:r>
            <a:endParaRPr lang="ko-KR" altLang="en-US"/>
          </a:p>
        </p:txBody>
      </p:sp>
      <p:pic>
        <p:nvPicPr>
          <p:cNvPr id="8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94783" y="2976499"/>
            <a:ext cx="7754432" cy="905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altLang="ko-KR"/>
              <a:t>(</a:t>
            </a:r>
            <a:r>
              <a:rPr lang="ko-KR" altLang="en-US"/>
              <a:t>단항식</a:t>
            </a:r>
            <a:r>
              <a:rPr lang="en-US" altLang="ko-KR"/>
              <a:t>)</a:t>
            </a:r>
            <a:r>
              <a:rPr lang="en-US" altLang="ko-KR">
                <a:latin typeface="Cambria Math"/>
                <a:ea typeface="Cambria Math"/>
              </a:rPr>
              <a:t> × </a:t>
            </a:r>
            <a:r>
              <a:rPr lang="en-US" altLang="ko-KR">
                <a:latin typeface="맑은 고딕"/>
                <a:ea typeface="맑은 고딕"/>
                <a:cs typeface="+mn-cs"/>
              </a:rPr>
              <a:t>(</a:t>
            </a:r>
            <a:r>
              <a:rPr lang="ko-KR" altLang="en-US">
                <a:latin typeface="맑은 고딕"/>
                <a:ea typeface="맑은 고딕"/>
                <a:cs typeface="+mn-cs"/>
              </a:rPr>
              <a:t>다항식</a:t>
            </a:r>
            <a:r>
              <a:rPr lang="en-US" altLang="ko-KR">
                <a:latin typeface="맑은 고딕"/>
                <a:ea typeface="맑은 고딕"/>
                <a:cs typeface="+mn-cs"/>
              </a:rPr>
              <a:t>)</a:t>
            </a:r>
            <a:endParaRPr lang="ko-KR" altLang="en-US"/>
          </a:p>
        </p:txBody>
      </p:sp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03  </a:t>
            </a:r>
            <a:r>
              <a:rPr lang="ko-KR" altLang="en-US"/>
              <a:t>다항식의 계산</a:t>
            </a:r>
            <a:endParaRPr lang="ko-KR" altLang="en-US"/>
          </a:p>
        </p:txBody>
      </p:sp>
      <p:pic>
        <p:nvPicPr>
          <p:cNvPr id="8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45936" y="1376772"/>
            <a:ext cx="8313984" cy="2232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xmlns:mc="http://schemas.openxmlformats.org/markup-compatibility/2006" xmlns:a14="http://schemas.microsoft.com/office/drawing/2010/main" mc:Ignorable="a14 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altLang="ko-KR"/>
              <a:t>(</a:t>
            </a:r>
            <a:r>
              <a:rPr lang="ko-KR" altLang="en-US"/>
              <a:t>단항식</a:t>
            </a:r>
            <a:r>
              <a:rPr lang="en-US" altLang="ko-KR"/>
              <a:t>)</a:t>
            </a:r>
            <a:r>
              <a:rPr lang="en-US" altLang="ko-KR">
                <a:latin typeface="Cambria Math"/>
                <a:ea typeface="Cambria Math"/>
              </a:rPr>
              <a:t> × </a:t>
            </a:r>
            <a:r>
              <a:rPr lang="en-US" altLang="ko-KR">
                <a:latin typeface="맑은 고딕"/>
                <a:ea typeface="맑은 고딕"/>
                <a:cs typeface="+mn-cs"/>
              </a:rPr>
              <a:t>(</a:t>
            </a:r>
            <a:r>
              <a:rPr lang="ko-KR" altLang="en-US">
                <a:latin typeface="맑은 고딕"/>
                <a:ea typeface="맑은 고딕"/>
                <a:cs typeface="+mn-cs"/>
              </a:rPr>
              <a:t>다항식</a:t>
            </a:r>
            <a:r>
              <a:rPr lang="en-US" altLang="ko-KR">
                <a:latin typeface="맑은 고딕"/>
                <a:ea typeface="맑은 고딕"/>
                <a:cs typeface="+mn-cs"/>
              </a:rPr>
              <a:t>)</a:t>
            </a:r>
            <a:endParaRPr lang="ko-KR" altLang="en-US"/>
          </a:p>
        </p:txBody>
      </p:sp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03  </a:t>
            </a:r>
            <a:r>
              <a:rPr lang="ko-KR" altLang="en-US"/>
              <a:t>다항식의 계산</a:t>
            </a:r>
            <a:endParaRPr lang="ko-KR" altLang="en-US"/>
          </a:p>
        </p:txBody>
      </p:sp>
      <p:pic>
        <p:nvPicPr>
          <p:cNvPr id="8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0756" y="1196752"/>
            <a:ext cx="8893241" cy="4536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altLang="ko-KR"/>
              <a:t>(</a:t>
            </a:r>
            <a:r>
              <a:rPr lang="ko-KR" altLang="en-US"/>
              <a:t>단항식</a:t>
            </a:r>
            <a:r>
              <a:rPr lang="en-US" altLang="ko-KR"/>
              <a:t>)</a:t>
            </a:r>
            <a:r>
              <a:rPr lang="en-US" altLang="ko-KR">
                <a:latin typeface="Cambria Math"/>
                <a:ea typeface="Cambria Math"/>
              </a:rPr>
              <a:t> × </a:t>
            </a:r>
            <a:r>
              <a:rPr lang="en-US" altLang="ko-KR">
                <a:latin typeface="맑은 고딕"/>
                <a:ea typeface="맑은 고딕"/>
                <a:cs typeface="+mn-cs"/>
              </a:rPr>
              <a:t>(</a:t>
            </a:r>
            <a:r>
              <a:rPr lang="ko-KR" altLang="en-US">
                <a:latin typeface="맑은 고딕"/>
                <a:ea typeface="맑은 고딕"/>
                <a:cs typeface="+mn-cs"/>
              </a:rPr>
              <a:t>다항식</a:t>
            </a:r>
            <a:r>
              <a:rPr lang="en-US" altLang="ko-KR">
                <a:latin typeface="맑은 고딕"/>
                <a:ea typeface="맑은 고딕"/>
                <a:cs typeface="+mn-cs"/>
              </a:rPr>
              <a:t>)</a:t>
            </a:r>
            <a:endParaRPr lang="ko-KR" altLang="en-US"/>
          </a:p>
        </p:txBody>
      </p:sp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03  </a:t>
            </a:r>
            <a:r>
              <a:rPr lang="ko-KR" altLang="en-US"/>
              <a:t>다항식의 계산</a:t>
            </a:r>
            <a:endParaRPr lang="ko-KR" altLang="en-US"/>
          </a:p>
        </p:txBody>
      </p:sp>
      <p:pic>
        <p:nvPicPr>
          <p:cNvPr id="8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99356" y="1124744"/>
            <a:ext cx="8487959" cy="20005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xmlns:mc="http://schemas.openxmlformats.org/markup-compatibility/2006" xmlns:a14="http://schemas.microsoft.com/office/drawing/2010/main" mc:Ignorable="a14 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ko-KR" altLang="en-US"/>
              <a:t>다항식의 덧셈과 뺄셈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 </a:t>
            </a:r>
            <a:r>
              <a:rPr lang="ko-KR" altLang="en-US"/>
              <a:t>식의 계산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3 </a:t>
            </a:r>
            <a:r>
              <a:rPr lang="ko-KR" altLang="en-US"/>
              <a:t>다항식의 계산</a:t>
            </a:r>
            <a:endParaRPr lang="ko-KR" altLang="en-US"/>
          </a:p>
        </p:txBody>
      </p:sp>
      <p:pic>
        <p:nvPicPr>
          <p:cNvPr id="6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85151" y="2876473"/>
            <a:ext cx="8573697" cy="1105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altLang="ko-KR"/>
              <a:t>(</a:t>
            </a:r>
            <a:r>
              <a:rPr lang="ko-KR" altLang="en-US"/>
              <a:t>단항식</a:t>
            </a:r>
            <a:r>
              <a:rPr lang="en-US" altLang="ko-KR"/>
              <a:t>)</a:t>
            </a:r>
            <a:r>
              <a:rPr lang="en-US" altLang="ko-KR">
                <a:latin typeface="Cambria Math"/>
                <a:ea typeface="Cambria Math"/>
              </a:rPr>
              <a:t> × </a:t>
            </a:r>
            <a:r>
              <a:rPr lang="en-US" altLang="ko-KR">
                <a:latin typeface="맑은 고딕"/>
                <a:ea typeface="맑은 고딕"/>
                <a:cs typeface="+mn-cs"/>
              </a:rPr>
              <a:t>(</a:t>
            </a:r>
            <a:r>
              <a:rPr lang="ko-KR" altLang="en-US">
                <a:latin typeface="맑은 고딕"/>
                <a:ea typeface="맑은 고딕"/>
                <a:cs typeface="+mn-cs"/>
              </a:rPr>
              <a:t>다항식</a:t>
            </a:r>
            <a:r>
              <a:rPr lang="en-US" altLang="ko-KR">
                <a:latin typeface="맑은 고딕"/>
                <a:ea typeface="맑은 고딕"/>
                <a:cs typeface="+mn-cs"/>
              </a:rPr>
              <a:t>)</a:t>
            </a:r>
            <a:endParaRPr lang="ko-KR" altLang="en-US"/>
          </a:p>
        </p:txBody>
      </p:sp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03  </a:t>
            </a:r>
            <a:r>
              <a:rPr lang="ko-KR" altLang="en-US"/>
              <a:t>다항식의 계산</a:t>
            </a:r>
            <a:endParaRPr lang="ko-KR" altLang="en-US"/>
          </a:p>
        </p:txBody>
      </p:sp>
      <p:pic>
        <p:nvPicPr>
          <p:cNvPr id="8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92360" y="1796142"/>
            <a:ext cx="8351912" cy="2982826"/>
          </a:xfrm>
          <a:prstGeom prst="rect">
            <a:avLst/>
          </a:prstGeom>
        </p:spPr>
      </p:pic>
      <p:pic>
        <p:nvPicPr>
          <p:cNvPr id="8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92969" y="932678"/>
            <a:ext cx="1102530" cy="824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altLang="ko-KR"/>
              <a:t>(</a:t>
            </a:r>
            <a:r>
              <a:rPr lang="ko-KR" altLang="en-US"/>
              <a:t>단항식</a:t>
            </a:r>
            <a:r>
              <a:rPr lang="en-US" altLang="ko-KR"/>
              <a:t>)</a:t>
            </a:r>
            <a:r>
              <a:rPr lang="en-US" altLang="ko-KR">
                <a:latin typeface="Cambria Math"/>
                <a:ea typeface="Cambria Math"/>
              </a:rPr>
              <a:t> × </a:t>
            </a:r>
            <a:r>
              <a:rPr lang="en-US" altLang="ko-KR">
                <a:latin typeface="맑은 고딕"/>
                <a:ea typeface="맑은 고딕"/>
                <a:cs typeface="+mn-cs"/>
              </a:rPr>
              <a:t>(</a:t>
            </a:r>
            <a:r>
              <a:rPr lang="ko-KR" altLang="en-US">
                <a:latin typeface="맑은 고딕"/>
                <a:ea typeface="맑은 고딕"/>
                <a:cs typeface="+mn-cs"/>
              </a:rPr>
              <a:t>다항식</a:t>
            </a:r>
            <a:r>
              <a:rPr lang="en-US" altLang="ko-KR">
                <a:latin typeface="맑은 고딕"/>
                <a:ea typeface="맑은 고딕"/>
                <a:cs typeface="+mn-cs"/>
              </a:rPr>
              <a:t>)</a:t>
            </a:r>
            <a:endParaRPr lang="ko-KR" altLang="en-US"/>
          </a:p>
        </p:txBody>
      </p:sp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03  </a:t>
            </a:r>
            <a:r>
              <a:rPr lang="ko-KR" altLang="en-US"/>
              <a:t>다항식의 계산</a:t>
            </a:r>
            <a:endParaRPr lang="ko-KR" altLang="en-US"/>
          </a:p>
        </p:txBody>
      </p:sp>
      <p:pic>
        <p:nvPicPr>
          <p:cNvPr id="8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35360" y="872715"/>
            <a:ext cx="1080120" cy="1148235"/>
          </a:xfrm>
          <a:prstGeom prst="rect">
            <a:avLst/>
          </a:prstGeom>
        </p:spPr>
      </p:pic>
      <p:pic>
        <p:nvPicPr>
          <p:cNvPr id="8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99356" y="1988840"/>
            <a:ext cx="8640960" cy="1215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altLang="ko-KR"/>
              <a:t>(</a:t>
            </a:r>
            <a:r>
              <a:rPr lang="ko-KR" altLang="en-US"/>
              <a:t>단항식</a:t>
            </a:r>
            <a:r>
              <a:rPr lang="en-US" altLang="ko-KR"/>
              <a:t>)</a:t>
            </a:r>
            <a:r>
              <a:rPr lang="en-US" altLang="ko-KR">
                <a:latin typeface="Cambria Math"/>
                <a:ea typeface="Cambria Math"/>
              </a:rPr>
              <a:t> × </a:t>
            </a:r>
            <a:r>
              <a:rPr lang="en-US" altLang="ko-KR">
                <a:latin typeface="맑은 고딕"/>
                <a:ea typeface="맑은 고딕"/>
                <a:cs typeface="+mn-cs"/>
              </a:rPr>
              <a:t>(</a:t>
            </a:r>
            <a:r>
              <a:rPr lang="ko-KR" altLang="en-US">
                <a:latin typeface="맑은 고딕"/>
                <a:ea typeface="맑은 고딕"/>
                <a:cs typeface="+mn-cs"/>
              </a:rPr>
              <a:t>다항식</a:t>
            </a:r>
            <a:r>
              <a:rPr lang="en-US" altLang="ko-KR">
                <a:latin typeface="맑은 고딕"/>
                <a:ea typeface="맑은 고딕"/>
                <a:cs typeface="+mn-cs"/>
              </a:rPr>
              <a:t>)</a:t>
            </a:r>
            <a:endParaRPr lang="ko-KR" altLang="en-US"/>
          </a:p>
        </p:txBody>
      </p:sp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03  </a:t>
            </a:r>
            <a:r>
              <a:rPr lang="ko-KR" altLang="en-US"/>
              <a:t>다항식의 계산</a:t>
            </a:r>
            <a:endParaRPr lang="ko-KR" altLang="en-US"/>
          </a:p>
        </p:txBody>
      </p:sp>
      <p:pic>
        <p:nvPicPr>
          <p:cNvPr id="8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35360" y="872715"/>
            <a:ext cx="1080120" cy="1148235"/>
          </a:xfrm>
          <a:prstGeom prst="rect">
            <a:avLst/>
          </a:prstGeom>
        </p:spPr>
      </p:pic>
      <p:pic>
        <p:nvPicPr>
          <p:cNvPr id="8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99356" y="1988840"/>
            <a:ext cx="6480720" cy="911941"/>
          </a:xfrm>
          <a:prstGeom prst="rect">
            <a:avLst/>
          </a:prstGeom>
        </p:spPr>
      </p:pic>
      <p:pic>
        <p:nvPicPr>
          <p:cNvPr id="89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56355" y="3058369"/>
            <a:ext cx="7235788" cy="3712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altLang="ko-KR"/>
              <a:t>(</a:t>
            </a:r>
            <a:r>
              <a:rPr lang="ko-KR" altLang="en-US"/>
              <a:t>단항식</a:t>
            </a:r>
            <a:r>
              <a:rPr lang="en-US" altLang="ko-KR"/>
              <a:t>)</a:t>
            </a:r>
            <a:r>
              <a:rPr lang="en-US" altLang="ko-KR">
                <a:latin typeface="Cambria Math"/>
                <a:ea typeface="Cambria Math"/>
              </a:rPr>
              <a:t> × </a:t>
            </a:r>
            <a:r>
              <a:rPr lang="en-US" altLang="ko-KR">
                <a:latin typeface="맑은 고딕"/>
                <a:ea typeface="맑은 고딕"/>
                <a:cs typeface="+mn-cs"/>
              </a:rPr>
              <a:t>(</a:t>
            </a:r>
            <a:r>
              <a:rPr lang="ko-KR" altLang="en-US">
                <a:latin typeface="맑은 고딕"/>
                <a:ea typeface="맑은 고딕"/>
                <a:cs typeface="+mn-cs"/>
              </a:rPr>
              <a:t>다항식</a:t>
            </a:r>
            <a:r>
              <a:rPr lang="en-US" altLang="ko-KR">
                <a:latin typeface="맑은 고딕"/>
                <a:ea typeface="맑은 고딕"/>
                <a:cs typeface="+mn-cs"/>
              </a:rPr>
              <a:t>)</a:t>
            </a:r>
            <a:endParaRPr lang="ko-KR" altLang="en-US"/>
          </a:p>
        </p:txBody>
      </p:sp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03  </a:t>
            </a:r>
            <a:r>
              <a:rPr lang="ko-KR" altLang="en-US"/>
              <a:t>다항식의 계산</a:t>
            </a:r>
            <a:endParaRPr lang="ko-KR" altLang="en-US"/>
          </a:p>
        </p:txBody>
      </p:sp>
      <p:pic>
        <p:nvPicPr>
          <p:cNvPr id="8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4368" y="1094536"/>
            <a:ext cx="8489603" cy="2802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xmlns:mc="http://schemas.openxmlformats.org/markup-compatibility/2006" xmlns:a14="http://schemas.microsoft.com/office/drawing/2010/main" mc:Ignorable="a14 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03  </a:t>
            </a:r>
            <a:r>
              <a:rPr lang="ko-KR" altLang="en-US"/>
              <a:t>다항식의 계산</a:t>
            </a:r>
            <a:endParaRPr lang="ko-KR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>
          <a:xfrm>
            <a:off x="2575615" y="1918298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2575615" y="313432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2633694" y="4988024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>
          <a:xfrm>
            <a:off x="2545013" y="408326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3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90020" y="2952683"/>
            <a:ext cx="7763958" cy="952633"/>
          </a:xfrm>
          <a:prstGeom prst="rect">
            <a:avLst/>
          </a:prstGeom>
        </p:spPr>
      </p:pic>
      <p:sp>
        <p:nvSpPr>
          <p:cNvPr id="1037" name="Shape 19"/>
          <p:cNvSpPr>
            <a:spLocks noGrp="1"/>
          </p:cNvSpPr>
          <p:nvPr>
            <p:ph type="body" idx="10" hasCustomPrompt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ko-KR" altLang="en-US"/>
              <a:t>다항식 ÷ 단항식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xmlns:mc="http://schemas.openxmlformats.org/markup-compatibility/2006" xmlns:a14="http://schemas.microsoft.com/office/drawing/2010/main" mc:Ignorable="a14 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03  </a:t>
            </a:r>
            <a:r>
              <a:rPr lang="ko-KR" altLang="en-US"/>
              <a:t>다항식의 계산</a:t>
            </a:r>
            <a:endParaRPr lang="ko-KR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>
          <a:xfrm>
            <a:off x="2575615" y="1918298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2575615" y="313432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2633694" y="4988024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>
          <a:xfrm>
            <a:off x="2545013" y="408326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>
          <a:xfrm>
            <a:off x="0" y="1158875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3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99355" y="1019123"/>
            <a:ext cx="8172907" cy="5838877"/>
          </a:xfrm>
          <a:prstGeom prst="rect">
            <a:avLst/>
          </a:prstGeom>
        </p:spPr>
      </p:pic>
      <p:sp>
        <p:nvSpPr>
          <p:cNvPr id="1039" name="Shape 19"/>
          <p:cNvSpPr>
            <a:spLocks noGrp="1"/>
          </p:cNvSpPr>
          <p:nvPr>
            <p:ph type="body" idx="1" hasCustomPrompt="1"/>
          </p:nvPr>
        </p:nvSpPr>
        <p:spPr>
          <a:xfrm>
            <a:off x="153407" y="116632"/>
            <a:ext cx="7406925" cy="658053"/>
          </a:xfrm>
        </p:spPr>
        <p:txBody>
          <a:bodyPr vert="horz" lIns="91424" tIns="91424" rIns="91424" bIns="91424" anchor="t" anchorCtr="0">
            <a:normAutofit fontScale="92500" lnSpcReduction="20000"/>
          </a:bodyPr>
          <a:lstStyle/>
          <a:p>
            <a:pPr>
              <a:defRPr/>
            </a:pPr>
            <a:r>
              <a:rPr lang="ko-KR" altLang="en-US"/>
              <a:t>다항식 ÷ 단항식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xmlns:mc="http://schemas.openxmlformats.org/markup-compatibility/2006" xmlns:a14="http://schemas.microsoft.com/office/drawing/2010/main" mc:Ignorable="a14 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03  </a:t>
            </a:r>
            <a:r>
              <a:rPr lang="ko-KR" altLang="en-US"/>
              <a:t>다항식의 계산</a:t>
            </a:r>
            <a:endParaRPr lang="ko-KR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>
          <a:xfrm>
            <a:off x="2575615" y="1918298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2575615" y="313432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2633694" y="4988024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>
          <a:xfrm>
            <a:off x="2545013" y="408326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>
          <a:xfrm>
            <a:off x="0" y="1158875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36" name="Shape 19"/>
          <p:cNvSpPr>
            <a:spLocks noGrp="1"/>
          </p:cNvSpPr>
          <p:nvPr>
            <p:ph type="body" idx="10" hasCustomPrompt="1"/>
          </p:nvPr>
        </p:nvSpPr>
        <p:spPr>
          <a:xfrm>
            <a:off x="104711" y="9603"/>
            <a:ext cx="7406925" cy="658053"/>
          </a:xfrm>
        </p:spPr>
        <p:txBody>
          <a:bodyPr vert="horz" lIns="91424" tIns="91424" rIns="91424" bIns="91424" anchor="t" anchorCtr="0">
            <a:normAutofit fontScale="92500" lnSpcReduction="20000"/>
          </a:bodyPr>
          <a:lstStyle/>
          <a:p>
            <a:pPr>
              <a:defRPr/>
            </a:pPr>
            <a:r>
              <a:rPr lang="ko-KR" altLang="en-US"/>
              <a:t>다항식 ÷ 단항식</a:t>
            </a:r>
            <a:endParaRPr lang="ko-KR" altLang="en-US"/>
          </a:p>
        </p:txBody>
      </p:sp>
      <p:pic>
        <p:nvPicPr>
          <p:cNvPr id="103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5880" y="880707"/>
            <a:ext cx="8276560" cy="5555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xmlns:mc="http://schemas.openxmlformats.org/markup-compatibility/2006" xmlns:a14="http://schemas.microsoft.com/office/drawing/2010/main" mc:Ignorable="a14 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03  </a:t>
            </a:r>
            <a:r>
              <a:rPr lang="ko-KR" altLang="en-US"/>
              <a:t>다항식의 계산</a:t>
            </a:r>
            <a:endParaRPr lang="ko-KR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>
          <a:xfrm>
            <a:off x="2575615" y="1918298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2575615" y="313432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2633694" y="4988024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3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91344" y="872716"/>
            <a:ext cx="864096" cy="833096"/>
          </a:xfrm>
          <a:prstGeom prst="rect">
            <a:avLst/>
          </a:prstGeom>
        </p:spPr>
      </p:pic>
      <p:pic>
        <p:nvPicPr>
          <p:cNvPr id="103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92360" y="1884164"/>
            <a:ext cx="8459924" cy="1429264"/>
          </a:xfrm>
          <a:prstGeom prst="rect">
            <a:avLst/>
          </a:prstGeom>
        </p:spPr>
      </p:pic>
      <p:sp>
        <p:nvSpPr>
          <p:cNvPr id="1038" name="Shape 19"/>
          <p:cNvSpPr>
            <a:spLocks noGrp="1"/>
          </p:cNvSpPr>
          <p:nvPr>
            <p:ph type="body" idx="10" hasCustomPrompt="1"/>
          </p:nvPr>
        </p:nvSpPr>
        <p:spPr>
          <a:xfrm>
            <a:off x="104711" y="9603"/>
            <a:ext cx="7406925" cy="658053"/>
          </a:xfrm>
        </p:spPr>
        <p:txBody>
          <a:bodyPr vert="horz" lIns="91424" tIns="91424" rIns="91424" bIns="91424" anchor="t" anchorCtr="0">
            <a:normAutofit fontScale="92500" lnSpcReduction="20000"/>
          </a:bodyPr>
          <a:lstStyle/>
          <a:p>
            <a:pPr>
              <a:defRPr/>
            </a:pPr>
            <a:r>
              <a:rPr lang="ko-KR" altLang="en-US"/>
              <a:t>다항식 ÷ 단항식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xmlns:mc="http://schemas.openxmlformats.org/markup-compatibility/2006" xmlns:a14="http://schemas.microsoft.com/office/drawing/2010/main" mc:Ignorable="a14 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03  </a:t>
            </a:r>
            <a:r>
              <a:rPr lang="ko-KR" altLang="en-US"/>
              <a:t>다항식의 계산</a:t>
            </a:r>
            <a:endParaRPr lang="ko-KR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>
          <a:xfrm>
            <a:off x="2575615" y="1918298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2575615" y="313432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2633694" y="4988024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>
          <a:xfrm>
            <a:off x="0" y="1158875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37" name="Shape 19"/>
          <p:cNvSpPr>
            <a:spLocks noGrp="1"/>
          </p:cNvSpPr>
          <p:nvPr>
            <p:ph type="body" idx="10" hasCustomPrompt="1"/>
          </p:nvPr>
        </p:nvSpPr>
        <p:spPr>
          <a:xfrm>
            <a:off x="104711" y="9603"/>
            <a:ext cx="7406925" cy="658053"/>
          </a:xfrm>
        </p:spPr>
        <p:txBody>
          <a:bodyPr vert="horz" lIns="91424" tIns="91424" rIns="91424" bIns="91424" anchor="t" anchorCtr="0">
            <a:normAutofit fontScale="92500" lnSpcReduction="20000"/>
          </a:bodyPr>
          <a:lstStyle/>
          <a:p>
            <a:pPr>
              <a:defRPr/>
            </a:pPr>
            <a:r>
              <a:rPr lang="ko-KR" altLang="en-US"/>
              <a:t>다항식 ÷ 단항식</a:t>
            </a:r>
            <a:endParaRPr lang="ko-KR" altLang="en-US"/>
          </a:p>
        </p:txBody>
      </p:sp>
      <p:pic>
        <p:nvPicPr>
          <p:cNvPr id="1038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37661" y="944724"/>
            <a:ext cx="8668676" cy="26264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>
          <a:xfrm>
            <a:off x="2575615" y="1918298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2575615" y="313432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2633694" y="4988024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>
          <a:xfrm>
            <a:off x="0" y="1158875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38" name="Shape 19"/>
          <p:cNvSpPr>
            <a:spLocks noGrp="1"/>
          </p:cNvSpPr>
          <p:nvPr>
            <p:ph type="body" idx="10" hasCustomPrompt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ko-KR" altLang="en-US"/>
              <a:t>중단원 학습점검</a:t>
            </a:r>
            <a:endParaRPr lang="ko-KR" altLang="en-US"/>
          </a:p>
        </p:txBody>
      </p:sp>
      <p:pic>
        <p:nvPicPr>
          <p:cNvPr id="103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882712"/>
            <a:ext cx="9144000" cy="50925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ko-KR" altLang="en-US"/>
              <a:t>다항식의 덧셈과 뺄셈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 </a:t>
            </a:r>
            <a:r>
              <a:rPr lang="ko-KR" altLang="en-US"/>
              <a:t>식의 계산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3 </a:t>
            </a:r>
            <a:r>
              <a:rPr lang="ko-KR" altLang="en-US"/>
              <a:t>다항식의 계산</a:t>
            </a:r>
            <a:endParaRPr lang="ko-KR" altLang="en-US"/>
          </a:p>
        </p:txBody>
      </p:sp>
      <p:pic>
        <p:nvPicPr>
          <p:cNvPr id="6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00372" y="1017820"/>
            <a:ext cx="8711952" cy="5564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>
          <a:xfrm>
            <a:off x="2575615" y="1918298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2575615" y="313432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2633694" y="4988024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>
          <a:xfrm>
            <a:off x="0" y="1158875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38" name="Shape 19"/>
          <p:cNvSpPr>
            <a:spLocks noGrp="1"/>
          </p:cNvSpPr>
          <p:nvPr>
            <p:ph type="body" idx="10" hasCustomPrompt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ko-KR" altLang="en-US"/>
              <a:t>중단원 학습점검</a:t>
            </a:r>
            <a:endParaRPr lang="ko-KR" altLang="en-US"/>
          </a:p>
        </p:txBody>
      </p:sp>
      <p:pic>
        <p:nvPicPr>
          <p:cNvPr id="103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87524" y="908720"/>
            <a:ext cx="5656857" cy="5664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>
          <a:xfrm>
            <a:off x="2575615" y="1918298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2575615" y="313432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2633694" y="4988024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>
          <a:xfrm>
            <a:off x="0" y="1158875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38" name="Shape 19"/>
          <p:cNvSpPr>
            <a:spLocks noGrp="1"/>
          </p:cNvSpPr>
          <p:nvPr>
            <p:ph type="body" idx="10" hasCustomPrompt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ko-KR" altLang="en-US"/>
              <a:t>중단원 학습점검</a:t>
            </a:r>
            <a:endParaRPr lang="ko-KR" altLang="en-US"/>
          </a:p>
        </p:txBody>
      </p:sp>
      <p:pic>
        <p:nvPicPr>
          <p:cNvPr id="103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75556" y="908720"/>
            <a:ext cx="5722552" cy="5620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>
          <a:xfrm>
            <a:off x="2575615" y="1918298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2575615" y="313432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2633694" y="4988024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>
          <a:xfrm>
            <a:off x="0" y="1158875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38" name="Shape 19"/>
          <p:cNvSpPr>
            <a:spLocks noGrp="1"/>
          </p:cNvSpPr>
          <p:nvPr>
            <p:ph type="body" idx="10" hasCustomPrompt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ko-KR" altLang="en-US"/>
              <a:t>중단원 학습점검</a:t>
            </a:r>
            <a:endParaRPr lang="ko-KR" altLang="en-US"/>
          </a:p>
        </p:txBody>
      </p:sp>
      <p:pic>
        <p:nvPicPr>
          <p:cNvPr id="103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04416" y="1814287"/>
            <a:ext cx="6935167" cy="3229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>
          <a:xfrm>
            <a:off x="2575615" y="1918298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2575615" y="313432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2633694" y="4988024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>
          <a:xfrm>
            <a:off x="0" y="1158875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38" name="Shape 19"/>
          <p:cNvSpPr>
            <a:spLocks noGrp="1"/>
          </p:cNvSpPr>
          <p:nvPr>
            <p:ph type="body" idx="10" hasCustomPrompt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ko-KR" altLang="en-US"/>
              <a:t>중단원 학습점검</a:t>
            </a:r>
            <a:endParaRPr lang="ko-KR" altLang="en-US"/>
          </a:p>
        </p:txBody>
      </p:sp>
      <p:pic>
        <p:nvPicPr>
          <p:cNvPr id="103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39552" y="1062554"/>
            <a:ext cx="7382905" cy="55347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>
          <a:xfrm>
            <a:off x="2575615" y="1918298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2575615" y="313432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2633694" y="4988024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>
          <a:xfrm>
            <a:off x="0" y="1158875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38" name="Shape 19"/>
          <p:cNvSpPr>
            <a:spLocks noGrp="1"/>
          </p:cNvSpPr>
          <p:nvPr>
            <p:ph type="body" idx="10" hasCustomPrompt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ko-KR" altLang="en-US"/>
              <a:t>중단원 학습점검</a:t>
            </a:r>
            <a:endParaRPr lang="ko-KR" altLang="en-US"/>
          </a:p>
        </p:txBody>
      </p:sp>
      <p:pic>
        <p:nvPicPr>
          <p:cNvPr id="103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61521" y="1371312"/>
            <a:ext cx="7220958" cy="4115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>
          <a:xfrm>
            <a:off x="2575615" y="1918298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2575615" y="313432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2633694" y="4988024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>
          <a:xfrm>
            <a:off x="0" y="1158875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38" name="Shape 19"/>
          <p:cNvSpPr>
            <a:spLocks noGrp="1"/>
          </p:cNvSpPr>
          <p:nvPr>
            <p:ph type="body" idx="10" hasCustomPrompt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ko-KR" altLang="en-US"/>
              <a:t>중단원 학습점검</a:t>
            </a:r>
            <a:endParaRPr lang="ko-KR" altLang="en-US"/>
          </a:p>
        </p:txBody>
      </p:sp>
      <p:pic>
        <p:nvPicPr>
          <p:cNvPr id="103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17294" y="1247758"/>
            <a:ext cx="7259062" cy="5277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>
          <a:xfrm>
            <a:off x="2575615" y="1918298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2575615" y="313432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2633694" y="4988024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>
          <a:xfrm>
            <a:off x="0" y="1158875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38" name="Shape 19"/>
          <p:cNvSpPr>
            <a:spLocks noGrp="1"/>
          </p:cNvSpPr>
          <p:nvPr>
            <p:ph type="body" idx="10" hasCustomPrompt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ko-KR" altLang="en-US"/>
              <a:t>중단원 학습점검</a:t>
            </a:r>
            <a:endParaRPr lang="ko-KR" altLang="en-US"/>
          </a:p>
        </p:txBody>
      </p:sp>
      <p:pic>
        <p:nvPicPr>
          <p:cNvPr id="103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13889" y="871180"/>
            <a:ext cx="7316220" cy="51156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>
          <a:xfrm>
            <a:off x="2575615" y="1918298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2575615" y="313432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2633694" y="4988024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>
          <a:xfrm>
            <a:off x="0" y="1158875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38" name="Shape 19"/>
          <p:cNvSpPr>
            <a:spLocks noGrp="1"/>
          </p:cNvSpPr>
          <p:nvPr>
            <p:ph type="body" idx="10" hasCustomPrompt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ko-KR" altLang="en-US"/>
              <a:t>중단원 학습점검</a:t>
            </a:r>
            <a:endParaRPr lang="ko-KR" altLang="en-US"/>
          </a:p>
        </p:txBody>
      </p:sp>
      <p:pic>
        <p:nvPicPr>
          <p:cNvPr id="104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32968" y="1895261"/>
            <a:ext cx="7078062" cy="3067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>
          <a:xfrm>
            <a:off x="2575615" y="1918298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2575615" y="313432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2633694" y="4988024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>
          <a:xfrm>
            <a:off x="0" y="1158875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38" name="Shape 19"/>
          <p:cNvSpPr>
            <a:spLocks noGrp="1"/>
          </p:cNvSpPr>
          <p:nvPr>
            <p:ph type="body" idx="10" hasCustomPrompt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ko-KR" altLang="en-US"/>
              <a:t>중단원 학습점검</a:t>
            </a:r>
            <a:endParaRPr lang="ko-KR" altLang="en-US"/>
          </a:p>
        </p:txBody>
      </p:sp>
      <p:pic>
        <p:nvPicPr>
          <p:cNvPr id="103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93702" y="977278"/>
            <a:ext cx="8556595" cy="1623629"/>
          </a:xfrm>
          <a:prstGeom prst="rect">
            <a:avLst/>
          </a:prstGeom>
        </p:spPr>
      </p:pic>
      <p:pic>
        <p:nvPicPr>
          <p:cNvPr id="104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2016259"/>
            <a:ext cx="8928484" cy="2758886"/>
          </a:xfrm>
          <a:prstGeom prst="rect">
            <a:avLst/>
          </a:prstGeom>
        </p:spPr>
      </p:pic>
      <p:pic>
        <p:nvPicPr>
          <p:cNvPr id="1041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88540" y="4869160"/>
            <a:ext cx="8279904" cy="180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>
          <a:xfrm>
            <a:off x="2575615" y="1918298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2575615" y="313432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2633694" y="4988024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>
          <a:xfrm>
            <a:off x="0" y="1158875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38" name="Shape 19"/>
          <p:cNvSpPr>
            <a:spLocks noGrp="1"/>
          </p:cNvSpPr>
          <p:nvPr>
            <p:ph type="body" idx="10" hasCustomPrompt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ko-KR" altLang="en-US"/>
              <a:t>중단원 학습점검</a:t>
            </a:r>
            <a:endParaRPr lang="ko-KR" altLang="en-US"/>
          </a:p>
        </p:txBody>
      </p:sp>
      <p:pic>
        <p:nvPicPr>
          <p:cNvPr id="103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24544" y="944724"/>
            <a:ext cx="8567936" cy="29204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ko-KR" altLang="en-US"/>
              <a:t>다항식의 덧셈과 뺄셈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 </a:t>
            </a:r>
            <a:r>
              <a:rPr lang="ko-KR" altLang="en-US"/>
              <a:t>식의 계산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3 </a:t>
            </a:r>
            <a:r>
              <a:rPr lang="ko-KR" altLang="en-US"/>
              <a:t>다항식의 계산</a:t>
            </a:r>
            <a:endParaRPr lang="ko-KR" altLang="en-US"/>
          </a:p>
        </p:txBody>
      </p:sp>
      <p:pic>
        <p:nvPicPr>
          <p:cNvPr id="6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51384" y="1536900"/>
            <a:ext cx="3067478" cy="523948"/>
          </a:xfrm>
          <a:prstGeom prst="rect">
            <a:avLst/>
          </a:prstGeom>
        </p:spPr>
      </p:pic>
      <p:pic>
        <p:nvPicPr>
          <p:cNvPr id="6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69273" y="2174330"/>
            <a:ext cx="7783010" cy="2838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>
          <a:xfrm>
            <a:off x="2575615" y="1918298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2575615" y="313432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2633694" y="4988024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>
          <a:xfrm>
            <a:off x="0" y="1158875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38" name="Shape 19"/>
          <p:cNvSpPr>
            <a:spLocks noGrp="1"/>
          </p:cNvSpPr>
          <p:nvPr>
            <p:ph type="body" idx="10" hasCustomPrompt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ko-KR" altLang="en-US"/>
              <a:t>대단원 학습 평가</a:t>
            </a:r>
            <a:endParaRPr lang="ko-KR" altLang="en-US"/>
          </a:p>
        </p:txBody>
      </p:sp>
      <p:pic>
        <p:nvPicPr>
          <p:cNvPr id="103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62732" y="1304764"/>
            <a:ext cx="7049672" cy="4392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>
          <a:xfrm>
            <a:off x="2575615" y="1918298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2575615" y="313432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2633694" y="4988024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>
          <a:xfrm>
            <a:off x="0" y="1158875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38" name="Shape 19"/>
          <p:cNvSpPr>
            <a:spLocks noGrp="1"/>
          </p:cNvSpPr>
          <p:nvPr>
            <p:ph type="body" idx="10" hasCustomPrompt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ko-KR" altLang="en-US"/>
              <a:t>대단원 학습 평가</a:t>
            </a:r>
            <a:endParaRPr lang="ko-KR" altLang="en-US"/>
          </a:p>
        </p:txBody>
      </p:sp>
      <p:pic>
        <p:nvPicPr>
          <p:cNvPr id="103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51968" y="1866682"/>
            <a:ext cx="7440063" cy="3124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>
          <a:xfrm>
            <a:off x="2575615" y="1918298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2575615" y="313432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2633694" y="4988024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>
          <a:xfrm>
            <a:off x="0" y="1158875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38" name="Shape 19"/>
          <p:cNvSpPr>
            <a:spLocks noGrp="1"/>
          </p:cNvSpPr>
          <p:nvPr>
            <p:ph type="body" idx="10" hasCustomPrompt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ko-KR" altLang="en-US"/>
              <a:t>대단원 학습 평가</a:t>
            </a:r>
            <a:endParaRPr lang="ko-KR" altLang="en-US"/>
          </a:p>
        </p:txBody>
      </p:sp>
      <p:pic>
        <p:nvPicPr>
          <p:cNvPr id="103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47564" y="764704"/>
            <a:ext cx="6516724" cy="5914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>
          <a:xfrm>
            <a:off x="2575615" y="1918298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2575615" y="313432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2633694" y="4988024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>
          <a:xfrm>
            <a:off x="0" y="1158875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38" name="Shape 19"/>
          <p:cNvSpPr>
            <a:spLocks noGrp="1"/>
          </p:cNvSpPr>
          <p:nvPr>
            <p:ph type="body" idx="10" hasCustomPrompt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ko-KR" altLang="en-US"/>
              <a:t>대단원 학습 평가</a:t>
            </a:r>
            <a:endParaRPr lang="ko-KR" altLang="en-US"/>
          </a:p>
        </p:txBody>
      </p:sp>
      <p:pic>
        <p:nvPicPr>
          <p:cNvPr id="103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71047" y="2262024"/>
            <a:ext cx="7201905" cy="2333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>
          <a:xfrm>
            <a:off x="2575615" y="1918298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2575615" y="313432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2633694" y="4988024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>
          <a:xfrm>
            <a:off x="0" y="1158875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38" name="Shape 19"/>
          <p:cNvSpPr>
            <a:spLocks noGrp="1"/>
          </p:cNvSpPr>
          <p:nvPr>
            <p:ph type="body" idx="10" hasCustomPrompt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ko-KR" altLang="en-US"/>
              <a:t>대단원 학습 평가</a:t>
            </a:r>
            <a:endParaRPr lang="ko-KR" altLang="en-US"/>
          </a:p>
        </p:txBody>
      </p:sp>
      <p:pic>
        <p:nvPicPr>
          <p:cNvPr id="103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59532" y="853481"/>
            <a:ext cx="5018494" cy="5779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>
          <a:xfrm>
            <a:off x="2575615" y="1918298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2575615" y="313432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2633694" y="4988024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>
          <a:xfrm>
            <a:off x="0" y="1158875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38" name="Shape 19"/>
          <p:cNvSpPr>
            <a:spLocks noGrp="1"/>
          </p:cNvSpPr>
          <p:nvPr>
            <p:ph type="body" idx="10" hasCustomPrompt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ko-KR" altLang="en-US"/>
              <a:t>대단원 학습 평가</a:t>
            </a:r>
            <a:endParaRPr lang="ko-KR" altLang="en-US"/>
          </a:p>
        </p:txBody>
      </p:sp>
      <p:pic>
        <p:nvPicPr>
          <p:cNvPr id="103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28178" y="1295102"/>
            <a:ext cx="7287642" cy="4267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>
          <a:xfrm>
            <a:off x="2575615" y="1918298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2575615" y="313432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2633694" y="4988024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>
          <a:xfrm>
            <a:off x="0" y="1158875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38" name="Shape 19"/>
          <p:cNvSpPr>
            <a:spLocks noGrp="1"/>
          </p:cNvSpPr>
          <p:nvPr>
            <p:ph type="body" idx="10" hasCustomPrompt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ko-KR" altLang="en-US"/>
              <a:t>대단원 학습 평가</a:t>
            </a:r>
            <a:endParaRPr lang="ko-KR" altLang="en-US"/>
          </a:p>
        </p:txBody>
      </p:sp>
      <p:pic>
        <p:nvPicPr>
          <p:cNvPr id="103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87147" y="884595"/>
            <a:ext cx="6669128" cy="5847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>
          <a:xfrm>
            <a:off x="2575615" y="1918298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2575615" y="313432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2633694" y="4988024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>
          <a:xfrm>
            <a:off x="0" y="1158875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38" name="Shape 19"/>
          <p:cNvSpPr>
            <a:spLocks noGrp="1"/>
          </p:cNvSpPr>
          <p:nvPr>
            <p:ph type="body" idx="10" hasCustomPrompt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ko-KR" altLang="en-US"/>
              <a:t>대단원 학습 평가</a:t>
            </a:r>
            <a:endParaRPr lang="ko-KR" altLang="en-US"/>
          </a:p>
        </p:txBody>
      </p:sp>
      <p:pic>
        <p:nvPicPr>
          <p:cNvPr id="103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75784" y="2166761"/>
            <a:ext cx="7392431" cy="25244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>
          <a:xfrm>
            <a:off x="2575615" y="1918298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2575615" y="313432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2633694" y="4988024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>
          <a:xfrm>
            <a:off x="0" y="1158875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38" name="Shape 19"/>
          <p:cNvSpPr>
            <a:spLocks noGrp="1"/>
          </p:cNvSpPr>
          <p:nvPr>
            <p:ph type="body" idx="10" hasCustomPrompt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ko-KR" altLang="en-US"/>
              <a:t>대단원 학습 평가</a:t>
            </a:r>
            <a:endParaRPr lang="ko-KR" altLang="en-US"/>
          </a:p>
        </p:txBody>
      </p:sp>
      <p:pic>
        <p:nvPicPr>
          <p:cNvPr id="103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85284" y="2276314"/>
            <a:ext cx="7573432" cy="2305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>
          <a:xfrm>
            <a:off x="2575615" y="1918298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2575615" y="313432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2633694" y="4988024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>
          <a:xfrm>
            <a:off x="0" y="1158875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38" name="Shape 19"/>
          <p:cNvSpPr>
            <a:spLocks noGrp="1"/>
          </p:cNvSpPr>
          <p:nvPr>
            <p:ph type="body" idx="10" hasCustomPrompt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ko-KR" altLang="en-US"/>
              <a:t>대단원 학습 평가</a:t>
            </a:r>
            <a:endParaRPr lang="ko-KR" altLang="en-US"/>
          </a:p>
        </p:txBody>
      </p:sp>
      <p:pic>
        <p:nvPicPr>
          <p:cNvPr id="103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80547" y="2419209"/>
            <a:ext cx="7382905" cy="2019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ko-KR" altLang="en-US"/>
              <a:t>다항식의 덧셈과 뺄셈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 </a:t>
            </a:r>
            <a:r>
              <a:rPr lang="ko-KR" altLang="en-US"/>
              <a:t>식의 계산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3 </a:t>
            </a:r>
            <a:r>
              <a:rPr lang="ko-KR" altLang="en-US"/>
              <a:t>다항식의 계산</a:t>
            </a:r>
            <a:endParaRPr lang="ko-KR" altLang="en-US"/>
          </a:p>
        </p:txBody>
      </p:sp>
      <p:pic>
        <p:nvPicPr>
          <p:cNvPr id="6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44649" y="1124744"/>
            <a:ext cx="7811590" cy="1381317"/>
          </a:xfrm>
          <a:prstGeom prst="rect">
            <a:avLst/>
          </a:prstGeom>
        </p:spPr>
      </p:pic>
      <p:pic>
        <p:nvPicPr>
          <p:cNvPr id="6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55398" y="2564904"/>
            <a:ext cx="1492130" cy="1498452"/>
          </a:xfrm>
          <a:prstGeom prst="rect">
            <a:avLst/>
          </a:prstGeom>
        </p:spPr>
      </p:pic>
      <p:pic>
        <p:nvPicPr>
          <p:cNvPr id="68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91344" y="4072434"/>
            <a:ext cx="8676964" cy="10293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>
          <a:xfrm>
            <a:off x="2575615" y="1918298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2575615" y="313432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2633694" y="4988024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>
          <a:xfrm>
            <a:off x="0" y="1158875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38" name="Shape 19"/>
          <p:cNvSpPr>
            <a:spLocks noGrp="1"/>
          </p:cNvSpPr>
          <p:nvPr>
            <p:ph type="body" idx="10" hasCustomPrompt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ko-KR" altLang="en-US"/>
              <a:t>대단원 학습 평가</a:t>
            </a:r>
            <a:endParaRPr lang="ko-KR" altLang="en-US"/>
          </a:p>
        </p:txBody>
      </p:sp>
      <p:pic>
        <p:nvPicPr>
          <p:cNvPr id="103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01016" y="952441"/>
            <a:ext cx="7735379" cy="55729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>
          <a:xfrm>
            <a:off x="2575615" y="1918298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2575615" y="313432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2633694" y="4988024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>
          <a:xfrm>
            <a:off x="0" y="1158875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38" name="Shape 19"/>
          <p:cNvSpPr>
            <a:spLocks noGrp="1"/>
          </p:cNvSpPr>
          <p:nvPr>
            <p:ph type="body" idx="10" hasCustomPrompt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ko-KR" altLang="en-US"/>
              <a:t>대단원 학습 평가</a:t>
            </a:r>
            <a:endParaRPr lang="ko-KR" altLang="en-US"/>
          </a:p>
        </p:txBody>
      </p:sp>
      <p:pic>
        <p:nvPicPr>
          <p:cNvPr id="103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75784" y="1161040"/>
            <a:ext cx="7392431" cy="55443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>
          <a:xfrm>
            <a:off x="2575615" y="1918298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2575615" y="313432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2633694" y="4988024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>
          <a:xfrm>
            <a:off x="0" y="1158875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38" name="Shape 19"/>
          <p:cNvSpPr>
            <a:spLocks noGrp="1"/>
          </p:cNvSpPr>
          <p:nvPr>
            <p:ph type="body" idx="10" hasCustomPrompt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ko-KR" altLang="en-US"/>
              <a:t>대단원 학습 평가</a:t>
            </a:r>
            <a:endParaRPr lang="ko-KR" altLang="en-US"/>
          </a:p>
        </p:txBody>
      </p:sp>
      <p:pic>
        <p:nvPicPr>
          <p:cNvPr id="103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32915" y="2009576"/>
            <a:ext cx="7478168" cy="2838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>
          <a:xfrm>
            <a:off x="2575615" y="1918298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2575615" y="313432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2633694" y="4988024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>
          <a:xfrm>
            <a:off x="0" y="1158875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38" name="Shape 19"/>
          <p:cNvSpPr>
            <a:spLocks noGrp="1"/>
          </p:cNvSpPr>
          <p:nvPr>
            <p:ph type="body" idx="10" hasCustomPrompt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ko-KR" altLang="en-US"/>
              <a:t>대단원 학습 평가</a:t>
            </a:r>
            <a:endParaRPr lang="ko-KR" altLang="en-US"/>
          </a:p>
        </p:txBody>
      </p:sp>
      <p:pic>
        <p:nvPicPr>
          <p:cNvPr id="103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15516" y="1104097"/>
            <a:ext cx="7200800" cy="5484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텍스트 개체 틀 3"/>
          <p:cNvSpPr>
            <a:spLocks noGrp="1"/>
          </p:cNvSpPr>
          <p:nvPr>
            <p:ph type="body" idx="11"/>
          </p:nvPr>
        </p:nvSpPr>
        <p:spPr>
          <a:xfrm>
            <a:off x="3515096" y="-39872"/>
            <a:ext cx="4160815" cy="1049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</a:t>
            </a:r>
            <a:r>
              <a:rPr lang="ko-KR" altLang="en-US"/>
              <a:t> 식의 계산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>
          <a:xfrm>
            <a:off x="2575615" y="1918298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2575615" y="313432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2633694" y="4988024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>
          <a:xfrm>
            <a:off x="0" y="1158875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38" name="Shape 19"/>
          <p:cNvSpPr>
            <a:spLocks noGrp="1"/>
          </p:cNvSpPr>
          <p:nvPr>
            <p:ph type="body" idx="10" hasCustomPrompt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ko-KR" altLang="en-US"/>
              <a:t>대단원 학습 평가</a:t>
            </a:r>
            <a:endParaRPr lang="ko-KR" altLang="en-US"/>
          </a:p>
        </p:txBody>
      </p:sp>
      <p:pic>
        <p:nvPicPr>
          <p:cNvPr id="103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85284" y="875943"/>
            <a:ext cx="7573432" cy="5106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805048" y="2356151"/>
            <a:ext cx="7338951" cy="1797468"/>
          </a:xfrm>
        </p:spPr>
        <p:txBody>
          <a:bodyPr/>
          <a:lstStyle/>
          <a:p>
            <a:r>
              <a:rPr lang="en-US" altLang="ko-KR" dirty="0" smtClean="0"/>
              <a:t>Ⅱ-1 </a:t>
            </a:r>
            <a:r>
              <a:rPr lang="ko-KR" altLang="en-US" dirty="0" smtClean="0"/>
              <a:t>일차부등식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01</a:t>
            </a:r>
            <a:r>
              <a:rPr lang="ko-KR" altLang="en-US" dirty="0"/>
              <a:t> </a:t>
            </a:r>
            <a:r>
              <a:rPr lang="ko-KR" altLang="en-US" dirty="0" smtClean="0"/>
              <a:t>부등식의 해와 그 성질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을 학습합니다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010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ko-KR" altLang="en-US"/>
              <a:t>다항식의 덧셈과 뺄셈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 </a:t>
            </a:r>
            <a:r>
              <a:rPr lang="ko-KR" altLang="en-US"/>
              <a:t>식의 계산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3 </a:t>
            </a:r>
            <a:r>
              <a:rPr lang="ko-KR" altLang="en-US"/>
              <a:t>다항식의 계산</a:t>
            </a:r>
            <a:endParaRPr lang="ko-KR" altLang="en-US"/>
          </a:p>
        </p:txBody>
      </p:sp>
      <p:pic>
        <p:nvPicPr>
          <p:cNvPr id="6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00372" y="949491"/>
            <a:ext cx="8387916" cy="3166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ko-KR" altLang="en-US"/>
              <a:t>다항식의 덧셈과 뺄셈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 </a:t>
            </a:r>
            <a:r>
              <a:rPr lang="ko-KR" altLang="en-US"/>
              <a:t>식의 계산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3 </a:t>
            </a:r>
            <a:r>
              <a:rPr lang="ko-KR" altLang="en-US"/>
              <a:t>다항식의 계산</a:t>
            </a:r>
            <a:endParaRPr lang="ko-KR" altLang="en-US"/>
          </a:p>
        </p:txBody>
      </p:sp>
      <p:pic>
        <p:nvPicPr>
          <p:cNvPr id="6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80848" y="1268759"/>
            <a:ext cx="8831476" cy="3096344"/>
          </a:xfrm>
          <a:prstGeom prst="rect">
            <a:avLst/>
          </a:prstGeom>
        </p:spPr>
      </p:pic>
      <p:pic>
        <p:nvPicPr>
          <p:cNvPr id="6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91344" y="4574331"/>
            <a:ext cx="8639944" cy="1590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ko-KR" altLang="en-US"/>
              <a:t>다항식의 덧셈과 뺄셈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 </a:t>
            </a:r>
            <a:r>
              <a:rPr lang="ko-KR" altLang="en-US"/>
              <a:t>식의 계산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3 </a:t>
            </a:r>
            <a:r>
              <a:rPr lang="ko-KR" altLang="en-US"/>
              <a:t>다항식의 계산</a:t>
            </a:r>
            <a:endParaRPr lang="ko-KR" altLang="en-US"/>
          </a:p>
        </p:txBody>
      </p:sp>
      <p:pic>
        <p:nvPicPr>
          <p:cNvPr id="6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8241" y="1124744"/>
            <a:ext cx="8476050" cy="1359366"/>
          </a:xfrm>
          <a:prstGeom prst="rect">
            <a:avLst/>
          </a:prstGeom>
        </p:spPr>
      </p:pic>
      <p:pic>
        <p:nvPicPr>
          <p:cNvPr id="6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35360" y="2304893"/>
            <a:ext cx="972108" cy="988868"/>
          </a:xfrm>
          <a:prstGeom prst="rect">
            <a:avLst/>
          </a:prstGeom>
        </p:spPr>
      </p:pic>
      <p:pic>
        <p:nvPicPr>
          <p:cNvPr id="68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63352" y="3307464"/>
            <a:ext cx="8640960" cy="965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ko-KR" altLang="en-US"/>
              <a:t>다항식의 덧셈과 뺄셈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Ⅰ-2 </a:t>
            </a:r>
            <a:r>
              <a:rPr lang="ko-KR" altLang="en-US"/>
              <a:t>식의 계산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3 </a:t>
            </a:r>
            <a:r>
              <a:rPr lang="ko-KR" altLang="en-US"/>
              <a:t>다항식의 계산</a:t>
            </a:r>
            <a:endParaRPr lang="ko-KR" altLang="en-US"/>
          </a:p>
        </p:txBody>
      </p:sp>
      <p:pic>
        <p:nvPicPr>
          <p:cNvPr id="6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8241" y="1124744"/>
            <a:ext cx="5721334" cy="917572"/>
          </a:xfrm>
          <a:prstGeom prst="rect">
            <a:avLst/>
          </a:prstGeom>
        </p:spPr>
      </p:pic>
      <p:pic>
        <p:nvPicPr>
          <p:cNvPr id="6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35360" y="2304893"/>
            <a:ext cx="656172" cy="667486"/>
          </a:xfrm>
          <a:prstGeom prst="rect">
            <a:avLst/>
          </a:prstGeom>
        </p:spPr>
      </p:pic>
      <p:pic>
        <p:nvPicPr>
          <p:cNvPr id="68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487488" y="2345285"/>
            <a:ext cx="5832648" cy="651666"/>
          </a:xfrm>
          <a:prstGeom prst="rect">
            <a:avLst/>
          </a:prstGeom>
        </p:spPr>
      </p:pic>
      <p:pic>
        <p:nvPicPr>
          <p:cNvPr id="69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19336" y="3189774"/>
            <a:ext cx="4464496" cy="3479586"/>
          </a:xfrm>
          <a:prstGeom prst="rect">
            <a:avLst/>
          </a:prstGeom>
        </p:spPr>
      </p:pic>
      <p:pic>
        <p:nvPicPr>
          <p:cNvPr id="70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204012" y="2996952"/>
            <a:ext cx="2520280" cy="3739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20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408</ep:Words>
  <ep:PresentationFormat>화면 슬라이드 쇼(4:3)</ep:PresentationFormat>
  <ep:Paragraphs>140</ep:Paragraphs>
  <ep:Slides>55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55</vt:i4>
      </vt:variant>
    </vt:vector>
  </ep:HeadingPairs>
  <ep:TitlesOfParts>
    <vt:vector size="56" baseType="lpstr">
      <vt:lpstr>Office 테마</vt:lpstr>
      <vt:lpstr>수와 식의 계산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Ⅱ-1 일차부등식 01 부등식의 해와 그 성질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2017-01-06T01:39:36.000</dcterms:created>
  <dc:creator>user</dc:creator>
  <cp:lastModifiedBy>Admins</cp:lastModifiedBy>
  <dcterms:modified xsi:type="dcterms:W3CDTF">2023-03-16T04:39:47.050</dcterms:modified>
  <cp:revision>45</cp:revision>
  <dc:title>수와 연산</dc:title>
  <cp:version>0906.0100.01</cp:version>
</cp:coreProperties>
</file>