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0" r:id="rId5"/>
    <p:sldId id="261" r:id="rId6"/>
    <p:sldId id="264" r:id="rId7"/>
    <p:sldId id="263" r:id="rId8"/>
    <p:sldId id="262" r:id="rId9"/>
    <p:sldId id="267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101C76"/>
    <a:srgbClr val="FF99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7801" autoAdjust="0"/>
  </p:normalViewPr>
  <p:slideViewPr>
    <p:cSldViewPr>
      <p:cViewPr varScale="1">
        <p:scale>
          <a:sx n="113" d="100"/>
          <a:sy n="113" d="100"/>
        </p:scale>
        <p:origin x="-92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F01B-5657-470D-BD41-A2BFC2DB0638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F003-C7DD-4222-A5F2-85161B3FD38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F01B-5657-470D-BD41-A2BFC2DB0638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F003-C7DD-4222-A5F2-85161B3FD38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F01B-5657-470D-BD41-A2BFC2DB0638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F003-C7DD-4222-A5F2-85161B3FD38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F01B-5657-470D-BD41-A2BFC2DB0638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F003-C7DD-4222-A5F2-85161B3FD38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F01B-5657-470D-BD41-A2BFC2DB0638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F003-C7DD-4222-A5F2-85161B3FD38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F01B-5657-470D-BD41-A2BFC2DB0638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F003-C7DD-4222-A5F2-85161B3FD38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F01B-5657-470D-BD41-A2BFC2DB0638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F003-C7DD-4222-A5F2-85161B3FD38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F01B-5657-470D-BD41-A2BFC2DB0638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F003-C7DD-4222-A5F2-85161B3FD38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F01B-5657-470D-BD41-A2BFC2DB0638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F003-C7DD-4222-A5F2-85161B3FD38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F01B-5657-470D-BD41-A2BFC2DB0638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F003-C7DD-4222-A5F2-85161B3FD38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BF01B-5657-470D-BD41-A2BFC2DB0638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F003-C7DD-4222-A5F2-85161B3FD38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BF01B-5657-470D-BD41-A2BFC2DB0638}" type="datetimeFigureOut">
              <a:rPr lang="ko-KR" altLang="en-US" smtClean="0"/>
              <a:pPr/>
              <a:t>2019-05-21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BF003-C7DD-4222-A5F2-85161B3FD38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몽실언니사진2.jpg"/>
          <p:cNvPicPr>
            <a:picLocks noChangeAspect="1"/>
          </p:cNvPicPr>
          <p:nvPr/>
        </p:nvPicPr>
        <p:blipFill>
          <a:blip r:embed="rId2" cstate="print">
            <a:lum bright="43000" contrast="-3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부제목 2"/>
          <p:cNvSpPr>
            <a:spLocks noGrp="1"/>
          </p:cNvSpPr>
          <p:nvPr>
            <p:ph type="subTitle" idx="1"/>
          </p:nvPr>
        </p:nvSpPr>
        <p:spPr>
          <a:xfrm>
            <a:off x="4572000" y="2924944"/>
            <a:ext cx="4464496" cy="1752600"/>
          </a:xfrm>
        </p:spPr>
        <p:txBody>
          <a:bodyPr>
            <a:normAutofit/>
          </a:bodyPr>
          <a:lstStyle/>
          <a:p>
            <a:pPr algn="l"/>
            <a:r>
              <a:rPr lang="ko-KR" altLang="en-US" b="1" dirty="0" smtClean="0">
                <a:solidFill>
                  <a:schemeClr val="tx1"/>
                </a:solidFill>
                <a:latin typeface="MD이솝체" pitchFamily="18" charset="-127"/>
                <a:ea typeface="MD이솝체" pitchFamily="18" charset="-127"/>
              </a:rPr>
              <a:t>지은이 </a:t>
            </a:r>
            <a:r>
              <a:rPr lang="en-US" altLang="ko-KR" b="1" dirty="0" smtClean="0">
                <a:solidFill>
                  <a:schemeClr val="tx1"/>
                </a:solidFill>
                <a:latin typeface="MD이솝체" pitchFamily="18" charset="-127"/>
                <a:ea typeface="MD이솝체" pitchFamily="18" charset="-127"/>
              </a:rPr>
              <a:t>: </a:t>
            </a:r>
            <a:r>
              <a:rPr lang="ko-KR" altLang="en-US" b="1" dirty="0" err="1" smtClean="0">
                <a:solidFill>
                  <a:schemeClr val="tx1"/>
                </a:solidFill>
                <a:latin typeface="MD이솝체" pitchFamily="18" charset="-127"/>
                <a:ea typeface="MD이솝체" pitchFamily="18" charset="-127"/>
              </a:rPr>
              <a:t>권정생</a:t>
            </a:r>
            <a:endParaRPr lang="en-US" altLang="ko-KR" b="1" dirty="0" smtClean="0">
              <a:solidFill>
                <a:schemeClr val="tx1"/>
              </a:solidFill>
              <a:latin typeface="MD이솝체" pitchFamily="18" charset="-127"/>
              <a:ea typeface="MD이솝체" pitchFamily="18" charset="-127"/>
            </a:endParaRPr>
          </a:p>
          <a:p>
            <a:pPr algn="l"/>
            <a:r>
              <a:rPr lang="ko-KR" altLang="en-US" b="1" dirty="0" err="1" smtClean="0">
                <a:solidFill>
                  <a:schemeClr val="tx1"/>
                </a:solidFill>
                <a:latin typeface="MD이솝체" pitchFamily="18" charset="-127"/>
                <a:ea typeface="MD이솝체" pitchFamily="18" charset="-127"/>
              </a:rPr>
              <a:t>만든이</a:t>
            </a:r>
            <a:r>
              <a:rPr lang="ko-KR" altLang="en-US" b="1" dirty="0" smtClean="0">
                <a:solidFill>
                  <a:schemeClr val="tx1"/>
                </a:solidFill>
                <a:latin typeface="MD이솝체" pitchFamily="18" charset="-127"/>
                <a:ea typeface="MD이솝체" pitchFamily="18" charset="-127"/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  <a:latin typeface="MD이솝체" pitchFamily="18" charset="-127"/>
                <a:ea typeface="MD이솝체" pitchFamily="18" charset="-127"/>
              </a:rPr>
              <a:t>: 10102 </a:t>
            </a:r>
            <a:r>
              <a:rPr lang="ko-KR" altLang="en-US" b="1" dirty="0" err="1" smtClean="0">
                <a:solidFill>
                  <a:schemeClr val="tx1"/>
                </a:solidFill>
                <a:latin typeface="MD이솝체" pitchFamily="18" charset="-127"/>
                <a:ea typeface="MD이솝체" pitchFamily="18" charset="-127"/>
              </a:rPr>
              <a:t>김가빈</a:t>
            </a:r>
            <a:endParaRPr lang="ko-KR" altLang="en-US" b="1" dirty="0">
              <a:solidFill>
                <a:schemeClr val="tx1"/>
              </a:solidFill>
              <a:latin typeface="MD이솝체" pitchFamily="18" charset="-127"/>
              <a:ea typeface="MD이솝체" pitchFamily="18" charset="-127"/>
            </a:endParaRPr>
          </a:p>
        </p:txBody>
      </p:sp>
      <p:pic>
        <p:nvPicPr>
          <p:cNvPr id="13" name="그림 12" descr="몽실언니사진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764704"/>
            <a:ext cx="4032448" cy="147881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372200" y="6237312"/>
            <a:ext cx="27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latin typeface="MD이솝체" pitchFamily="18" charset="-127"/>
                <a:ea typeface="MD이솝체" pitchFamily="18" charset="-127"/>
              </a:rPr>
              <a:t>출판사 </a:t>
            </a:r>
            <a:r>
              <a:rPr lang="en-US" altLang="ko-KR" sz="2800" b="1" dirty="0" smtClean="0">
                <a:latin typeface="MD이솝체" pitchFamily="18" charset="-127"/>
                <a:ea typeface="MD이솝체" pitchFamily="18" charset="-127"/>
              </a:rPr>
              <a:t>: </a:t>
            </a:r>
            <a:r>
              <a:rPr lang="ko-KR" altLang="en-US" sz="2800" b="1" dirty="0" err="1" smtClean="0">
                <a:latin typeface="MD이솝체" pitchFamily="18" charset="-127"/>
                <a:ea typeface="MD이솝체" pitchFamily="18" charset="-127"/>
              </a:rPr>
              <a:t>창비</a:t>
            </a:r>
            <a:endParaRPr lang="ko-KR" altLang="en-US" sz="2800" b="1" dirty="0">
              <a:latin typeface="MD이솝체" pitchFamily="18" charset="-127"/>
              <a:ea typeface="MD이솝체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몽실언니사진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54631" y="1124744"/>
            <a:ext cx="4667186" cy="54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4" y="836712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u="sng" dirty="0" smtClean="0">
                <a:latin typeface="MD이솝체" pitchFamily="18" charset="-127"/>
                <a:ea typeface="MD이솝체" pitchFamily="18" charset="-127"/>
              </a:rPr>
              <a:t>목차</a:t>
            </a:r>
            <a:endParaRPr lang="ko-KR" altLang="en-US" sz="4000" b="1" u="sng" dirty="0">
              <a:latin typeface="MD이솝체" pitchFamily="18" charset="-127"/>
              <a:ea typeface="MD이솝체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6293" y="1906954"/>
            <a:ext cx="47525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latin typeface="MD이솝체" pitchFamily="18" charset="-127"/>
                <a:ea typeface="MD이솝체" pitchFamily="18" charset="-127"/>
              </a:rPr>
              <a:t>1.</a:t>
            </a:r>
            <a:r>
              <a:rPr lang="ko-KR" altLang="en-US" sz="3600" b="1" dirty="0" smtClean="0">
                <a:latin typeface="MD이솝체" pitchFamily="18" charset="-127"/>
                <a:ea typeface="MD이솝체" pitchFamily="18" charset="-127"/>
              </a:rPr>
              <a:t>작가 소개</a:t>
            </a:r>
            <a:endParaRPr lang="en-US" altLang="ko-KR" sz="3600" b="1" dirty="0" smtClean="0">
              <a:latin typeface="MD이솝체" pitchFamily="18" charset="-127"/>
              <a:ea typeface="MD이솝체" pitchFamily="18" charset="-127"/>
            </a:endParaRPr>
          </a:p>
          <a:p>
            <a:endParaRPr lang="en-US" altLang="ko-KR" sz="3600" b="1" dirty="0">
              <a:latin typeface="MD이솝체" pitchFamily="18" charset="-127"/>
              <a:ea typeface="MD이솝체" pitchFamily="18" charset="-127"/>
            </a:endParaRPr>
          </a:p>
          <a:p>
            <a:r>
              <a:rPr lang="en-US" altLang="ko-KR" sz="3600" b="1" dirty="0" smtClean="0">
                <a:latin typeface="MD이솝체" pitchFamily="18" charset="-127"/>
                <a:ea typeface="MD이솝체" pitchFamily="18" charset="-127"/>
              </a:rPr>
              <a:t>2.</a:t>
            </a:r>
            <a:r>
              <a:rPr lang="ko-KR" altLang="en-US" sz="3600" b="1" dirty="0" smtClean="0">
                <a:latin typeface="MD이솝체" pitchFamily="18" charset="-127"/>
                <a:ea typeface="MD이솝체" pitchFamily="18" charset="-127"/>
              </a:rPr>
              <a:t>책 줄거리</a:t>
            </a:r>
            <a:endParaRPr lang="en-US" altLang="ko-KR" sz="3600" b="1" dirty="0" smtClean="0">
              <a:latin typeface="MD이솝체" pitchFamily="18" charset="-127"/>
              <a:ea typeface="MD이솝체" pitchFamily="18" charset="-127"/>
            </a:endParaRPr>
          </a:p>
          <a:p>
            <a:endParaRPr lang="en-US" altLang="ko-KR" sz="3600" b="1" dirty="0">
              <a:latin typeface="MD이솝체" pitchFamily="18" charset="-127"/>
              <a:ea typeface="MD이솝체" pitchFamily="18" charset="-127"/>
            </a:endParaRPr>
          </a:p>
          <a:p>
            <a:r>
              <a:rPr lang="en-US" altLang="ko-KR" sz="3600" b="1" dirty="0" smtClean="0">
                <a:latin typeface="MD이솝체" pitchFamily="18" charset="-127"/>
                <a:ea typeface="MD이솝체" pitchFamily="18" charset="-127"/>
              </a:rPr>
              <a:t>3.</a:t>
            </a:r>
            <a:r>
              <a:rPr lang="ko-KR" altLang="en-US" sz="3600" b="1" dirty="0" smtClean="0">
                <a:latin typeface="MD이솝체" pitchFamily="18" charset="-127"/>
                <a:ea typeface="MD이솝체" pitchFamily="18" charset="-127"/>
              </a:rPr>
              <a:t>기억하고 싶은 글귀</a:t>
            </a:r>
            <a:endParaRPr lang="en-US" altLang="ko-KR" sz="3600" b="1" dirty="0" smtClean="0">
              <a:latin typeface="MD이솝체" pitchFamily="18" charset="-127"/>
              <a:ea typeface="MD이솝체" pitchFamily="18" charset="-127"/>
            </a:endParaRPr>
          </a:p>
          <a:p>
            <a:endParaRPr lang="en-US" altLang="ko-KR" sz="3600" b="1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en-US" altLang="ko-KR" sz="3600" b="1" dirty="0" smtClean="0">
                <a:latin typeface="MD이솝체" pitchFamily="18" charset="-127"/>
                <a:ea typeface="MD이솝체" pitchFamily="18" charset="-127"/>
              </a:rPr>
              <a:t>4.</a:t>
            </a:r>
            <a:r>
              <a:rPr lang="ko-KR" altLang="en-US" sz="3600" b="1" dirty="0" smtClean="0">
                <a:latin typeface="MD이솝체" pitchFamily="18" charset="-127"/>
                <a:ea typeface="MD이솝체" pitchFamily="18" charset="-127"/>
              </a:rPr>
              <a:t>느낀 점</a:t>
            </a:r>
            <a:endParaRPr lang="ko-KR" altLang="en-US" sz="3600" b="1" dirty="0">
              <a:latin typeface="MD이솝체" pitchFamily="18" charset="-127"/>
              <a:ea typeface="MD이솝체" pitchFamily="18" charset="-127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 descr="권정생사진1.jpg"/>
          <p:cNvPicPr>
            <a:picLocks noChangeAspect="1"/>
          </p:cNvPicPr>
          <p:nvPr/>
        </p:nvPicPr>
        <p:blipFill>
          <a:blip r:embed="rId2" cstate="print">
            <a:lum bright="41000" contrast="-61000"/>
          </a:blip>
          <a:stretch>
            <a:fillRect/>
          </a:stretch>
        </p:blipFill>
        <p:spPr>
          <a:xfrm>
            <a:off x="0" y="0"/>
            <a:ext cx="9395520" cy="6858000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5868144" y="4797152"/>
            <a:ext cx="3096344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300192" y="1268760"/>
            <a:ext cx="2088232" cy="50405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251520" y="4365104"/>
            <a:ext cx="2952328" cy="172819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3491880" y="471643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권 정 생</a:t>
            </a:r>
            <a:endParaRPr lang="ko-KR" altLang="en-US" sz="3200" dirty="0">
              <a:solidFill>
                <a:srgbClr val="0000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 flipH="1">
            <a:off x="1259632" y="3356992"/>
            <a:ext cx="1440160" cy="936104"/>
          </a:xfrm>
          <a:prstGeom prst="line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23528" y="4581128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일생 </a:t>
            </a:r>
            <a:r>
              <a:rPr lang="en-US" altLang="ko-KR" sz="2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: 1937~2007</a:t>
            </a:r>
          </a:p>
          <a:p>
            <a:r>
              <a:rPr lang="ko-KR" altLang="en-US" sz="2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일제강점기와</a:t>
            </a:r>
            <a:endParaRPr lang="en-US" altLang="ko-KR" sz="2400" b="1" dirty="0" smtClean="0">
              <a:solidFill>
                <a:srgbClr val="0000FF"/>
              </a:solidFill>
              <a:latin typeface="MD이솝체" pitchFamily="18" charset="-127"/>
              <a:ea typeface="MD이솝체" pitchFamily="18" charset="-127"/>
            </a:endParaRPr>
          </a:p>
          <a:p>
            <a:r>
              <a:rPr lang="en-US" altLang="ko-KR" sz="2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6.25 </a:t>
            </a:r>
            <a:r>
              <a:rPr lang="ko-KR" altLang="en-US" sz="2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시대에 사셨다</a:t>
            </a:r>
            <a:r>
              <a:rPr lang="en-US" altLang="ko-KR" sz="2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.</a:t>
            </a:r>
          </a:p>
        </p:txBody>
      </p:sp>
      <p:cxnSp>
        <p:nvCxnSpPr>
          <p:cNvPr id="29" name="직선 연결선 28"/>
          <p:cNvCxnSpPr/>
          <p:nvPr/>
        </p:nvCxnSpPr>
        <p:spPr>
          <a:xfrm flipV="1">
            <a:off x="5220072" y="1916832"/>
            <a:ext cx="1080120" cy="7920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554356" y="1285694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smtClean="0">
                <a:latin typeface="MD이솝체" pitchFamily="18" charset="-127"/>
                <a:ea typeface="MD이솝체" pitchFamily="18" charset="-127"/>
              </a:rPr>
              <a:t>대</a:t>
            </a:r>
            <a:r>
              <a:rPr lang="en-US" altLang="ko-KR" sz="2800" b="1" dirty="0" smtClean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sz="2800" b="1" dirty="0" smtClean="0">
                <a:latin typeface="MD이솝체" pitchFamily="18" charset="-127"/>
                <a:ea typeface="MD이솝체" pitchFamily="18" charset="-127"/>
              </a:rPr>
              <a:t>표 작</a:t>
            </a:r>
            <a:endParaRPr lang="ko-KR" altLang="en-US" sz="2800" b="1" dirty="0">
              <a:latin typeface="MD이솝체" pitchFamily="18" charset="-127"/>
              <a:ea typeface="MD이솝체" pitchFamily="18" charset="-127"/>
            </a:endParaRPr>
          </a:p>
        </p:txBody>
      </p:sp>
      <p:sp>
        <p:nvSpPr>
          <p:cNvPr id="31" name="아래쪽 화살표 30"/>
          <p:cNvSpPr/>
          <p:nvPr/>
        </p:nvSpPr>
        <p:spPr>
          <a:xfrm>
            <a:off x="6732240" y="4437112"/>
            <a:ext cx="1584176" cy="216024"/>
          </a:xfrm>
          <a:prstGeom prst="downArrow">
            <a:avLst>
              <a:gd name="adj1" fmla="val 50000"/>
              <a:gd name="adj2" fmla="val 100000"/>
            </a:avLst>
          </a:prstGeom>
          <a:solidFill>
            <a:srgbClr val="FFC00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5940152" y="4941168"/>
            <a:ext cx="30598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2000" b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똘배가 보고 온 달나라</a:t>
            </a:r>
            <a:endParaRPr lang="en-US" altLang="ko-KR" sz="2000" b="1" dirty="0" smtClean="0">
              <a:solidFill>
                <a:srgbClr val="0000FF"/>
              </a:solidFill>
              <a:latin typeface="MD이솝체" pitchFamily="18" charset="-127"/>
              <a:ea typeface="MD이솝체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 엄마 까투리</a:t>
            </a:r>
            <a:endParaRPr lang="en-US" altLang="ko-KR" sz="2000" b="1" dirty="0" smtClean="0">
              <a:solidFill>
                <a:srgbClr val="0000FF"/>
              </a:solidFill>
              <a:latin typeface="MD이솝체" pitchFamily="18" charset="-127"/>
              <a:ea typeface="MD이솝체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 너구리네 봄맞이</a:t>
            </a:r>
            <a:endParaRPr lang="en-US" altLang="ko-KR" sz="2000" b="1" dirty="0" smtClean="0">
              <a:solidFill>
                <a:srgbClr val="0000FF"/>
              </a:solidFill>
              <a:latin typeface="MD이솝체" pitchFamily="18" charset="-127"/>
              <a:ea typeface="MD이솝체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 오소리네 집 꽃밭</a:t>
            </a:r>
            <a:endParaRPr lang="ko-KR" altLang="en-US" sz="2000" b="1" dirty="0">
              <a:solidFill>
                <a:srgbClr val="0000FF"/>
              </a:solidFill>
              <a:latin typeface="MD이솝체" pitchFamily="18" charset="-127"/>
              <a:ea typeface="MD이솝체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11560" y="260648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smtClean="0">
                <a:latin typeface="MD이솝체" pitchFamily="18" charset="-127"/>
                <a:ea typeface="MD이솝체" pitchFamily="18" charset="-127"/>
              </a:rPr>
              <a:t>작가 소개</a:t>
            </a:r>
            <a:endParaRPr lang="ko-KR" altLang="en-US" sz="5400" b="1" dirty="0">
              <a:latin typeface="MD이솝체" pitchFamily="18" charset="-127"/>
              <a:ea typeface="MD이솝체" pitchFamily="18" charset="-127"/>
            </a:endParaRPr>
          </a:p>
        </p:txBody>
      </p:sp>
      <p:pic>
        <p:nvPicPr>
          <p:cNvPr id="42" name="그림 41" descr="사진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1398227"/>
            <a:ext cx="3312368" cy="33867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" name="그림 42" descr="%B0%AD%BE%C6%C1%F6%B6%CB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2132856"/>
            <a:ext cx="2235865" cy="22322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6" descr="사진2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bright="50000" contrast="-30000"/>
          </a:blip>
          <a:stretch>
            <a:fillRect/>
          </a:stretch>
        </p:blipFill>
        <p:spPr>
          <a:xfrm>
            <a:off x="5105729" y="116632"/>
            <a:ext cx="4032448" cy="6741368"/>
          </a:xfrm>
        </p:spPr>
      </p:pic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716016" y="1628800"/>
            <a:ext cx="4320480" cy="45365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ko-KR" sz="3200" dirty="0" smtClean="0">
                <a:solidFill>
                  <a:srgbClr val="000099"/>
                </a:solidFill>
              </a:rPr>
              <a:t>  </a:t>
            </a:r>
            <a:r>
              <a:rPr lang="en-US" altLang="ko-KR" sz="3600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‘</a:t>
            </a:r>
            <a:r>
              <a:rPr lang="ko-KR" altLang="en-US" sz="3600" b="1" dirty="0" err="1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몽실언니</a:t>
            </a:r>
            <a:r>
              <a:rPr lang="en-US" altLang="ko-KR" sz="3600" b="1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’</a:t>
            </a:r>
            <a:r>
              <a:rPr lang="ko-KR" altLang="en-US" sz="3600" b="1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는 </a:t>
            </a:r>
            <a:endParaRPr lang="en-US" altLang="ko-KR" sz="3600" b="1" dirty="0" smtClean="0">
              <a:solidFill>
                <a:srgbClr val="000099"/>
              </a:solidFill>
              <a:latin typeface="MD이솝체" pitchFamily="18" charset="-127"/>
              <a:ea typeface="MD이솝체" pitchFamily="18" charset="-127"/>
            </a:endParaRPr>
          </a:p>
          <a:p>
            <a:pPr>
              <a:buNone/>
            </a:pPr>
            <a:r>
              <a:rPr lang="en-US" altLang="ko-KR" sz="3600" b="1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  </a:t>
            </a:r>
            <a:r>
              <a:rPr lang="ko-KR" altLang="en-US" sz="3600" b="1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남과 북이 갈라진 </a:t>
            </a:r>
            <a:endParaRPr lang="en-US" altLang="ko-KR" sz="3600" b="1" dirty="0" smtClean="0">
              <a:solidFill>
                <a:srgbClr val="000099"/>
              </a:solidFill>
              <a:latin typeface="MD이솝체" pitchFamily="18" charset="-127"/>
              <a:ea typeface="MD이솝체" pitchFamily="18" charset="-127"/>
            </a:endParaRPr>
          </a:p>
          <a:p>
            <a:pPr>
              <a:buNone/>
            </a:pPr>
            <a:r>
              <a:rPr lang="en-US" altLang="ko-KR" sz="3600" b="1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  6.25 </a:t>
            </a:r>
            <a:r>
              <a:rPr lang="ko-KR" altLang="en-US" sz="3600" b="1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전쟁 시대를 </a:t>
            </a:r>
            <a:endParaRPr lang="en-US" altLang="ko-KR" sz="3600" b="1" dirty="0" smtClean="0">
              <a:solidFill>
                <a:srgbClr val="000099"/>
              </a:solidFill>
              <a:latin typeface="MD이솝체" pitchFamily="18" charset="-127"/>
              <a:ea typeface="MD이솝체" pitchFamily="18" charset="-127"/>
            </a:endParaRPr>
          </a:p>
          <a:p>
            <a:pPr>
              <a:buNone/>
            </a:pPr>
            <a:r>
              <a:rPr lang="ko-KR" altLang="en-US" sz="3600" b="1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  배경으로 하는 </a:t>
            </a:r>
            <a:endParaRPr lang="en-US" altLang="ko-KR" sz="3600" b="1" dirty="0" smtClean="0">
              <a:solidFill>
                <a:srgbClr val="000099"/>
              </a:solidFill>
              <a:latin typeface="MD이솝체" pitchFamily="18" charset="-127"/>
              <a:ea typeface="MD이솝체" pitchFamily="18" charset="-127"/>
            </a:endParaRPr>
          </a:p>
          <a:p>
            <a:pPr>
              <a:buNone/>
            </a:pPr>
            <a:r>
              <a:rPr lang="en-US" altLang="ko-KR" sz="3600" b="1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  13</a:t>
            </a:r>
            <a:r>
              <a:rPr lang="ko-KR" altLang="en-US" sz="3600" b="1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세 소녀 </a:t>
            </a:r>
            <a:endParaRPr lang="en-US" altLang="ko-KR" sz="3600" b="1" dirty="0" smtClean="0">
              <a:solidFill>
                <a:srgbClr val="000099"/>
              </a:solidFill>
              <a:latin typeface="MD이솝체" pitchFamily="18" charset="-127"/>
              <a:ea typeface="MD이솝체" pitchFamily="18" charset="-127"/>
            </a:endParaRPr>
          </a:p>
          <a:p>
            <a:pPr>
              <a:buNone/>
            </a:pPr>
            <a:r>
              <a:rPr lang="en-US" altLang="ko-KR" sz="3600" b="1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  “</a:t>
            </a:r>
            <a:r>
              <a:rPr lang="ko-KR" altLang="en-US" sz="3600" b="1" dirty="0" err="1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몽실이</a:t>
            </a:r>
            <a:r>
              <a:rPr lang="en-US" altLang="ko-KR" sz="3600" b="1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”</a:t>
            </a:r>
          </a:p>
          <a:p>
            <a:pPr>
              <a:buNone/>
            </a:pPr>
            <a:r>
              <a:rPr lang="ko-KR" altLang="en-US" sz="3600" b="1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   이야기이다</a:t>
            </a:r>
            <a:r>
              <a:rPr lang="en-US" altLang="ko-KR" sz="3600" b="1" dirty="0" smtClean="0">
                <a:solidFill>
                  <a:srgbClr val="000099"/>
                </a:solidFill>
                <a:latin typeface="MD이솝체" pitchFamily="18" charset="-127"/>
                <a:ea typeface="MD이솝체" pitchFamily="18" charset="-127"/>
              </a:rPr>
              <a:t>.</a:t>
            </a:r>
          </a:p>
        </p:txBody>
      </p:sp>
      <p:pic>
        <p:nvPicPr>
          <p:cNvPr id="5" name="그림 4" descr="몽실언니사진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0" y="0"/>
            <a:ext cx="4645998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25193" y="260648"/>
            <a:ext cx="367240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smtClean="0">
                <a:latin typeface="MD이솝체" pitchFamily="18" charset="-127"/>
                <a:ea typeface="MD이솝체" pitchFamily="18" charset="-127"/>
              </a:rPr>
              <a:t>줄 거 리</a:t>
            </a:r>
            <a:endParaRPr lang="ko-KR" altLang="en-US" sz="5400" b="1" dirty="0">
              <a:latin typeface="MD이솝체" pitchFamily="18" charset="-127"/>
              <a:ea typeface="MD이솝체" pitchFamily="18" charset="-127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몽실언니사진1.jpg"/>
          <p:cNvPicPr>
            <a:picLocks noChangeAspect="1"/>
          </p:cNvPicPr>
          <p:nvPr/>
        </p:nvPicPr>
        <p:blipFill>
          <a:blip r:embed="rId2" cstate="print">
            <a:lum bright="23000" contrast="-2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내용 개체 틀 3"/>
          <p:cNvSpPr>
            <a:spLocks noGrp="1"/>
          </p:cNvSpPr>
          <p:nvPr>
            <p:ph sz="half" idx="2"/>
          </p:nvPr>
        </p:nvSpPr>
        <p:spPr>
          <a:xfrm>
            <a:off x="467544" y="371797"/>
            <a:ext cx="8147248" cy="5865515"/>
          </a:xfrm>
        </p:spPr>
        <p:txBody>
          <a:bodyPr>
            <a:normAutofit fontScale="92500" lnSpcReduction="20000"/>
          </a:bodyPr>
          <a:lstStyle/>
          <a:p>
            <a:endParaRPr lang="en-US" altLang="ko-KR" sz="3600" b="1" dirty="0" smtClean="0"/>
          </a:p>
          <a:p>
            <a:r>
              <a:rPr lang="en-US" altLang="ko-KR" sz="4800" b="1" dirty="0" smtClean="0">
                <a:solidFill>
                  <a:srgbClr val="FFFF00"/>
                </a:solidFill>
                <a:latin typeface="MD이솝체" pitchFamily="18" charset="-127"/>
                <a:ea typeface="MD이솝체" pitchFamily="18" charset="-127"/>
              </a:rPr>
              <a:t>‘</a:t>
            </a:r>
            <a:r>
              <a:rPr lang="ko-KR" altLang="en-US" sz="4800" b="1" dirty="0" smtClean="0">
                <a:solidFill>
                  <a:srgbClr val="FFFF00"/>
                </a:solidFill>
                <a:latin typeface="MD이솝체" pitchFamily="18" charset="-127"/>
                <a:ea typeface="MD이솝체" pitchFamily="18" charset="-127"/>
              </a:rPr>
              <a:t>가난한 집</a:t>
            </a:r>
            <a:r>
              <a:rPr lang="en-US" altLang="ko-KR" sz="4800" b="1" dirty="0" smtClean="0">
                <a:solidFill>
                  <a:srgbClr val="FFFF00"/>
                </a:solidFill>
                <a:latin typeface="MD이솝체" pitchFamily="18" charset="-127"/>
                <a:ea typeface="MD이솝체" pitchFamily="18" charset="-127"/>
              </a:rPr>
              <a:t>’</a:t>
            </a:r>
            <a:r>
              <a:rPr lang="ko-KR" altLang="en-US" sz="4800" b="1" dirty="0" smtClean="0">
                <a:solidFill>
                  <a:srgbClr val="FFFF00"/>
                </a:solidFill>
                <a:latin typeface="MD이솝체" pitchFamily="18" charset="-127"/>
                <a:ea typeface="MD이솝체" pitchFamily="18" charset="-127"/>
              </a:rPr>
              <a:t>에서 태어난 몽실이</a:t>
            </a:r>
            <a:endParaRPr lang="en-US" altLang="ko-KR" sz="4800" b="1" dirty="0" smtClean="0">
              <a:solidFill>
                <a:srgbClr val="FFFF00"/>
              </a:solidFill>
              <a:latin typeface="MD이솝체" pitchFamily="18" charset="-127"/>
              <a:ea typeface="MD이솝체" pitchFamily="18" charset="-127"/>
            </a:endParaRPr>
          </a:p>
          <a:p>
            <a:pPr>
              <a:buNone/>
            </a:pPr>
            <a:endParaRPr lang="en-US" altLang="ko-KR" sz="4800" b="1" dirty="0" smtClean="0">
              <a:latin typeface="MD이솝체" pitchFamily="18" charset="-127"/>
              <a:ea typeface="MD이솝체" pitchFamily="18" charset="-127"/>
            </a:endParaRPr>
          </a:p>
          <a:p>
            <a:pPr>
              <a:buNone/>
            </a:pPr>
            <a:endParaRPr lang="en-US" altLang="ko-KR" sz="4800" b="1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en-US" altLang="ko-KR" sz="4800" b="1" dirty="0" smtClean="0">
                <a:solidFill>
                  <a:srgbClr val="C00000"/>
                </a:solidFill>
                <a:latin typeface="MD이솝체" pitchFamily="18" charset="-127"/>
                <a:ea typeface="MD이솝체" pitchFamily="18" charset="-127"/>
              </a:rPr>
              <a:t>‘</a:t>
            </a:r>
            <a:r>
              <a:rPr lang="ko-KR" altLang="en-US" sz="4800" b="1" dirty="0" smtClean="0">
                <a:solidFill>
                  <a:srgbClr val="C00000"/>
                </a:solidFill>
                <a:latin typeface="MD이솝체" pitchFamily="18" charset="-127"/>
                <a:ea typeface="MD이솝체" pitchFamily="18" charset="-127"/>
              </a:rPr>
              <a:t>절름발이</a:t>
            </a:r>
            <a:r>
              <a:rPr lang="en-US" altLang="ko-KR" sz="4800" b="1" dirty="0" smtClean="0">
                <a:solidFill>
                  <a:srgbClr val="C00000"/>
                </a:solidFill>
                <a:latin typeface="MD이솝체" pitchFamily="18" charset="-127"/>
                <a:ea typeface="MD이솝체" pitchFamily="18" charset="-127"/>
              </a:rPr>
              <a:t>’</a:t>
            </a:r>
            <a:r>
              <a:rPr lang="ko-KR" altLang="en-US" sz="4800" b="1" dirty="0" smtClean="0">
                <a:solidFill>
                  <a:srgbClr val="C00000"/>
                </a:solidFill>
                <a:latin typeface="MD이솝체" pitchFamily="18" charset="-127"/>
                <a:ea typeface="MD이솝체" pitchFamily="18" charset="-127"/>
              </a:rPr>
              <a:t>가 된 몽실이</a:t>
            </a:r>
            <a:endParaRPr lang="en-US" altLang="ko-KR" sz="4800" b="1" dirty="0" smtClean="0">
              <a:solidFill>
                <a:srgbClr val="C00000"/>
              </a:solidFill>
              <a:latin typeface="MD이솝체" pitchFamily="18" charset="-127"/>
              <a:ea typeface="MD이솝체" pitchFamily="18" charset="-127"/>
            </a:endParaRPr>
          </a:p>
          <a:p>
            <a:pPr>
              <a:buNone/>
            </a:pPr>
            <a:endParaRPr lang="en-US" altLang="ko-KR" sz="4800" b="1" dirty="0" smtClean="0">
              <a:latin typeface="MD이솝체" pitchFamily="18" charset="-127"/>
              <a:ea typeface="MD이솝체" pitchFamily="18" charset="-127"/>
            </a:endParaRPr>
          </a:p>
          <a:p>
            <a:pPr>
              <a:buNone/>
            </a:pPr>
            <a:endParaRPr lang="en-US" altLang="ko-KR" sz="4800" b="1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en-US" altLang="ko-KR" sz="48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‘</a:t>
            </a:r>
            <a:r>
              <a:rPr lang="ko-KR" altLang="en-US" sz="48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행복</a:t>
            </a:r>
            <a:r>
              <a:rPr lang="en-US" altLang="ko-KR" sz="48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’</a:t>
            </a:r>
            <a:r>
              <a:rPr lang="ko-KR" altLang="en-US" sz="48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을 찾은 몽실이</a:t>
            </a:r>
            <a:endParaRPr lang="en-US" altLang="ko-KR" sz="4800" b="1" dirty="0" smtClean="0">
              <a:solidFill>
                <a:srgbClr val="0000FF"/>
              </a:solidFill>
              <a:latin typeface="MD이솝체" pitchFamily="18" charset="-127"/>
              <a:ea typeface="MD이솝체" pitchFamily="18" charset="-127"/>
            </a:endParaRPr>
          </a:p>
          <a:p>
            <a:pPr>
              <a:buNone/>
            </a:pPr>
            <a:r>
              <a:rPr lang="ko-KR" altLang="en-US" sz="4800" b="1" dirty="0" smtClean="0">
                <a:latin typeface="MD이솝체" pitchFamily="18" charset="-127"/>
                <a:ea typeface="MD이솝체" pitchFamily="18" charset="-127"/>
              </a:rPr>
              <a:t>  </a:t>
            </a:r>
            <a:endParaRPr lang="ko-KR" altLang="en-US" sz="4800" b="1" dirty="0">
              <a:latin typeface="MD이솝체" pitchFamily="18" charset="-127"/>
              <a:ea typeface="MD이솝체" pitchFamily="18" charset="-127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6" descr="사진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1987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07904" y="315722"/>
            <a:ext cx="504056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ko-KR" altLang="en-US" sz="2400" b="1" dirty="0" smtClean="0"/>
              <a:t> </a:t>
            </a:r>
            <a:r>
              <a:rPr lang="ko-KR" altLang="en-US" sz="2400" b="1" dirty="0" err="1" smtClean="0">
                <a:latin typeface="MD이솝체" pitchFamily="18" charset="-127"/>
                <a:ea typeface="MD이솝체" pitchFamily="18" charset="-127"/>
              </a:rPr>
              <a:t>몽실이는</a:t>
            </a:r>
            <a:r>
              <a:rPr lang="ko-KR" altLang="en-US" sz="2400" b="1" dirty="0" smtClean="0">
                <a:latin typeface="MD이솝체" pitchFamily="18" charset="-127"/>
                <a:ea typeface="MD이솝체" pitchFamily="18" charset="-127"/>
              </a:rPr>
              <a:t> 가난한 집에서 태어나 가난 때문에 부모님이 헤어지고 각각 재혼을 한다</a:t>
            </a:r>
            <a:r>
              <a:rPr lang="en-US" altLang="ko-KR" sz="2400" b="1" dirty="0" smtClean="0">
                <a:latin typeface="MD이솝체" pitchFamily="18" charset="-127"/>
                <a:ea typeface="MD이솝체" pitchFamily="18" charset="-127"/>
              </a:rPr>
              <a:t>. </a:t>
            </a:r>
          </a:p>
          <a:p>
            <a:pPr algn="just">
              <a:buFont typeface="Arial" pitchFamily="34" charset="0"/>
              <a:buChar char="•"/>
            </a:pPr>
            <a:endParaRPr lang="en-US" altLang="ko-KR" sz="2400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buFont typeface="Arial" pitchFamily="34" charset="0"/>
              <a:buChar char="•"/>
            </a:pPr>
            <a:r>
              <a:rPr lang="ko-KR" altLang="en-US" sz="2400" b="1" dirty="0" smtClean="0">
                <a:latin typeface="MD이솝체" pitchFamily="18" charset="-127"/>
                <a:ea typeface="MD이솝체" pitchFamily="18" charset="-127"/>
              </a:rPr>
              <a:t>그래서</a:t>
            </a:r>
            <a:r>
              <a:rPr lang="en-US" altLang="ko-KR" sz="2400" b="1" dirty="0" smtClean="0">
                <a:latin typeface="MD이솝체" pitchFamily="18" charset="-127"/>
                <a:ea typeface="MD이솝체" pitchFamily="18" charset="-127"/>
              </a:rPr>
              <a:t>,</a:t>
            </a:r>
            <a:r>
              <a:rPr lang="ko-KR" altLang="en-US" sz="2400" b="1" dirty="0" smtClean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sz="2400" b="1" dirty="0" err="1" smtClean="0">
                <a:latin typeface="MD이솝체" pitchFamily="18" charset="-127"/>
                <a:ea typeface="MD이솝체" pitchFamily="18" charset="-127"/>
              </a:rPr>
              <a:t>몽실이는</a:t>
            </a:r>
            <a:r>
              <a:rPr lang="ko-KR" altLang="en-US" sz="2400" b="1" dirty="0" smtClean="0">
                <a:latin typeface="MD이솝체" pitchFamily="18" charset="-127"/>
                <a:ea typeface="MD이솝체" pitchFamily="18" charset="-127"/>
              </a:rPr>
              <a:t> 엄마</a:t>
            </a:r>
            <a:r>
              <a:rPr lang="en-US" altLang="ko-KR" sz="2400" b="1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sz="2400" b="1" dirty="0" smtClean="0">
                <a:latin typeface="MD이솝체" pitchFamily="18" charset="-127"/>
                <a:ea typeface="MD이솝체" pitchFamily="18" charset="-127"/>
              </a:rPr>
              <a:t>아빠가 각각 다른 자신의 동생들을 돌봐야 된다</a:t>
            </a:r>
            <a:r>
              <a:rPr lang="en-US" altLang="ko-KR" sz="2400" b="1" dirty="0" smtClean="0">
                <a:latin typeface="MD이솝체" pitchFamily="18" charset="-127"/>
                <a:ea typeface="MD이솝체" pitchFamily="18" charset="-127"/>
              </a:rPr>
              <a:t>. </a:t>
            </a:r>
          </a:p>
          <a:p>
            <a:pPr algn="just">
              <a:buFont typeface="Arial" pitchFamily="34" charset="0"/>
              <a:buChar char="•"/>
            </a:pPr>
            <a:endParaRPr lang="en-US" altLang="ko-KR" sz="2400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buFont typeface="Arial" pitchFamily="34" charset="0"/>
              <a:buChar char="•"/>
            </a:pPr>
            <a:r>
              <a:rPr lang="ko-KR" altLang="en-US" sz="2400" b="1" dirty="0" smtClean="0">
                <a:latin typeface="MD이솝체" pitchFamily="18" charset="-127"/>
                <a:ea typeface="MD이솝체" pitchFamily="18" charset="-127"/>
              </a:rPr>
              <a:t>그러는 중 </a:t>
            </a:r>
            <a:r>
              <a:rPr lang="ko-KR" altLang="en-US" sz="2400" b="1" dirty="0" err="1" smtClean="0">
                <a:latin typeface="MD이솝체" pitchFamily="18" charset="-127"/>
                <a:ea typeface="MD이솝체" pitchFamily="18" charset="-127"/>
              </a:rPr>
              <a:t>몽실이는</a:t>
            </a:r>
            <a:r>
              <a:rPr lang="ko-KR" altLang="en-US" sz="2400" b="1" dirty="0" smtClean="0">
                <a:latin typeface="MD이솝체" pitchFamily="18" charset="-127"/>
                <a:ea typeface="MD이솝체" pitchFamily="18" charset="-127"/>
              </a:rPr>
              <a:t> 절름발이가 되는 어려움을 겪지만</a:t>
            </a:r>
            <a:r>
              <a:rPr lang="en-US" altLang="ko-KR" sz="2400" b="1" dirty="0" smtClean="0">
                <a:latin typeface="MD이솝체" pitchFamily="18" charset="-127"/>
                <a:ea typeface="MD이솝체" pitchFamily="18" charset="-127"/>
              </a:rPr>
              <a:t>,</a:t>
            </a:r>
            <a:r>
              <a:rPr lang="ko-KR" altLang="en-US" sz="2400" b="1" dirty="0" smtClean="0">
                <a:latin typeface="MD이솝체" pitchFamily="18" charset="-127"/>
                <a:ea typeface="MD이솝체" pitchFamily="18" charset="-127"/>
              </a:rPr>
              <a:t> 항상 남을 먼저 배려하고</a:t>
            </a:r>
            <a:r>
              <a:rPr lang="en-US" altLang="ko-KR" sz="2400" b="1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sz="2400" b="1" dirty="0" smtClean="0">
                <a:latin typeface="MD이솝체" pitchFamily="18" charset="-127"/>
                <a:ea typeface="MD이솝체" pitchFamily="18" charset="-127"/>
              </a:rPr>
              <a:t>용기를 가지며 꿋꿋하게 사는 내용이다</a:t>
            </a:r>
            <a:r>
              <a:rPr lang="en-US" altLang="ko-KR" sz="2400" b="1" dirty="0" smtClean="0">
                <a:latin typeface="MD이솝체" pitchFamily="18" charset="-127"/>
                <a:ea typeface="MD이솝체" pitchFamily="18" charset="-127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endParaRPr lang="en-US" altLang="ko-KR" sz="2400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buFont typeface="Arial" pitchFamily="34" charset="0"/>
              <a:buChar char="•"/>
            </a:pPr>
            <a:r>
              <a:rPr lang="ko-KR" altLang="en-US" sz="2400" b="1" dirty="0" smtClean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sz="2400" b="1" dirty="0" err="1" smtClean="0">
                <a:latin typeface="MD이솝체" pitchFamily="18" charset="-127"/>
                <a:ea typeface="MD이솝체" pitchFamily="18" charset="-127"/>
              </a:rPr>
              <a:t>몽실이는</a:t>
            </a:r>
            <a:r>
              <a:rPr lang="ko-KR" altLang="en-US" sz="2400" b="1" dirty="0" smtClean="0">
                <a:latin typeface="MD이솝체" pitchFamily="18" charset="-127"/>
                <a:ea typeface="MD이솝체" pitchFamily="18" charset="-127"/>
              </a:rPr>
              <a:t> 나중에 커서 착한 꼽추와 결혼해 가정을 꾸리고</a:t>
            </a:r>
            <a:r>
              <a:rPr lang="en-US" altLang="ko-KR" sz="2400" b="1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sz="2400" b="1" dirty="0" smtClean="0">
                <a:latin typeface="MD이솝체" pitchFamily="18" charset="-127"/>
                <a:ea typeface="MD이솝체" pitchFamily="18" charset="-127"/>
              </a:rPr>
              <a:t>가족과 즐겁고</a:t>
            </a:r>
            <a:r>
              <a:rPr lang="en-US" altLang="ko-KR" sz="2400" b="1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sz="2400" b="1" dirty="0" smtClean="0">
                <a:latin typeface="MD이솝체" pitchFamily="18" charset="-127"/>
                <a:ea typeface="MD이솝체" pitchFamily="18" charset="-127"/>
              </a:rPr>
              <a:t>행복하게 산다</a:t>
            </a:r>
            <a:r>
              <a:rPr lang="en-US" altLang="ko-KR" sz="2400" b="1" dirty="0" smtClean="0">
                <a:latin typeface="MD이솝체" pitchFamily="18" charset="-127"/>
                <a:ea typeface="MD이솝체" pitchFamily="18" charset="-127"/>
              </a:rPr>
              <a:t>.</a:t>
            </a:r>
            <a:endParaRPr lang="ko-KR" altLang="en-US" sz="2400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/>
            <a:endParaRPr lang="ko-KR" altLang="en-US" sz="24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몽실언니사진6.jpg"/>
          <p:cNvPicPr>
            <a:picLocks noChangeAspect="1"/>
          </p:cNvPicPr>
          <p:nvPr/>
        </p:nvPicPr>
        <p:blipFill>
          <a:blip r:embed="rId2" cstate="print">
            <a:lum bright="54000" contrast="-74000"/>
          </a:blip>
          <a:stretch>
            <a:fillRect/>
          </a:stretch>
        </p:blipFill>
        <p:spPr>
          <a:xfrm>
            <a:off x="0" y="0"/>
            <a:ext cx="9144000" cy="686203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800" b="1" dirty="0" smtClean="0">
                <a:latin typeface="MD이솝체" pitchFamily="18" charset="-127"/>
                <a:ea typeface="MD이솝체" pitchFamily="18" charset="-127"/>
              </a:rPr>
              <a:t>기억하고 싶은 글귀</a:t>
            </a:r>
            <a:endParaRPr lang="ko-KR" altLang="en-US" sz="4800" b="1" dirty="0">
              <a:latin typeface="MD이솝체" pitchFamily="18" charset="-127"/>
              <a:ea typeface="MD이솝체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628800"/>
            <a:ext cx="8363272" cy="48965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800" dirty="0" smtClean="0">
                <a:solidFill>
                  <a:srgbClr val="002060"/>
                </a:solidFill>
                <a:latin typeface="MD이솝체" pitchFamily="18" charset="-127"/>
                <a:ea typeface="MD이솝체" pitchFamily="18" charset="-127"/>
              </a:rPr>
              <a:t>   </a:t>
            </a:r>
            <a:r>
              <a:rPr lang="en-US" altLang="ko-KR" sz="3000" b="1" dirty="0" smtClean="0">
                <a:latin typeface="MD이솝체" pitchFamily="18" charset="-127"/>
                <a:ea typeface="MD이솝체" pitchFamily="18" charset="-127"/>
              </a:rPr>
              <a:t>“</a:t>
            </a:r>
            <a:r>
              <a:rPr lang="ko-KR" altLang="en-US" sz="3000" b="1" dirty="0" smtClean="0">
                <a:latin typeface="MD이솝체" pitchFamily="18" charset="-127"/>
                <a:ea typeface="MD이솝체" pitchFamily="18" charset="-127"/>
              </a:rPr>
              <a:t>사람은 누구나 처음 본 사람도 사람으로 </a:t>
            </a:r>
            <a:r>
              <a:rPr lang="ko-KR" altLang="en-US" sz="3000" b="1" dirty="0" err="1" smtClean="0">
                <a:latin typeface="MD이솝체" pitchFamily="18" charset="-127"/>
                <a:ea typeface="MD이솝체" pitchFamily="18" charset="-127"/>
              </a:rPr>
              <a:t>만났을때</a:t>
            </a:r>
            <a:r>
              <a:rPr lang="ko-KR" altLang="en-US" sz="3000" b="1" dirty="0" smtClean="0">
                <a:latin typeface="MD이솝체" pitchFamily="18" charset="-127"/>
                <a:ea typeface="MD이솝체" pitchFamily="18" charset="-127"/>
              </a:rPr>
              <a:t> 다 착하게 사귈 수 있어</a:t>
            </a:r>
            <a:r>
              <a:rPr lang="en-US" altLang="ko-KR" sz="3000" b="1" dirty="0" smtClean="0">
                <a:latin typeface="MD이솝체" pitchFamily="18" charset="-127"/>
                <a:ea typeface="MD이솝체" pitchFamily="18" charset="-127"/>
              </a:rPr>
              <a:t>. </a:t>
            </a:r>
            <a:r>
              <a:rPr lang="ko-KR" altLang="en-US" sz="3000" b="1" dirty="0" smtClean="0">
                <a:latin typeface="MD이솝체" pitchFamily="18" charset="-127"/>
                <a:ea typeface="MD이솝체" pitchFamily="18" charset="-127"/>
              </a:rPr>
              <a:t>그러나 신분이나 지위나 이득을 생각해서 만나면 나쁘게 된단다</a:t>
            </a:r>
            <a:r>
              <a:rPr lang="en-US" altLang="ko-KR" sz="3000" b="1" dirty="0" smtClean="0">
                <a:latin typeface="MD이솝체" pitchFamily="18" charset="-127"/>
                <a:ea typeface="MD이솝체" pitchFamily="18" charset="-127"/>
              </a:rPr>
              <a:t>. </a:t>
            </a:r>
            <a:r>
              <a:rPr lang="ko-KR" altLang="en-US" sz="3000" b="1" dirty="0" smtClean="0">
                <a:latin typeface="MD이솝체" pitchFamily="18" charset="-127"/>
                <a:ea typeface="MD이솝체" pitchFamily="18" charset="-127"/>
              </a:rPr>
              <a:t>국군이나 인민군이나 서로 만나면 적이기 때문에 죽이려 하지만 사람으로 만나면 죽일 수 없단다</a:t>
            </a:r>
            <a:r>
              <a:rPr lang="en-US" altLang="ko-KR" sz="3000" b="1" dirty="0" smtClean="0">
                <a:latin typeface="MD이솝체" pitchFamily="18" charset="-127"/>
                <a:ea typeface="MD이솝체" pitchFamily="18" charset="-127"/>
              </a:rPr>
              <a:t>.”</a:t>
            </a:r>
          </a:p>
          <a:p>
            <a:pPr>
              <a:buNone/>
            </a:pPr>
            <a:r>
              <a:rPr lang="ko-KR" altLang="en-US" sz="3000" dirty="0" smtClean="0">
                <a:latin typeface="MD이솝체" pitchFamily="18" charset="-127"/>
                <a:ea typeface="MD이솝체" pitchFamily="18" charset="-127"/>
              </a:rPr>
              <a:t>    </a:t>
            </a:r>
            <a:r>
              <a:rPr lang="en-US" altLang="ko-KR" sz="3000" dirty="0" smtClean="0">
                <a:latin typeface="MD이솝체" pitchFamily="18" charset="-127"/>
                <a:ea typeface="MD이솝체" pitchFamily="18" charset="-127"/>
              </a:rPr>
              <a:t>* </a:t>
            </a:r>
            <a:r>
              <a:rPr lang="ko-KR" altLang="en-US" sz="3000" dirty="0" smtClean="0">
                <a:latin typeface="MD이솝체" pitchFamily="18" charset="-127"/>
                <a:ea typeface="MD이솝체" pitchFamily="18" charset="-127"/>
              </a:rPr>
              <a:t>이 말은 </a:t>
            </a:r>
            <a:r>
              <a:rPr lang="en-US" altLang="ko-KR" sz="3000" dirty="0" smtClean="0">
                <a:latin typeface="MD이솝체" pitchFamily="18" charset="-127"/>
                <a:ea typeface="MD이솝체" pitchFamily="18" charset="-127"/>
              </a:rPr>
              <a:t>6.25</a:t>
            </a:r>
            <a:r>
              <a:rPr lang="ko-KR" altLang="en-US" sz="3000" dirty="0" smtClean="0">
                <a:latin typeface="MD이솝체" pitchFamily="18" charset="-127"/>
                <a:ea typeface="MD이솝체" pitchFamily="18" charset="-127"/>
              </a:rPr>
              <a:t>전쟁 때 </a:t>
            </a:r>
            <a:r>
              <a:rPr lang="ko-KR" altLang="en-US" sz="3000" dirty="0" err="1" smtClean="0">
                <a:latin typeface="MD이솝체" pitchFamily="18" charset="-127"/>
                <a:ea typeface="MD이솝체" pitchFamily="18" charset="-127"/>
              </a:rPr>
              <a:t>몽실이네</a:t>
            </a:r>
            <a:r>
              <a:rPr lang="ko-KR" altLang="en-US" sz="3000" dirty="0" smtClean="0">
                <a:latin typeface="MD이솝체" pitchFamily="18" charset="-127"/>
                <a:ea typeface="MD이솝체" pitchFamily="18" charset="-127"/>
              </a:rPr>
              <a:t> 마을로 찾아온 인민군 언니가 해준 말이다</a:t>
            </a:r>
            <a:r>
              <a:rPr lang="en-US" altLang="ko-KR" sz="3000" dirty="0" smtClean="0">
                <a:latin typeface="MD이솝체" pitchFamily="18" charset="-127"/>
                <a:ea typeface="MD이솝체" pitchFamily="18" charset="-127"/>
              </a:rPr>
              <a:t>. </a:t>
            </a:r>
          </a:p>
          <a:p>
            <a:pPr>
              <a:buNone/>
            </a:pPr>
            <a:r>
              <a:rPr lang="en-US" altLang="ko-KR" sz="3000" dirty="0" smtClean="0">
                <a:latin typeface="MD이솝체" pitchFamily="18" charset="-127"/>
                <a:ea typeface="MD이솝체" pitchFamily="18" charset="-127"/>
              </a:rPr>
              <a:t>    *</a:t>
            </a:r>
            <a:r>
              <a:rPr lang="ko-KR" altLang="en-US" sz="3000" dirty="0" smtClean="0">
                <a:latin typeface="MD이솝체" pitchFamily="18" charset="-127"/>
                <a:ea typeface="MD이솝체" pitchFamily="18" charset="-127"/>
              </a:rPr>
              <a:t>남과 북이 통일 되어 북한에 있는 내 또래친구들과 </a:t>
            </a:r>
            <a:r>
              <a:rPr lang="ko-KR" altLang="en-US" sz="3000" dirty="0" err="1" smtClean="0">
                <a:latin typeface="MD이솝체" pitchFamily="18" charset="-127"/>
                <a:ea typeface="MD이솝체" pitchFamily="18" charset="-127"/>
              </a:rPr>
              <a:t>사이좋게</a:t>
            </a:r>
            <a:r>
              <a:rPr lang="ko-KR" altLang="en-US" sz="3000" dirty="0" smtClean="0">
                <a:latin typeface="MD이솝체" pitchFamily="18" charset="-127"/>
                <a:ea typeface="MD이솝체" pitchFamily="18" charset="-127"/>
              </a:rPr>
              <a:t> 놀 수 있는 날이 하루빨리 왔으면 좋겠다</a:t>
            </a:r>
            <a:r>
              <a:rPr lang="en-US" altLang="ko-KR" sz="3000" dirty="0" smtClean="0">
                <a:latin typeface="MD이솝체" pitchFamily="18" charset="-127"/>
                <a:ea typeface="MD이솝체" pitchFamily="18" charset="-127"/>
              </a:rPr>
              <a:t>.</a:t>
            </a:r>
            <a:endParaRPr lang="ko-KR" altLang="en-US" sz="2800" dirty="0">
              <a:latin typeface="MD이솝체" pitchFamily="18" charset="-127"/>
              <a:ea typeface="MD이솝체" pitchFamily="18" charset="-127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몽실언니사진5.jpg"/>
          <p:cNvPicPr>
            <a:picLocks noChangeAspect="1"/>
          </p:cNvPicPr>
          <p:nvPr/>
        </p:nvPicPr>
        <p:blipFill>
          <a:blip r:embed="rId2" cstate="print">
            <a:lum bright="25000" contrast="-31000"/>
          </a:blip>
          <a:stretch>
            <a:fillRect/>
          </a:stretch>
        </p:blipFill>
        <p:spPr>
          <a:xfrm>
            <a:off x="3538728" y="-13918"/>
            <a:ext cx="5605272" cy="6871918"/>
          </a:xfrm>
          <a:prstGeom prst="rect">
            <a:avLst/>
          </a:prstGeom>
        </p:spPr>
      </p:pic>
      <p:sp>
        <p:nvSpPr>
          <p:cNvPr id="6" name="내용 개체 틀 2"/>
          <p:cNvSpPr>
            <a:spLocks noGrp="1"/>
          </p:cNvSpPr>
          <p:nvPr>
            <p:ph idx="1"/>
          </p:nvPr>
        </p:nvSpPr>
        <p:spPr>
          <a:xfrm>
            <a:off x="467544" y="1556792"/>
            <a:ext cx="7859216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ko-KR" altLang="en-US" b="1" dirty="0" smtClean="0">
                <a:latin typeface="MD이솝체" pitchFamily="18" charset="-127"/>
                <a:ea typeface="MD이솝체" pitchFamily="18" charset="-127"/>
              </a:rPr>
              <a:t>제목이 </a:t>
            </a:r>
            <a:r>
              <a:rPr lang="en-US" altLang="ko-KR" b="1" dirty="0" smtClean="0">
                <a:latin typeface="MD이솝체" pitchFamily="18" charset="-127"/>
                <a:ea typeface="MD이솝체" pitchFamily="18" charset="-127"/>
              </a:rPr>
              <a:t>‘</a:t>
            </a:r>
            <a:r>
              <a:rPr lang="ko-KR" altLang="en-US" b="1" dirty="0" err="1" smtClean="0">
                <a:latin typeface="MD이솝체" pitchFamily="18" charset="-127"/>
                <a:ea typeface="MD이솝체" pitchFamily="18" charset="-127"/>
              </a:rPr>
              <a:t>몽실이</a:t>
            </a:r>
            <a:r>
              <a:rPr lang="en-US" altLang="ko-KR" b="1" dirty="0" smtClean="0">
                <a:latin typeface="MD이솝체" pitchFamily="18" charset="-127"/>
                <a:ea typeface="MD이솝체" pitchFamily="18" charset="-127"/>
              </a:rPr>
              <a:t>’</a:t>
            </a:r>
            <a:r>
              <a:rPr lang="ko-KR" altLang="en-US" b="1" dirty="0" smtClean="0">
                <a:latin typeface="MD이솝체" pitchFamily="18" charset="-127"/>
                <a:ea typeface="MD이솝체" pitchFamily="18" charset="-127"/>
              </a:rPr>
              <a:t>가 아닌 </a:t>
            </a:r>
            <a:endParaRPr lang="en-US" altLang="ko-KR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buNone/>
            </a:pPr>
            <a:r>
              <a:rPr lang="en-US" altLang="ko-KR" b="1" dirty="0" smtClean="0">
                <a:latin typeface="MD이솝체" pitchFamily="18" charset="-127"/>
                <a:ea typeface="MD이솝체" pitchFamily="18" charset="-127"/>
              </a:rPr>
              <a:t>  ‘</a:t>
            </a:r>
            <a:r>
              <a:rPr lang="ko-KR" altLang="en-US" b="1" dirty="0" err="1" smtClean="0">
                <a:latin typeface="MD이솝체" pitchFamily="18" charset="-127"/>
                <a:ea typeface="MD이솝체" pitchFamily="18" charset="-127"/>
              </a:rPr>
              <a:t>몽실언니</a:t>
            </a:r>
            <a:r>
              <a:rPr lang="en-US" altLang="ko-KR" b="1" dirty="0" smtClean="0">
                <a:latin typeface="MD이솝체" pitchFamily="18" charset="-127"/>
                <a:ea typeface="MD이솝체" pitchFamily="18" charset="-127"/>
              </a:rPr>
              <a:t>’</a:t>
            </a:r>
            <a:r>
              <a:rPr lang="ko-KR" altLang="en-US" b="1" dirty="0" smtClean="0">
                <a:latin typeface="MD이솝체" pitchFamily="18" charset="-127"/>
                <a:ea typeface="MD이솝체" pitchFamily="18" charset="-127"/>
              </a:rPr>
              <a:t>인 이유</a:t>
            </a:r>
            <a:endParaRPr lang="en-US" altLang="ko-KR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buNone/>
            </a:pPr>
            <a:endParaRPr lang="en-US" altLang="ko-KR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/>
            <a:r>
              <a:rPr lang="ko-KR" altLang="en-US" b="1" dirty="0" err="1" smtClean="0">
                <a:latin typeface="MD이솝체" pitchFamily="18" charset="-127"/>
                <a:ea typeface="MD이솝체" pitchFamily="18" charset="-127"/>
              </a:rPr>
              <a:t>몽실언니를</a:t>
            </a:r>
            <a:r>
              <a:rPr lang="ko-KR" altLang="en-US" b="1" dirty="0" smtClean="0">
                <a:latin typeface="MD이솝체" pitchFamily="18" charset="-127"/>
                <a:ea typeface="MD이솝체" pitchFamily="18" charset="-127"/>
              </a:rPr>
              <a:t> </a:t>
            </a:r>
            <a:endParaRPr lang="en-US" altLang="ko-KR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buNone/>
            </a:pPr>
            <a:r>
              <a:rPr lang="en-US" altLang="ko-KR" b="1" dirty="0" smtClean="0">
                <a:latin typeface="MD이솝체" pitchFamily="18" charset="-127"/>
                <a:ea typeface="MD이솝체" pitchFamily="18" charset="-127"/>
              </a:rPr>
              <a:t>  </a:t>
            </a:r>
            <a:r>
              <a:rPr lang="ko-KR" altLang="en-US" b="1" dirty="0" smtClean="0">
                <a:latin typeface="MD이솝체" pitchFamily="18" charset="-127"/>
                <a:ea typeface="MD이솝체" pitchFamily="18" charset="-127"/>
              </a:rPr>
              <a:t>닮고 싶어요</a:t>
            </a:r>
            <a:r>
              <a:rPr lang="en-US" altLang="ko-KR" b="1" dirty="0" smtClean="0">
                <a:latin typeface="MD이솝체" pitchFamily="18" charset="-127"/>
                <a:ea typeface="MD이솝체" pitchFamily="18" charset="-127"/>
              </a:rPr>
              <a:t>.</a:t>
            </a:r>
          </a:p>
          <a:p>
            <a:pPr algn="just">
              <a:buNone/>
            </a:pPr>
            <a:endParaRPr lang="en-US" altLang="ko-KR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/>
            <a:r>
              <a:rPr lang="ko-KR" altLang="en-US" b="1" dirty="0" smtClean="0">
                <a:latin typeface="MD이솝체" pitchFamily="18" charset="-127"/>
                <a:ea typeface="MD이솝체" pitchFamily="18" charset="-127"/>
              </a:rPr>
              <a:t>친구들에게 </a:t>
            </a:r>
            <a:endParaRPr lang="en-US" altLang="ko-KR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buNone/>
            </a:pPr>
            <a:r>
              <a:rPr lang="en-US" altLang="ko-KR" b="1" dirty="0" smtClean="0">
                <a:latin typeface="MD이솝체" pitchFamily="18" charset="-127"/>
                <a:ea typeface="MD이솝체" pitchFamily="18" charset="-127"/>
              </a:rPr>
              <a:t>  </a:t>
            </a:r>
            <a:r>
              <a:rPr lang="ko-KR" altLang="en-US" b="1" dirty="0" smtClean="0">
                <a:latin typeface="MD이솝체" pitchFamily="18" charset="-127"/>
                <a:ea typeface="MD이솝체" pitchFamily="18" charset="-127"/>
              </a:rPr>
              <a:t>추천하는 이유</a:t>
            </a:r>
            <a:endParaRPr lang="ko-KR" altLang="en-US" b="1" dirty="0">
              <a:latin typeface="MD이솝체" pitchFamily="18" charset="-127"/>
              <a:ea typeface="MD이솝체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260648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smtClean="0">
                <a:latin typeface="MD이솝체" pitchFamily="18" charset="-127"/>
                <a:ea typeface="MD이솝체" pitchFamily="18" charset="-127"/>
              </a:rPr>
              <a:t>느낀 점</a:t>
            </a:r>
            <a:endParaRPr lang="ko-KR" altLang="en-US" sz="5400" b="1" dirty="0">
              <a:latin typeface="MD이솝체" pitchFamily="18" charset="-127"/>
              <a:ea typeface="MD이솝체" pitchFamily="18" charset="-127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2"/>
          <p:cNvSpPr>
            <a:spLocks noGrp="1"/>
          </p:cNvSpPr>
          <p:nvPr>
            <p:ph idx="1"/>
          </p:nvPr>
        </p:nvSpPr>
        <p:spPr>
          <a:xfrm>
            <a:off x="0" y="620688"/>
            <a:ext cx="8964000" cy="590465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ko-KR" altLang="en-US" b="1" dirty="0" smtClean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내 생각에 </a:t>
            </a:r>
            <a:r>
              <a:rPr lang="ko-KR" altLang="en-US" sz="3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제목이 </a:t>
            </a:r>
            <a:r>
              <a:rPr lang="en-US" altLang="ko-KR" sz="3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‘</a:t>
            </a:r>
            <a:r>
              <a:rPr lang="ko-KR" altLang="en-US" sz="3400" b="1" dirty="0" err="1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몽실언니</a:t>
            </a:r>
            <a:r>
              <a:rPr lang="en-US" altLang="ko-KR" sz="3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’</a:t>
            </a:r>
            <a:r>
              <a:rPr lang="ko-KR" altLang="en-US" sz="3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인 이유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는</a:t>
            </a:r>
            <a:r>
              <a:rPr lang="ko-KR" altLang="en-US" sz="3400" b="1" dirty="0" smtClean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우리와</a:t>
            </a:r>
            <a:endParaRPr lang="en-US" altLang="ko-KR" sz="3400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buNone/>
            </a:pPr>
            <a:r>
              <a:rPr lang="en-US" altLang="ko-KR" sz="3400" b="1" dirty="0" smtClean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 나이는 비슷해도 더 어른스럽고 </a:t>
            </a:r>
            <a:r>
              <a:rPr lang="ko-KR" altLang="en-US" sz="3400" b="1" dirty="0" err="1" smtClean="0">
                <a:latin typeface="MD이솝체" pitchFamily="18" charset="-127"/>
                <a:ea typeface="MD이솝체" pitchFamily="18" charset="-127"/>
              </a:rPr>
              <a:t>언니같은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 성격을 가졌기</a:t>
            </a:r>
            <a:endParaRPr lang="en-US" altLang="ko-KR" sz="3400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buNone/>
            </a:pP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  때문이라고 생각한다</a:t>
            </a:r>
            <a:r>
              <a:rPr lang="en-US" altLang="ko-KR" sz="3400" b="1" dirty="0" smtClean="0">
                <a:latin typeface="MD이솝체" pitchFamily="18" charset="-127"/>
                <a:ea typeface="MD이솝체" pitchFamily="18" charset="-127"/>
              </a:rPr>
              <a:t>.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 그리고 자신이 힘든 상황에 처해있어</a:t>
            </a:r>
            <a:endParaRPr lang="en-US" altLang="ko-KR" sz="3400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buNone/>
            </a:pPr>
            <a:r>
              <a:rPr lang="en-US" altLang="ko-KR" sz="3400" b="1" dirty="0" smtClean="0">
                <a:latin typeface="MD이솝체" pitchFamily="18" charset="-127"/>
                <a:ea typeface="MD이솝체" pitchFamily="18" charset="-127"/>
              </a:rPr>
              <a:t>  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도 항상</a:t>
            </a:r>
            <a:r>
              <a:rPr lang="en-US" altLang="ko-KR" sz="3400" b="1" dirty="0" smtClean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주변 사람들을 도와줘서 제목이 </a:t>
            </a:r>
            <a:r>
              <a:rPr lang="en-US" altLang="ko-KR" sz="3400" b="1" dirty="0" smtClean="0">
                <a:latin typeface="MD이솝체" pitchFamily="18" charset="-127"/>
                <a:ea typeface="MD이솝체" pitchFamily="18" charset="-127"/>
              </a:rPr>
              <a:t>“</a:t>
            </a:r>
            <a:r>
              <a:rPr lang="ko-KR" altLang="en-US" sz="3400" b="1" dirty="0" err="1" smtClean="0">
                <a:latin typeface="MD이솝체" pitchFamily="18" charset="-127"/>
                <a:ea typeface="MD이솝체" pitchFamily="18" charset="-127"/>
              </a:rPr>
              <a:t>몽실언니</a:t>
            </a:r>
            <a:r>
              <a:rPr lang="en-US" altLang="ko-KR" sz="3400" b="1" dirty="0" smtClean="0">
                <a:latin typeface="MD이솝체" pitchFamily="18" charset="-127"/>
                <a:ea typeface="MD이솝체" pitchFamily="18" charset="-127"/>
              </a:rPr>
              <a:t>”</a:t>
            </a:r>
          </a:p>
          <a:p>
            <a:pPr algn="just">
              <a:buNone/>
            </a:pPr>
            <a:r>
              <a:rPr lang="en-US" altLang="ko-KR" sz="3400" b="1" dirty="0" smtClean="0">
                <a:latin typeface="MD이솝체" pitchFamily="18" charset="-127"/>
                <a:ea typeface="MD이솝체" pitchFamily="18" charset="-127"/>
              </a:rPr>
              <a:t>  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인 것 같다</a:t>
            </a:r>
            <a:r>
              <a:rPr lang="en-US" altLang="ko-KR" sz="3400" b="1" dirty="0" smtClean="0">
                <a:latin typeface="MD이솝체" pitchFamily="18" charset="-127"/>
                <a:ea typeface="MD이솝체" pitchFamily="18" charset="-127"/>
              </a:rPr>
              <a:t>.</a:t>
            </a:r>
          </a:p>
          <a:p>
            <a:pPr algn="just">
              <a:buNone/>
            </a:pPr>
            <a:r>
              <a:rPr lang="en-US" altLang="ko-KR" sz="3400" b="1" dirty="0" smtClean="0">
                <a:latin typeface="MD이솝체" pitchFamily="18" charset="-127"/>
                <a:ea typeface="MD이솝체" pitchFamily="18" charset="-127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sz="3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나도 </a:t>
            </a:r>
            <a:r>
              <a:rPr lang="ko-KR" altLang="en-US" sz="3400" b="1" dirty="0" err="1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몽실언니처럼</a:t>
            </a:r>
            <a:r>
              <a:rPr lang="ko-KR" altLang="en-US" sz="3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주변사람을 잘 도와주고 </a:t>
            </a:r>
            <a:r>
              <a:rPr lang="ko-KR" altLang="en-US" sz="3400" b="1" dirty="0" err="1" smtClean="0">
                <a:latin typeface="MD이솝체" pitchFamily="18" charset="-127"/>
                <a:ea typeface="MD이솝체" pitchFamily="18" charset="-127"/>
              </a:rPr>
              <a:t>힘든일이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 </a:t>
            </a:r>
            <a:endParaRPr lang="en-US" altLang="ko-KR" sz="3400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lnSpc>
                <a:spcPct val="120000"/>
              </a:lnSpc>
              <a:buNone/>
            </a:pPr>
            <a:r>
              <a:rPr lang="en-US" altLang="ko-KR" sz="3400" b="1" dirty="0" smtClean="0">
                <a:latin typeface="MD이솝체" pitchFamily="18" charset="-127"/>
                <a:ea typeface="MD이솝체" pitchFamily="18" charset="-127"/>
              </a:rPr>
              <a:t>  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있어도 긍정적으로 생각하고 해결해야 겠다</a:t>
            </a:r>
            <a:r>
              <a:rPr lang="en-US" altLang="ko-KR" sz="3400" b="1" dirty="0" smtClean="0">
                <a:latin typeface="MD이솝체" pitchFamily="18" charset="-127"/>
                <a:ea typeface="MD이솝체" pitchFamily="18" charset="-127"/>
              </a:rPr>
              <a:t>.</a:t>
            </a:r>
          </a:p>
          <a:p>
            <a:pPr algn="just">
              <a:buNone/>
            </a:pPr>
            <a:endParaRPr lang="en-US" altLang="ko-KR" sz="3400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lnSpc>
                <a:spcPct val="120000"/>
              </a:lnSpc>
            </a:pP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sz="3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친구들에게 책을 추천 하고 싶은 이유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는</a:t>
            </a:r>
            <a:r>
              <a:rPr lang="ko-KR" altLang="en-US" sz="3400" b="1" dirty="0" smtClean="0">
                <a:solidFill>
                  <a:srgbClr val="0000FF"/>
                </a:solidFill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sz="3400" b="1" dirty="0" err="1" smtClean="0">
                <a:latin typeface="MD이솝체" pitchFamily="18" charset="-127"/>
                <a:ea typeface="MD이솝체" pitchFamily="18" charset="-127"/>
              </a:rPr>
              <a:t>몽실이가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 우리와</a:t>
            </a:r>
            <a:endParaRPr lang="en-US" altLang="ko-KR" sz="3400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lnSpc>
                <a:spcPct val="120000"/>
              </a:lnSpc>
              <a:buNone/>
            </a:pPr>
            <a:r>
              <a:rPr lang="en-US" altLang="ko-KR" sz="3400" b="1" dirty="0" smtClean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 비슷한 또래지만 본받아야 할 점이 많고</a:t>
            </a:r>
            <a:r>
              <a:rPr lang="en-US" altLang="ko-KR" sz="3400" b="1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sz="3400" b="1" dirty="0" err="1" smtClean="0">
                <a:latin typeface="MD이솝체" pitchFamily="18" charset="-127"/>
                <a:ea typeface="MD이솝체" pitchFamily="18" charset="-127"/>
              </a:rPr>
              <a:t>몽실이처럼</a:t>
            </a: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 </a:t>
            </a:r>
            <a:endParaRPr lang="en-US" altLang="ko-KR" sz="3400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lnSpc>
                <a:spcPct val="120000"/>
              </a:lnSpc>
              <a:buNone/>
            </a:pP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  어려움이 닥쳐도 포기하지 말고 끝까지 노력하라는 </a:t>
            </a:r>
            <a:endParaRPr lang="en-US" altLang="ko-KR" sz="3400" b="1" dirty="0" smtClean="0">
              <a:latin typeface="MD이솝체" pitchFamily="18" charset="-127"/>
              <a:ea typeface="MD이솝체" pitchFamily="18" charset="-127"/>
            </a:endParaRPr>
          </a:p>
          <a:p>
            <a:pPr algn="just">
              <a:lnSpc>
                <a:spcPct val="120000"/>
              </a:lnSpc>
              <a:buNone/>
            </a:pPr>
            <a:r>
              <a:rPr lang="ko-KR" altLang="en-US" sz="3400" b="1" dirty="0" smtClean="0">
                <a:latin typeface="MD이솝체" pitchFamily="18" charset="-127"/>
                <a:ea typeface="MD이솝체" pitchFamily="18" charset="-127"/>
              </a:rPr>
              <a:t>  의미에서 이 책을 추천한다</a:t>
            </a:r>
            <a:r>
              <a:rPr lang="en-US" altLang="ko-KR" sz="3400" b="1" dirty="0" smtClean="0">
                <a:latin typeface="+mn-ea"/>
              </a:rPr>
              <a:t>.</a:t>
            </a:r>
            <a:endParaRPr lang="ko-KR" altLang="en-US" sz="3400" b="1" dirty="0">
              <a:latin typeface="+mn-ea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메트로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356</Words>
  <Application>Microsoft Office PowerPoint</Application>
  <PresentationFormat>화면 슬라이드 쇼(4:3)</PresentationFormat>
  <Paragraphs>71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기억하고 싶은 글귀</vt:lpstr>
      <vt:lpstr>슬라이드 8</vt:lpstr>
      <vt:lpstr>슬라이드 9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몽실언니</dc:title>
  <dc:creator>김성욱</dc:creator>
  <cp:lastModifiedBy>김성욱</cp:lastModifiedBy>
  <cp:revision>58</cp:revision>
  <dcterms:created xsi:type="dcterms:W3CDTF">2019-03-13T11:02:53Z</dcterms:created>
  <dcterms:modified xsi:type="dcterms:W3CDTF">2019-05-21T13:52:54Z</dcterms:modified>
</cp:coreProperties>
</file>