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99FF"/>
    <a:srgbClr val="17096D"/>
    <a:srgbClr val="0000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5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A2823BC-B8D2-40C3-BEE7-E38DF8EDED75}" type="datetimeFigureOut">
              <a:rPr lang="ko-KR" altLang="en-US" smtClean="0"/>
              <a:t>2019-05-19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직사각형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직사각형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선 연결선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직선 연결선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직선 연결선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직선 연결선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직선 연결선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직선 연결선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직사각형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타원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타원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타원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타원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타원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8D58093-D684-4F57-A0A3-B89C6FB02F9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823BC-B8D2-40C3-BEE7-E38DF8EDED75}" type="datetimeFigureOut">
              <a:rPr lang="ko-KR" altLang="en-US" smtClean="0"/>
              <a:t>2019-05-19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8093-D684-4F57-A0A3-B89C6FB02F9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823BC-B8D2-40C3-BEE7-E38DF8EDED75}" type="datetimeFigureOut">
              <a:rPr lang="ko-KR" altLang="en-US" smtClean="0"/>
              <a:t>2019-05-19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8093-D684-4F57-A0A3-B89C6FB02F9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A2823BC-B8D2-40C3-BEE7-E38DF8EDED75}" type="datetimeFigureOut">
              <a:rPr lang="ko-KR" altLang="en-US" smtClean="0"/>
              <a:t>2019-05-19</a:t>
            </a:fld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8D58093-D684-4F57-A0A3-B89C6FB02F94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A2823BC-B8D2-40C3-BEE7-E38DF8EDED75}" type="datetimeFigureOut">
              <a:rPr lang="ko-KR" altLang="en-US" smtClean="0"/>
              <a:t>2019-05-19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9" name="직사각형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직선 연결선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직선 연결선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직선 연결선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직선 연결선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직선 연결선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직사각형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타원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타원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타원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타원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타원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직선 연결선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8D58093-D684-4F57-A0A3-B89C6FB02F9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823BC-B8D2-40C3-BEE7-E38DF8EDED75}" type="datetimeFigureOut">
              <a:rPr lang="ko-KR" altLang="en-US" smtClean="0"/>
              <a:t>2019-05-19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8093-D684-4F57-A0A3-B89C6FB02F94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823BC-B8D2-40C3-BEE7-E38DF8EDED75}" type="datetimeFigureOut">
              <a:rPr lang="ko-KR" altLang="en-US" smtClean="0"/>
              <a:t>2019-05-19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8093-D684-4F57-A0A3-B89C6FB02F94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A2823BC-B8D2-40C3-BEE7-E38DF8EDED75}" type="datetimeFigureOut">
              <a:rPr lang="ko-KR" altLang="en-US" smtClean="0"/>
              <a:t>2019-05-19</a:t>
            </a:fld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8D58093-D684-4F57-A0A3-B89C6FB02F94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823BC-B8D2-40C3-BEE7-E38DF8EDED75}" type="datetimeFigureOut">
              <a:rPr lang="ko-KR" altLang="en-US" smtClean="0"/>
              <a:t>2019-05-19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8093-D684-4F57-A0A3-B89C6FB02F9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선 연결선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8" name="직선 연결선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직선 연결선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직선 연결선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직사각형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직선 연결선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타원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내용 개체 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21" name="날짜 개체 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A2823BC-B8D2-40C3-BEE7-E38DF8EDED75}" type="datetimeFigureOut">
              <a:rPr lang="ko-KR" altLang="en-US" smtClean="0"/>
              <a:t>2019-05-19</a:t>
            </a:fld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8D58093-D684-4F57-A0A3-B89C6FB02F94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3" name="바닥글 개체 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선 연결선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타원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0" name="직선 연결선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직사각형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선 연결선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직선 연결선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직선 연결선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날짜 개체 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A2823BC-B8D2-40C3-BEE7-E38DF8EDED75}" type="datetimeFigureOut">
              <a:rPr lang="ko-KR" altLang="en-US" smtClean="0"/>
              <a:t>2019-05-19</a:t>
            </a:fld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8D58093-D684-4F57-A0A3-B89C6FB02F94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1" name="바닥글 개체 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선 연결선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A2823BC-B8D2-40C3-BEE7-E38DF8EDED75}" type="datetimeFigureOut">
              <a:rPr lang="ko-KR" altLang="en-US" smtClean="0"/>
              <a:t>2019-05-19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직선 연결선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직선 연결선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사각형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선 연결선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타원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8D58093-D684-4F57-A0A3-B89C6FB02F9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rtl="0" eaLnBrk="1" latinLnBrk="1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1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1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1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1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1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1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4572000" y="5733256"/>
            <a:ext cx="4104456" cy="504056"/>
          </a:xfrm>
        </p:spPr>
        <p:txBody>
          <a:bodyPr>
            <a:normAutofit fontScale="47500" lnSpcReduction="20000"/>
          </a:bodyPr>
          <a:lstStyle/>
          <a:p>
            <a:pPr algn="r"/>
            <a:r>
              <a:rPr lang="en-US" altLang="ko-KR" sz="3200" dirty="0" smtClean="0"/>
              <a:t>                                                                                 </a:t>
            </a:r>
            <a:r>
              <a:rPr lang="en-US" altLang="ko-KR" sz="3200" dirty="0" smtClean="0">
                <a:solidFill>
                  <a:schemeClr val="tx1"/>
                </a:solidFill>
                <a:latin typeface="  HY중고딕"/>
                <a:ea typeface="HY중고딕" panose="02030600000101010101" pitchFamily="18" charset="-127"/>
              </a:rPr>
              <a:t>1</a:t>
            </a:r>
            <a:r>
              <a:rPr lang="ko-KR" altLang="en-US" sz="3200" dirty="0">
                <a:solidFill>
                  <a:schemeClr val="tx1"/>
                </a:solidFill>
                <a:latin typeface="  HY중고딕"/>
                <a:ea typeface="HY중고딕" panose="02030600000101010101" pitchFamily="18" charset="-127"/>
              </a:rPr>
              <a:t>학</a:t>
            </a:r>
            <a:r>
              <a:rPr lang="ko-KR" altLang="en-US" sz="3200" dirty="0" smtClean="0">
                <a:solidFill>
                  <a:schemeClr val="tx1"/>
                </a:solidFill>
                <a:latin typeface="  HY중고딕"/>
                <a:ea typeface="HY중고딕" panose="02030600000101010101" pitchFamily="18" charset="-127"/>
              </a:rPr>
              <a:t>년 </a:t>
            </a:r>
            <a:r>
              <a:rPr lang="en-US" altLang="ko-KR" sz="3200" dirty="0" smtClean="0">
                <a:solidFill>
                  <a:schemeClr val="tx1"/>
                </a:solidFill>
                <a:latin typeface="  HY중고딕"/>
                <a:ea typeface="HY중고딕" panose="02030600000101010101" pitchFamily="18" charset="-127"/>
              </a:rPr>
              <a:t>7</a:t>
            </a:r>
            <a:r>
              <a:rPr lang="ko-KR" altLang="en-US" sz="3200" dirty="0" smtClean="0">
                <a:solidFill>
                  <a:schemeClr val="tx1"/>
                </a:solidFill>
                <a:latin typeface="  HY중고딕"/>
                <a:ea typeface="HY중고딕" panose="02030600000101010101" pitchFamily="18" charset="-127"/>
              </a:rPr>
              <a:t>반 </a:t>
            </a:r>
            <a:r>
              <a:rPr lang="en-US" altLang="ko-KR" sz="3200" dirty="0" smtClean="0">
                <a:solidFill>
                  <a:schemeClr val="tx1"/>
                </a:solidFill>
                <a:latin typeface="  HY중고딕"/>
                <a:ea typeface="HY중고딕" panose="02030600000101010101" pitchFamily="18" charset="-127"/>
              </a:rPr>
              <a:t>10</a:t>
            </a:r>
            <a:r>
              <a:rPr lang="ko-KR" altLang="en-US" sz="3200" dirty="0" smtClean="0">
                <a:solidFill>
                  <a:schemeClr val="tx1"/>
                </a:solidFill>
                <a:latin typeface="  HY중고딕"/>
                <a:ea typeface="HY중고딕" panose="02030600000101010101" pitchFamily="18" charset="-127"/>
              </a:rPr>
              <a:t>번 이예린</a:t>
            </a:r>
            <a:endParaRPr lang="ko-KR" altLang="en-US" sz="3200" dirty="0">
              <a:solidFill>
                <a:schemeClr val="tx1"/>
              </a:solidFill>
              <a:latin typeface="  HY중고딕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7372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solidFill>
            <a:srgbClr val="FF99FF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ko-KR" altLang="en-US" sz="4000" dirty="0" smtClean="0">
                <a:solidFill>
                  <a:schemeClr val="tx1"/>
                </a:solidFill>
              </a:rPr>
              <a:t>나는 누구인가 책을 읽게 된 계기</a:t>
            </a:r>
            <a:endParaRPr lang="ko-KR" altLang="en-US" sz="4000" dirty="0">
              <a:solidFill>
                <a:schemeClr val="tx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ko-KR" altLang="en-US" sz="3600" dirty="0" smtClean="0">
                <a:latin typeface="+mn-ea"/>
              </a:rPr>
              <a:t>중학교에 올라오고</a:t>
            </a:r>
            <a:r>
              <a:rPr lang="en-US" altLang="ko-KR" sz="3600" dirty="0" smtClean="0">
                <a:latin typeface="+mn-ea"/>
              </a:rPr>
              <a:t>……</a:t>
            </a:r>
          </a:p>
          <a:p>
            <a:pPr marL="0" indent="0">
              <a:buNone/>
            </a:pPr>
            <a:r>
              <a:rPr lang="ko-KR" altLang="en-US" sz="3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 나는 어떤 존재이지</a:t>
            </a:r>
            <a:r>
              <a:rPr lang="en-US" altLang="ko-KR" sz="3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?</a:t>
            </a:r>
          </a:p>
          <a:p>
            <a:pPr marL="0" indent="0">
              <a:buNone/>
            </a:pPr>
            <a:r>
              <a:rPr lang="ko-KR" altLang="en-US" sz="3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 내가 살아온 삶은</a:t>
            </a:r>
            <a:r>
              <a:rPr lang="en-US" altLang="ko-KR" sz="3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?</a:t>
            </a:r>
          </a:p>
          <a:p>
            <a:pPr marL="0" indent="0">
              <a:buNone/>
            </a:pPr>
            <a:r>
              <a:rPr lang="ko-KR" altLang="en-US" sz="3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 내가 앞으로 살아가야 할 삶은</a:t>
            </a:r>
            <a:r>
              <a:rPr lang="en-US" altLang="ko-KR" sz="3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?</a:t>
            </a:r>
          </a:p>
          <a:p>
            <a:pPr marL="0" indent="0">
              <a:buNone/>
            </a:pPr>
            <a:r>
              <a:rPr lang="ko-KR" altLang="en-US" sz="3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 내가 누구이지</a:t>
            </a:r>
            <a:r>
              <a:rPr lang="en-US" altLang="ko-KR" sz="3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?</a:t>
            </a:r>
          </a:p>
          <a:p>
            <a:pPr marL="0" indent="0">
              <a:buNone/>
            </a:pPr>
            <a:r>
              <a:rPr lang="ko-KR" altLang="en-US" sz="3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 라는 생각들이 많아졌다</a:t>
            </a:r>
            <a:endParaRPr lang="en-US" altLang="ko-KR" sz="3600" dirty="0" smtClean="0">
              <a:latin typeface="HY강M" panose="02030600000101010101" pitchFamily="18" charset="-127"/>
              <a:ea typeface="HY강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72551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solidFill>
            <a:srgbClr val="FF99FF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ko-KR" altLang="en-US" sz="4000" dirty="0" smtClean="0">
                <a:solidFill>
                  <a:schemeClr val="tx1"/>
                </a:solidFill>
              </a:rPr>
              <a:t>자기 자신을 사랑해라</a:t>
            </a:r>
            <a:endParaRPr lang="ko-KR" altLang="en-US" sz="4000" dirty="0">
              <a:solidFill>
                <a:schemeClr val="tx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ko-KR" altLang="en-US" sz="3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제가 여러분들께</a:t>
            </a:r>
            <a:endParaRPr lang="en-US" altLang="ko-KR" sz="3600" dirty="0" smtClean="0">
              <a:latin typeface="HY강M" panose="02030600000101010101" pitchFamily="18" charset="-127"/>
              <a:ea typeface="HY강M" panose="02030600000101010101" pitchFamily="18" charset="-127"/>
            </a:endParaRPr>
          </a:p>
          <a:p>
            <a:endParaRPr lang="en-US" altLang="ko-KR" sz="3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en-US" altLang="ko-KR" sz="3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“</a:t>
            </a:r>
            <a:r>
              <a:rPr lang="ko-KR" altLang="en-US" sz="3600" dirty="0" smtClean="0">
                <a:solidFill>
                  <a:srgbClr val="17096D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자기 자신을 먼저 사랑하십시오</a:t>
            </a:r>
            <a:r>
              <a:rPr lang="en-US" altLang="ko-KR" sz="3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”</a:t>
            </a:r>
          </a:p>
          <a:p>
            <a:pPr marL="0" indent="0">
              <a:buNone/>
            </a:pPr>
            <a:r>
              <a:rPr lang="ko-KR" altLang="en-US" sz="3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   </a:t>
            </a:r>
            <a:r>
              <a:rPr lang="ko-KR" altLang="en-US" sz="36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라고 말을 한다면 어떤 생각이      </a:t>
            </a:r>
            <a:endParaRPr lang="en-US" altLang="ko-KR" sz="3600" dirty="0" smtClean="0"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marL="0" indent="0">
              <a:buNone/>
            </a:pPr>
            <a:r>
              <a:rPr lang="en-US" altLang="ko-KR" sz="3600" dirty="0"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lang="en-US" altLang="ko-KR" sz="36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>   </a:t>
            </a:r>
            <a:r>
              <a:rPr lang="ko-KR" altLang="en-US" sz="36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드십니까</a:t>
            </a:r>
            <a:r>
              <a:rPr lang="en-US" altLang="ko-KR" sz="36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82268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3816424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사각형 설명선 3"/>
          <p:cNvSpPr/>
          <p:nvPr/>
        </p:nvSpPr>
        <p:spPr>
          <a:xfrm>
            <a:off x="4185957" y="1196752"/>
            <a:ext cx="4392488" cy="3384376"/>
          </a:xfrm>
          <a:prstGeom prst="wedgeRectCallou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 smtClean="0"/>
              <a:t>자기 자신을 사랑하는 </a:t>
            </a:r>
            <a:endParaRPr lang="en-US" altLang="ko-KR" sz="3200" dirty="0" smtClean="0"/>
          </a:p>
          <a:p>
            <a:pPr algn="ctr"/>
            <a:r>
              <a:rPr lang="ko-KR" altLang="en-US" sz="3200" dirty="0" smtClean="0"/>
              <a:t>법을 알아야 결국 우리는 </a:t>
            </a:r>
            <a:endParaRPr lang="en-US" altLang="ko-KR" sz="3200" dirty="0" smtClean="0"/>
          </a:p>
          <a:p>
            <a:pPr algn="ctr"/>
            <a:r>
              <a:rPr lang="ko-KR" altLang="en-US" sz="3200" dirty="0" smtClean="0"/>
              <a:t> 남을 사랑할 수 있게 된다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46934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467600" cy="1800200"/>
          </a:xfrm>
          <a:solidFill>
            <a:srgbClr val="FF99FF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ko-KR" altLang="en-US" sz="4000" dirty="0" smtClean="0">
                <a:solidFill>
                  <a:schemeClr val="tx1"/>
                </a:solidFill>
              </a:rPr>
              <a:t>자기 자신을 사랑하는 것은 굉장히 중요한 일이다</a:t>
            </a:r>
            <a:endParaRPr lang="ko-KR" altLang="en-US" sz="4000" dirty="0">
              <a:solidFill>
                <a:schemeClr val="tx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2636912"/>
            <a:ext cx="7467600" cy="3837040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32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>  </a:t>
            </a:r>
            <a:r>
              <a:rPr lang="ko-KR" altLang="en-US" sz="44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>어제의 나도 나</a:t>
            </a:r>
            <a:endParaRPr lang="en-US" altLang="ko-KR" sz="4400" dirty="0" smtClean="0"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marL="0" indent="0">
              <a:buNone/>
            </a:pPr>
            <a:r>
              <a:rPr lang="ko-KR" altLang="en-US" sz="44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>  오늘의 나도 나</a:t>
            </a:r>
            <a:endParaRPr lang="en-US" altLang="ko-KR" sz="4400" dirty="0" smtClean="0"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marL="0" indent="0">
              <a:buNone/>
            </a:pPr>
            <a:r>
              <a:rPr lang="ko-KR" altLang="en-US" sz="44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>  내일의 나도 나</a:t>
            </a:r>
            <a:endParaRPr lang="ko-KR" altLang="en-US" sz="4400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56418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179512" y="1268760"/>
            <a:ext cx="8496944" cy="5040560"/>
          </a:xfrm>
          <a:solidFill>
            <a:srgbClr val="FF99FF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ko-KR" altLang="en-US" sz="40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여러분은 자기 자신을 사랑하고 있으십니까</a:t>
            </a:r>
            <a:r>
              <a:rPr lang="en-US" altLang="ko-KR" sz="40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?</a:t>
            </a:r>
          </a:p>
          <a:p>
            <a:r>
              <a:rPr lang="ko-KR" alt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혹은</a:t>
            </a:r>
            <a:endParaRPr lang="en-US" altLang="ko-KR" sz="4000" dirty="0" smtClean="0">
              <a:solidFill>
                <a:schemeClr val="tx1">
                  <a:lumMod val="65000"/>
                  <a:lumOff val="35000"/>
                </a:schemeClr>
              </a:solidFill>
              <a:latin typeface="HY강M" panose="02030600000101010101" pitchFamily="18" charset="-127"/>
              <a:ea typeface="HY강M" panose="02030600000101010101" pitchFamily="18" charset="-127"/>
            </a:endParaRPr>
          </a:p>
          <a:p>
            <a:r>
              <a:rPr lang="ko-KR" altLang="en-US" sz="40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자기 자신을 미워하고 탓하고 있진 않으십니까</a:t>
            </a:r>
            <a:r>
              <a:rPr lang="en-US" altLang="ko-KR" sz="4000" dirty="0">
                <a:latin typeface="HY강M" panose="02030600000101010101" pitchFamily="18" charset="-127"/>
                <a:ea typeface="HY강M" panose="02030600000101010101" pitchFamily="18" charset="-127"/>
              </a:rPr>
              <a:t>?</a:t>
            </a:r>
            <a:endParaRPr lang="ko-KR" altLang="en-US" sz="4000" dirty="0">
              <a:latin typeface="HY강M" panose="02030600000101010101" pitchFamily="18" charset="-127"/>
              <a:ea typeface="HY강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01287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539552" y="2415330"/>
            <a:ext cx="7272808" cy="3096344"/>
          </a:xfrm>
          <a:prstGeom prst="roundRect">
            <a:avLst/>
          </a:prstGeom>
          <a:gradFill>
            <a:gsLst>
              <a:gs pos="10000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ko-KR" altLang="en-US" sz="5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감사합니다</a:t>
            </a:r>
            <a:endParaRPr lang="ko-KR" altLang="en-US" sz="5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36043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오렌지">
  <a:themeElements>
    <a:clrScheme name="오렌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오렌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오렌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44</TotalTime>
  <Words>109</Words>
  <Application>Microsoft Office PowerPoint</Application>
  <PresentationFormat>화면 슬라이드 쇼(4:3)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오렌지</vt:lpstr>
      <vt:lpstr>PowerPoint 프레젠테이션</vt:lpstr>
      <vt:lpstr>나는 누구인가 책을 읽게 된 계기</vt:lpstr>
      <vt:lpstr>자기 자신을 사랑해라</vt:lpstr>
      <vt:lpstr>PowerPoint 프레젠테이션</vt:lpstr>
      <vt:lpstr>자기 자신을 사랑하는 것은 굉장히 중요한 일이다</vt:lpstr>
      <vt:lpstr>PowerPoint 프레젠테이션</vt:lpstr>
      <vt:lpstr>PowerPoint 프레젠테이션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나는 누구인가</dc:title>
  <dc:creator>longbeauty@hanmail.net</dc:creator>
  <cp:lastModifiedBy>longbeauty@hanmail.net</cp:lastModifiedBy>
  <cp:revision>5</cp:revision>
  <dcterms:created xsi:type="dcterms:W3CDTF">2019-05-19T12:54:02Z</dcterms:created>
  <dcterms:modified xsi:type="dcterms:W3CDTF">2019-05-19T13:38:39Z</dcterms:modified>
</cp:coreProperties>
</file>