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2" r:id="rId4"/>
    <p:sldId id="260" r:id="rId5"/>
    <p:sldId id="263" r:id="rId6"/>
    <p:sldId id="264" r:id="rId7"/>
    <p:sldId id="261" r:id="rId8"/>
    <p:sldId id="265" r:id="rId9"/>
    <p:sldId id="266" r:id="rId10"/>
    <p:sldId id="262" r:id="rId11"/>
    <p:sldId id="267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3" autoAdjust="0"/>
    <p:restoredTop sz="94700" autoAdjust="0"/>
  </p:normalViewPr>
  <p:slideViewPr>
    <p:cSldViewPr>
      <p:cViewPr varScale="1">
        <p:scale>
          <a:sx n="87" d="100"/>
          <a:sy n="87" d="100"/>
        </p:scale>
        <p:origin x="-17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254510" y="337104"/>
            <a:ext cx="127236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2pPr>
            <a:lvl3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3pPr>
            <a:lvl4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4pPr>
            <a:lvl5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과목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저자</a:t>
            </a:r>
          </a:p>
        </p:txBody>
      </p:sp>
      <p:sp>
        <p:nvSpPr>
          <p:cNvPr id="30" name="텍스트 개체 틀 29"/>
          <p:cNvSpPr>
            <a:spLocks noGrp="1"/>
          </p:cNvSpPr>
          <p:nvPr>
            <p:ph type="body" sz="quarter" idx="11" hasCustomPrompt="1"/>
          </p:nvPr>
        </p:nvSpPr>
        <p:spPr>
          <a:xfrm>
            <a:off x="6012160" y="332656"/>
            <a:ext cx="269973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r" defTabSz="914400" rtl="0" eaLnBrk="1" latinLnBrk="1" hangingPunct="1">
              <a:buNone/>
              <a:defRPr lang="ko-KR" altLang="en-US" sz="1500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돋움체" pitchFamily="49" charset="-127"/>
                <a:ea typeface="돋움체" pitchFamily="49" charset="-127"/>
                <a:cs typeface="+mn-cs"/>
              </a:defRPr>
            </a:lvl1pPr>
            <a:lvl2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2pPr>
            <a:lvl3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3pPr>
            <a:lvl4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4pPr>
            <a:lvl5pPr marL="0" algn="ctr" defTabSz="914400" rtl="0" eaLnBrk="1" latinLnBrk="1" hangingPunct="1">
              <a:buNone/>
              <a:defRPr lang="ko-KR" altLang="en-US" sz="1500" kern="1200" spc="-180" dirty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err="1" smtClean="0"/>
              <a:t>단원별</a:t>
            </a:r>
            <a:r>
              <a:rPr lang="ko-KR" altLang="en-US" dirty="0" smtClean="0"/>
              <a:t> 내용 정리 판서 자료</a:t>
            </a:r>
          </a:p>
        </p:txBody>
      </p:sp>
      <p:sp>
        <p:nvSpPr>
          <p:cNvPr id="38" name="텍스트 개체 틀 3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411413" y="1916832"/>
            <a:ext cx="53289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3538" indent="-363538" algn="l" defTabSz="914400" rtl="0" eaLnBrk="1" latinLnBrk="1" hangingPunct="1">
              <a:buFont typeface="+mj-lt"/>
              <a:buAutoNum type="romanUcPeriod"/>
              <a:tabLst/>
              <a:defRPr lang="ko-KR" altLang="en-US" sz="2400" b="1" kern="1200" spc="-150" dirty="0" smtClean="0">
                <a:solidFill>
                  <a:srgbClr val="FF6600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1pPr>
            <a:lvl2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2pPr>
            <a:lvl3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3pPr>
            <a:lvl4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4pPr>
            <a:lvl5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err="1" smtClean="0"/>
              <a:t>단원명</a:t>
            </a:r>
            <a:endParaRPr lang="ko-KR" altLang="en-US" dirty="0" smtClean="0"/>
          </a:p>
        </p:txBody>
      </p:sp>
      <p:sp>
        <p:nvSpPr>
          <p:cNvPr id="40" name="텍스트 개체 틀 3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309971"/>
            <a:ext cx="9144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0" algn="ctr" defTabSz="914400" rtl="0" eaLnBrk="1" latinLnBrk="1" hangingPunct="1">
              <a:buNone/>
              <a:defRPr lang="ko-KR" altLang="en-US" sz="5400" kern="1200" spc="-300" dirty="0" smtClean="0">
                <a:solidFill>
                  <a:srgbClr val="94DC12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제목</a:t>
            </a:r>
          </a:p>
        </p:txBody>
      </p:sp>
      <p:sp>
        <p:nvSpPr>
          <p:cNvPr id="42" name="텍스트 개체 틀 41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213100"/>
            <a:ext cx="9144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14338" indent="-414338" algn="ctr" defTabSz="914400" rtl="0" eaLnBrk="1" latinLnBrk="1" hangingPunct="1">
              <a:buNone/>
              <a:defRPr lang="ko-KR" altLang="en-US" sz="36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</a:p>
        </p:txBody>
      </p:sp>
    </p:spTree>
    <p:extLst>
      <p:ext uri="{BB962C8B-B14F-4D97-AF65-F5344CB8AC3E}">
        <p14:creationId xmlns:p14="http://schemas.microsoft.com/office/powerpoint/2010/main" val="25869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4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43" name="차트 개체 틀 42"/>
          <p:cNvSpPr>
            <a:spLocks noGrp="1"/>
          </p:cNvSpPr>
          <p:nvPr>
            <p:ph type="chart" sz="quarter" idx="17"/>
          </p:nvPr>
        </p:nvSpPr>
        <p:spPr>
          <a:xfrm>
            <a:off x="832058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47" name="텍스트 개체 틀 46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266700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48" name="텍스트 개체 틀 46"/>
          <p:cNvSpPr>
            <a:spLocks noGrp="1"/>
          </p:cNvSpPr>
          <p:nvPr>
            <p:ph type="body" sz="quarter" idx="19" hasCustomPrompt="1"/>
          </p:nvPr>
        </p:nvSpPr>
        <p:spPr>
          <a:xfrm>
            <a:off x="1943100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66" name="텍스트 개체 틀 40"/>
          <p:cNvSpPr>
            <a:spLocks noGrp="1"/>
          </p:cNvSpPr>
          <p:nvPr>
            <p:ph type="body" sz="quarter" idx="20" hasCustomPrompt="1"/>
          </p:nvPr>
        </p:nvSpPr>
        <p:spPr>
          <a:xfrm>
            <a:off x="3200400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67" name="차트 개체 틀 42"/>
          <p:cNvSpPr>
            <a:spLocks noGrp="1"/>
          </p:cNvSpPr>
          <p:nvPr>
            <p:ph type="chart" sz="quarter" idx="21"/>
          </p:nvPr>
        </p:nvSpPr>
        <p:spPr>
          <a:xfrm>
            <a:off x="3565733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68" name="텍스트 개체 틀 46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3000375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69" name="텍스트 개체 틀 46"/>
          <p:cNvSpPr>
            <a:spLocks noGrp="1"/>
          </p:cNvSpPr>
          <p:nvPr>
            <p:ph type="body" sz="quarter" idx="23" hasCustomPrompt="1"/>
          </p:nvPr>
        </p:nvSpPr>
        <p:spPr>
          <a:xfrm>
            <a:off x="4676775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73" name="텍스트 개체 틀 40"/>
          <p:cNvSpPr>
            <a:spLocks noGrp="1"/>
          </p:cNvSpPr>
          <p:nvPr>
            <p:ph type="body" sz="quarter" idx="24" hasCustomPrompt="1"/>
          </p:nvPr>
        </p:nvSpPr>
        <p:spPr>
          <a:xfrm>
            <a:off x="5933754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74" name="차트 개체 틀 42"/>
          <p:cNvSpPr>
            <a:spLocks noGrp="1"/>
          </p:cNvSpPr>
          <p:nvPr>
            <p:ph type="chart" sz="quarter" idx="25"/>
          </p:nvPr>
        </p:nvSpPr>
        <p:spPr>
          <a:xfrm>
            <a:off x="6299087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75" name="텍스트 개체 틀 4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5733729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76" name="텍스트 개체 틀 46"/>
          <p:cNvSpPr>
            <a:spLocks noGrp="1"/>
          </p:cNvSpPr>
          <p:nvPr>
            <p:ph type="body" sz="quarter" idx="27" hasCustomPrompt="1"/>
          </p:nvPr>
        </p:nvSpPr>
        <p:spPr>
          <a:xfrm>
            <a:off x="7410129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1282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1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2" name="텍스트 개체 틀 8"/>
          <p:cNvSpPr>
            <a:spLocks noGrp="1"/>
          </p:cNvSpPr>
          <p:nvPr>
            <p:ph type="body" sz="quarter" idx="16" hasCustomPrompt="1"/>
          </p:nvPr>
        </p:nvSpPr>
        <p:spPr>
          <a:xfrm>
            <a:off x="755649" y="2120901"/>
            <a:ext cx="7664451" cy="431799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ea"/>
              <a:buAutoNum type="circleNumDbPlain"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33" name="텍스트 개체 틀 8"/>
          <p:cNvSpPr>
            <a:spLocks noGrp="1"/>
          </p:cNvSpPr>
          <p:nvPr>
            <p:ph type="body" sz="quarter" idx="17" hasCustomPrompt="1"/>
          </p:nvPr>
        </p:nvSpPr>
        <p:spPr>
          <a:xfrm>
            <a:off x="1104901" y="2568576"/>
            <a:ext cx="7315200" cy="4317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300" b="0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35" name="표 개체 틀 34"/>
          <p:cNvSpPr>
            <a:spLocks noGrp="1"/>
          </p:cNvSpPr>
          <p:nvPr>
            <p:ph type="tbl" sz="quarter" idx="18"/>
          </p:nvPr>
        </p:nvSpPr>
        <p:spPr>
          <a:xfrm>
            <a:off x="1104900" y="3124199"/>
            <a:ext cx="7315200" cy="1085851"/>
          </a:xfrm>
          <a:prstGeom prst="rect">
            <a:avLst/>
          </a:prstGeom>
        </p:spPr>
        <p:txBody>
          <a:bodyPr/>
          <a:lstStyle>
            <a:lvl1pPr>
              <a:defRPr lang="ko-KR" altLang="en-US" sz="2300" b="0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Tx/>
              <a:buNone/>
            </a:pP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9" hasCustomPrompt="1"/>
          </p:nvPr>
        </p:nvSpPr>
        <p:spPr>
          <a:xfrm>
            <a:off x="755649" y="4321176"/>
            <a:ext cx="7664451" cy="431799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ea"/>
              <a:buAutoNum type="circleNumDbPlain"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표 개체 틀 34"/>
          <p:cNvSpPr>
            <a:spLocks noGrp="1"/>
          </p:cNvSpPr>
          <p:nvPr>
            <p:ph type="tbl" sz="quarter" idx="20"/>
          </p:nvPr>
        </p:nvSpPr>
        <p:spPr>
          <a:xfrm>
            <a:off x="1104900" y="4838699"/>
            <a:ext cx="7315200" cy="1533526"/>
          </a:xfrm>
          <a:prstGeom prst="rect">
            <a:avLst/>
          </a:prstGeom>
        </p:spPr>
        <p:txBody>
          <a:bodyPr/>
          <a:lstStyle>
            <a:lvl1pPr>
              <a:defRPr lang="ko-KR" altLang="en-US" sz="2300" b="0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Tx/>
              <a:buNone/>
            </a:pP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17641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표 개체 틀 13"/>
          <p:cNvSpPr>
            <a:spLocks noGrp="1"/>
          </p:cNvSpPr>
          <p:nvPr>
            <p:ph type="tbl" sz="quarter" idx="14"/>
          </p:nvPr>
        </p:nvSpPr>
        <p:spPr>
          <a:xfrm>
            <a:off x="447675" y="1587500"/>
            <a:ext cx="7943850" cy="463391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76641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핵심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3" name="텍스트 개체 틀 52"/>
          <p:cNvSpPr>
            <a:spLocks noGrp="1"/>
          </p:cNvSpPr>
          <p:nvPr>
            <p:ph type="body" sz="quarter" idx="13" hasCustomPrompt="1"/>
          </p:nvPr>
        </p:nvSpPr>
        <p:spPr>
          <a:xfrm>
            <a:off x="627154" y="121920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갈  </a:t>
            </a:r>
            <a:r>
              <a:rPr lang="ko-KR" altLang="en-US" dirty="0" err="1" smtClean="0"/>
              <a:t>래</a:t>
            </a:r>
            <a:endParaRPr lang="ko-KR" altLang="en-US" dirty="0"/>
          </a:p>
        </p:txBody>
      </p:sp>
      <p:sp>
        <p:nvSpPr>
          <p:cNvPr id="81" name="텍스트 개체 틀 52"/>
          <p:cNvSpPr>
            <a:spLocks noGrp="1"/>
          </p:cNvSpPr>
          <p:nvPr>
            <p:ph type="body" sz="quarter" idx="15" hasCustomPrompt="1"/>
          </p:nvPr>
        </p:nvSpPr>
        <p:spPr>
          <a:xfrm>
            <a:off x="627154" y="193458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성  격</a:t>
            </a:r>
            <a:endParaRPr lang="ko-KR" altLang="en-US" dirty="0"/>
          </a:p>
        </p:txBody>
      </p:sp>
      <p:sp>
        <p:nvSpPr>
          <p:cNvPr id="93" name="텍스트 개체 틀 52"/>
          <p:cNvSpPr>
            <a:spLocks noGrp="1"/>
          </p:cNvSpPr>
          <p:nvPr>
            <p:ph type="body" sz="quarter" idx="17" hasCustomPrompt="1"/>
          </p:nvPr>
        </p:nvSpPr>
        <p:spPr>
          <a:xfrm>
            <a:off x="627154" y="336534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제  재</a:t>
            </a:r>
            <a:endParaRPr lang="ko-KR" altLang="en-US" dirty="0"/>
          </a:p>
        </p:txBody>
      </p:sp>
      <p:sp>
        <p:nvSpPr>
          <p:cNvPr id="99" name="텍스트 개체 틀 52"/>
          <p:cNvSpPr>
            <a:spLocks noGrp="1"/>
          </p:cNvSpPr>
          <p:nvPr>
            <p:ph type="body" sz="quarter" idx="18" hasCustomPrompt="1"/>
          </p:nvPr>
        </p:nvSpPr>
        <p:spPr>
          <a:xfrm>
            <a:off x="627154" y="408072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주  제</a:t>
            </a:r>
            <a:endParaRPr lang="ko-KR" altLang="en-US" dirty="0"/>
          </a:p>
        </p:txBody>
      </p:sp>
      <p:sp>
        <p:nvSpPr>
          <p:cNvPr id="105" name="텍스트 개체 틀 52"/>
          <p:cNvSpPr>
            <a:spLocks noGrp="1"/>
          </p:cNvSpPr>
          <p:nvPr>
            <p:ph type="body" sz="quarter" idx="19" hasCustomPrompt="1"/>
          </p:nvPr>
        </p:nvSpPr>
        <p:spPr>
          <a:xfrm>
            <a:off x="627154" y="4796101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err="1" smtClean="0"/>
              <a:t>특</a:t>
            </a:r>
            <a:r>
              <a:rPr lang="ko-KR" altLang="en-US" dirty="0" smtClean="0"/>
              <a:t>  징</a:t>
            </a:r>
            <a:endParaRPr lang="ko-KR" altLang="en-US" dirty="0"/>
          </a:p>
        </p:txBody>
      </p:sp>
      <p:sp>
        <p:nvSpPr>
          <p:cNvPr id="60" name="텍스트 개체 틀 52"/>
          <p:cNvSpPr>
            <a:spLocks noGrp="1"/>
          </p:cNvSpPr>
          <p:nvPr>
            <p:ph type="body" sz="quarter" idx="14" hasCustomPrompt="1"/>
          </p:nvPr>
        </p:nvSpPr>
        <p:spPr>
          <a:xfrm>
            <a:off x="627154" y="264996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어  조</a:t>
            </a:r>
            <a:endParaRPr lang="ko-KR" altLang="en-US" dirty="0"/>
          </a:p>
        </p:txBody>
      </p:sp>
      <p:sp>
        <p:nvSpPr>
          <p:cNvPr id="107" name="텍스트 개체 틀 106"/>
          <p:cNvSpPr>
            <a:spLocks noGrp="1"/>
          </p:cNvSpPr>
          <p:nvPr>
            <p:ph type="body" sz="quarter" idx="20" hasCustomPrompt="1"/>
          </p:nvPr>
        </p:nvSpPr>
        <p:spPr>
          <a:xfrm>
            <a:off x="2357437" y="127387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08" name="텍스트 개체 틀 106"/>
          <p:cNvSpPr>
            <a:spLocks noGrp="1"/>
          </p:cNvSpPr>
          <p:nvPr>
            <p:ph type="body" sz="quarter" idx="21" hasCustomPrompt="1"/>
          </p:nvPr>
        </p:nvSpPr>
        <p:spPr>
          <a:xfrm>
            <a:off x="2357437" y="198925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09" name="텍스트 개체 틀 106"/>
          <p:cNvSpPr>
            <a:spLocks noGrp="1"/>
          </p:cNvSpPr>
          <p:nvPr>
            <p:ph type="body" sz="quarter" idx="22" hasCustomPrompt="1"/>
          </p:nvPr>
        </p:nvSpPr>
        <p:spPr>
          <a:xfrm>
            <a:off x="2357437" y="270463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0" name="텍스트 개체 틀 106"/>
          <p:cNvSpPr>
            <a:spLocks noGrp="1"/>
          </p:cNvSpPr>
          <p:nvPr>
            <p:ph type="body" sz="quarter" idx="23" hasCustomPrompt="1"/>
          </p:nvPr>
        </p:nvSpPr>
        <p:spPr>
          <a:xfrm>
            <a:off x="2357437" y="342001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1" name="텍스트 개체 틀 106"/>
          <p:cNvSpPr>
            <a:spLocks noGrp="1"/>
          </p:cNvSpPr>
          <p:nvPr>
            <p:ph type="body" sz="quarter" idx="24" hasCustomPrompt="1"/>
          </p:nvPr>
        </p:nvSpPr>
        <p:spPr>
          <a:xfrm>
            <a:off x="2357437" y="413539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2" name="텍스트 개체 틀 106"/>
          <p:cNvSpPr>
            <a:spLocks noGrp="1"/>
          </p:cNvSpPr>
          <p:nvPr>
            <p:ph type="body" sz="quarter" idx="25" hasCustomPrompt="1"/>
          </p:nvPr>
        </p:nvSpPr>
        <p:spPr>
          <a:xfrm>
            <a:off x="2357437" y="4850774"/>
            <a:ext cx="6033527" cy="1603813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179388">
              <a:buSzPct val="50000"/>
              <a:buFontTx/>
              <a:buBlip>
                <a:blip r:embed="rId2"/>
              </a:buBlip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643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구성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9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0" name="텍스트 개체 틀 14"/>
          <p:cNvSpPr>
            <a:spLocks noGrp="1"/>
          </p:cNvSpPr>
          <p:nvPr>
            <p:ph type="body" sz="quarter" idx="14" hasCustomPrompt="1"/>
          </p:nvPr>
        </p:nvSpPr>
        <p:spPr>
          <a:xfrm>
            <a:off x="851646" y="1831671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1" name="텍스트 개체 틀 21"/>
          <p:cNvSpPr>
            <a:spLocks noGrp="1"/>
          </p:cNvSpPr>
          <p:nvPr>
            <p:ph type="body" sz="quarter" idx="15" hasCustomPrompt="1"/>
          </p:nvPr>
        </p:nvSpPr>
        <p:spPr>
          <a:xfrm>
            <a:off x="2294965" y="1656803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텍스트 개체 틀 14"/>
          <p:cNvSpPr>
            <a:spLocks noGrp="1"/>
          </p:cNvSpPr>
          <p:nvPr>
            <p:ph type="body" sz="quarter" idx="16" hasCustomPrompt="1"/>
          </p:nvPr>
        </p:nvSpPr>
        <p:spPr>
          <a:xfrm>
            <a:off x="851646" y="3512554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3" name="텍스트 개체 틀 21"/>
          <p:cNvSpPr>
            <a:spLocks noGrp="1"/>
          </p:cNvSpPr>
          <p:nvPr>
            <p:ph type="body" sz="quarter" idx="17" hasCustomPrompt="1"/>
          </p:nvPr>
        </p:nvSpPr>
        <p:spPr>
          <a:xfrm>
            <a:off x="2294965" y="3337686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8" hasCustomPrompt="1"/>
          </p:nvPr>
        </p:nvSpPr>
        <p:spPr>
          <a:xfrm>
            <a:off x="851646" y="5193436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5" name="텍스트 개체 틀 21"/>
          <p:cNvSpPr>
            <a:spLocks noGrp="1"/>
          </p:cNvSpPr>
          <p:nvPr>
            <p:ph type="body" sz="quarter" idx="19" hasCustomPrompt="1"/>
          </p:nvPr>
        </p:nvSpPr>
        <p:spPr>
          <a:xfrm>
            <a:off x="2294965" y="5018568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96798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구성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7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3" hasCustomPrompt="1"/>
          </p:nvPr>
        </p:nvSpPr>
        <p:spPr>
          <a:xfrm>
            <a:off x="887506" y="1396642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4" hasCustomPrompt="1"/>
          </p:nvPr>
        </p:nvSpPr>
        <p:spPr>
          <a:xfrm>
            <a:off x="2294965" y="1199604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40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7506" y="3198548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41" name="텍스트 개체 틀 21"/>
          <p:cNvSpPr>
            <a:spLocks noGrp="1"/>
          </p:cNvSpPr>
          <p:nvPr>
            <p:ph type="body" sz="quarter" idx="16" hasCustomPrompt="1"/>
          </p:nvPr>
        </p:nvSpPr>
        <p:spPr>
          <a:xfrm>
            <a:off x="2294965" y="3001510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42" name="텍스트 개체 틀 14"/>
          <p:cNvSpPr>
            <a:spLocks noGrp="1"/>
          </p:cNvSpPr>
          <p:nvPr>
            <p:ph type="body" sz="quarter" idx="17" hasCustomPrompt="1"/>
          </p:nvPr>
        </p:nvSpPr>
        <p:spPr>
          <a:xfrm>
            <a:off x="887506" y="5009419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43" name="텍스트 개체 틀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94965" y="4812381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48465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계구성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54305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19" name="텍스트 개체 틀 17"/>
          <p:cNvSpPr>
            <a:spLocks noGrp="1"/>
          </p:cNvSpPr>
          <p:nvPr>
            <p:ph type="body" sz="quarter" idx="15" hasCustomPrompt="1"/>
          </p:nvPr>
        </p:nvSpPr>
        <p:spPr>
          <a:xfrm>
            <a:off x="2400300" y="1543050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0" name="텍스트 개체 틀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6250" y="2602706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1" name="텍스트 개체 틀 17"/>
          <p:cNvSpPr>
            <a:spLocks noGrp="1"/>
          </p:cNvSpPr>
          <p:nvPr>
            <p:ph type="body" sz="quarter" idx="17" hasCustomPrompt="1"/>
          </p:nvPr>
        </p:nvSpPr>
        <p:spPr>
          <a:xfrm>
            <a:off x="2400300" y="2602706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17"/>
          <p:cNvSpPr>
            <a:spLocks noGrp="1"/>
          </p:cNvSpPr>
          <p:nvPr>
            <p:ph type="body" sz="quarter" idx="18" hasCustomPrompt="1"/>
          </p:nvPr>
        </p:nvSpPr>
        <p:spPr>
          <a:xfrm>
            <a:off x="476250" y="3662362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3" name="텍스트 개체 틀 17"/>
          <p:cNvSpPr>
            <a:spLocks noGrp="1"/>
          </p:cNvSpPr>
          <p:nvPr>
            <p:ph type="body" sz="quarter" idx="19" hasCustomPrompt="1"/>
          </p:nvPr>
        </p:nvSpPr>
        <p:spPr>
          <a:xfrm>
            <a:off x="2400300" y="3662362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4" name="텍스트 개체 틀 17"/>
          <p:cNvSpPr>
            <a:spLocks noGrp="1"/>
          </p:cNvSpPr>
          <p:nvPr>
            <p:ph type="body" sz="quarter" idx="20" hasCustomPrompt="1"/>
          </p:nvPr>
        </p:nvSpPr>
        <p:spPr>
          <a:xfrm>
            <a:off x="476250" y="4722018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5" name="텍스트 개체 틀 17"/>
          <p:cNvSpPr>
            <a:spLocks noGrp="1"/>
          </p:cNvSpPr>
          <p:nvPr>
            <p:ph type="body" sz="quarter" idx="21" hasCustomPrompt="1"/>
          </p:nvPr>
        </p:nvSpPr>
        <p:spPr>
          <a:xfrm>
            <a:off x="2400300" y="4722018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6" name="텍스트 개체 틀 17"/>
          <p:cNvSpPr>
            <a:spLocks noGrp="1"/>
          </p:cNvSpPr>
          <p:nvPr>
            <p:ph type="body" sz="quarter" idx="22" hasCustomPrompt="1"/>
          </p:nvPr>
        </p:nvSpPr>
        <p:spPr>
          <a:xfrm>
            <a:off x="476250" y="5781675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7" name="텍스트 개체 틀 17"/>
          <p:cNvSpPr>
            <a:spLocks noGrp="1"/>
          </p:cNvSpPr>
          <p:nvPr>
            <p:ph type="body" sz="quarter" idx="23" hasCustomPrompt="1"/>
          </p:nvPr>
        </p:nvSpPr>
        <p:spPr>
          <a:xfrm>
            <a:off x="2400300" y="5781675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62619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계구성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54305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19" name="텍스트 개체 틀 17"/>
          <p:cNvSpPr>
            <a:spLocks noGrp="1"/>
          </p:cNvSpPr>
          <p:nvPr>
            <p:ph type="body" sz="quarter" idx="15" hasCustomPrompt="1"/>
          </p:nvPr>
        </p:nvSpPr>
        <p:spPr>
          <a:xfrm>
            <a:off x="2400300" y="1543050"/>
            <a:ext cx="6019800" cy="1095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17"/>
          <p:cNvSpPr>
            <a:spLocks noGrp="1"/>
          </p:cNvSpPr>
          <p:nvPr>
            <p:ph type="body" sz="quarter" idx="18" hasCustomPrompt="1"/>
          </p:nvPr>
        </p:nvSpPr>
        <p:spPr>
          <a:xfrm>
            <a:off x="476250" y="2843212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3" name="텍스트 개체 틀 17"/>
          <p:cNvSpPr>
            <a:spLocks noGrp="1"/>
          </p:cNvSpPr>
          <p:nvPr>
            <p:ph type="body" sz="quarter" idx="19" hasCustomPrompt="1"/>
          </p:nvPr>
        </p:nvSpPr>
        <p:spPr>
          <a:xfrm>
            <a:off x="2400300" y="2843211"/>
            <a:ext cx="6019800" cy="15668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marR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26" name="텍스트 개체 틀 17"/>
          <p:cNvSpPr>
            <a:spLocks noGrp="1"/>
          </p:cNvSpPr>
          <p:nvPr>
            <p:ph type="body" sz="quarter" idx="22" hasCustomPrompt="1"/>
          </p:nvPr>
        </p:nvSpPr>
        <p:spPr>
          <a:xfrm>
            <a:off x="476250" y="461010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7" name="텍스트 개체 틀 17"/>
          <p:cNvSpPr>
            <a:spLocks noGrp="1"/>
          </p:cNvSpPr>
          <p:nvPr>
            <p:ph type="body" sz="quarter" idx="23" hasCustomPrompt="1"/>
          </p:nvPr>
        </p:nvSpPr>
        <p:spPr>
          <a:xfrm>
            <a:off x="2400300" y="4610099"/>
            <a:ext cx="6019800" cy="1876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marR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94590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+그림+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79" name="텍스트 개체 틀 78"/>
          <p:cNvSpPr>
            <a:spLocks noGrp="1"/>
          </p:cNvSpPr>
          <p:nvPr>
            <p:ph type="body" sz="quarter" idx="14" hasCustomPrompt="1"/>
          </p:nvPr>
        </p:nvSpPr>
        <p:spPr>
          <a:xfrm>
            <a:off x="585173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4" name="텍스트 개체 틀 78"/>
          <p:cNvSpPr>
            <a:spLocks noGrp="1"/>
          </p:cNvSpPr>
          <p:nvPr>
            <p:ph type="body" sz="quarter" idx="15" hasCustomPrompt="1"/>
          </p:nvPr>
        </p:nvSpPr>
        <p:spPr>
          <a:xfrm>
            <a:off x="6034702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8" name="텍스트 개체 틀 78"/>
          <p:cNvSpPr>
            <a:spLocks noGrp="1"/>
          </p:cNvSpPr>
          <p:nvPr>
            <p:ph type="body" sz="quarter" idx="16" hasCustomPrompt="1"/>
          </p:nvPr>
        </p:nvSpPr>
        <p:spPr>
          <a:xfrm>
            <a:off x="3309938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9" name="텍스트 개체 틀 51"/>
          <p:cNvSpPr>
            <a:spLocks noGrp="1"/>
          </p:cNvSpPr>
          <p:nvPr>
            <p:ph type="body" sz="quarter" idx="17" hasCustomPrompt="1"/>
          </p:nvPr>
        </p:nvSpPr>
        <p:spPr>
          <a:xfrm>
            <a:off x="521004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94" name="텍스트 개체 틀 51"/>
          <p:cNvSpPr>
            <a:spLocks noGrp="1"/>
          </p:cNvSpPr>
          <p:nvPr>
            <p:ph type="body" sz="quarter" idx="18" hasCustomPrompt="1"/>
          </p:nvPr>
        </p:nvSpPr>
        <p:spPr>
          <a:xfrm>
            <a:off x="3216579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266700" lvl="0" indent="-180975" algn="l" defTabSz="914400" rtl="0" eaLnBrk="1" latinLnBrk="1" hangingPunct="1">
              <a:spcBef>
                <a:spcPct val="20000"/>
              </a:spcBef>
              <a:buSzPct val="50000"/>
              <a:tabLst/>
            </a:pPr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95" name="텍스트 개체 틀 51"/>
          <p:cNvSpPr>
            <a:spLocks noGrp="1"/>
          </p:cNvSpPr>
          <p:nvPr>
            <p:ph type="body" sz="quarter" idx="19" hasCustomPrompt="1"/>
          </p:nvPr>
        </p:nvSpPr>
        <p:spPr>
          <a:xfrm>
            <a:off x="5919788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266700" lvl="0" indent="-180975" algn="l" defTabSz="914400" rtl="0" eaLnBrk="1" latinLnBrk="1" hangingPunct="1">
              <a:spcBef>
                <a:spcPct val="20000"/>
              </a:spcBef>
              <a:buSzPct val="50000"/>
              <a:buFontTx/>
              <a:buBlip>
                <a:blip r:embed="rId2"/>
              </a:buBlip>
              <a:tabLst/>
            </a:pPr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532631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833438" y="3743325"/>
            <a:ext cx="7477125" cy="0"/>
          </a:xfrm>
          <a:prstGeom prst="line">
            <a:avLst/>
          </a:prstGeom>
          <a:ln w="12700">
            <a:solidFill>
              <a:srgbClr val="6F98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텍스트 개체 틀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6544" y="1598188"/>
            <a:ext cx="7599285" cy="2121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l" defTabSz="914400" rtl="0" eaLnBrk="1" latinLnBrk="1" hangingPunct="1">
              <a:buNone/>
              <a:defRPr lang="ko-KR" alt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 hasCustomPrompt="1"/>
          </p:nvPr>
        </p:nvSpPr>
        <p:spPr>
          <a:xfrm>
            <a:off x="976544" y="3773488"/>
            <a:ext cx="7581900" cy="2254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답을 입력해주세요</a:t>
            </a:r>
            <a:endParaRPr lang="ko-KR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28" y="1358483"/>
            <a:ext cx="5181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4000" b="1" spc="-150" dirty="0">
                <a:solidFill>
                  <a:srgbClr val="6F980A"/>
                </a:solidFill>
              </a:rPr>
              <a:t>1.</a:t>
            </a:r>
            <a:endParaRPr lang="ko-KR" altLang="en-US" sz="4000" b="1" spc="-150" dirty="0">
              <a:solidFill>
                <a:srgbClr val="6F9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6619" y="1988840"/>
            <a:ext cx="2843213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l" defTabSz="914400" rtl="0" eaLnBrk="1" latinLnBrk="1" hangingPunct="1">
              <a:buNone/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2pPr>
            <a:lvl3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3pPr>
            <a:lvl4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4pPr>
            <a:lvl5pPr marL="0" algn="l" defTabSz="914400" rtl="0" eaLnBrk="1" latinLnBrk="1" hangingPunct="1">
              <a:defRPr lang="ko-KR" altLang="en-US" sz="4700" b="1" kern="1200" spc="-15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5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1" hasCustomPrompt="1"/>
          </p:nvPr>
        </p:nvSpPr>
        <p:spPr>
          <a:xfrm>
            <a:off x="4741894" y="2852738"/>
            <a:ext cx="403244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0" indent="-414338" algn="l" defTabSz="914400" rtl="0" eaLnBrk="1" latinLnBrk="1" hangingPunct="1">
              <a:buFont typeface="+mj-lt"/>
              <a:buNone/>
              <a:defRPr lang="ko-KR" altLang="en-US" sz="4000" kern="1200" spc="-100" baseline="0" dirty="0" smtClean="0">
                <a:solidFill>
                  <a:srgbClr val="94DC12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975" y="4338638"/>
            <a:ext cx="4002088" cy="489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57200" indent="-293688">
              <a:buFont typeface="+mj-lt"/>
              <a:buAutoNum type="arabicParenR"/>
              <a:defRPr sz="24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27"/>
          <p:cNvSpPr>
            <a:spLocks noGrp="1"/>
          </p:cNvSpPr>
          <p:nvPr>
            <p:ph type="body" sz="quarter" idx="16" hasCustomPrompt="1"/>
          </p:nvPr>
        </p:nvSpPr>
        <p:spPr>
          <a:xfrm>
            <a:off x="4752975" y="3803650"/>
            <a:ext cx="4003200" cy="489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84163" indent="-284163">
              <a:buFont typeface="+mj-lt"/>
              <a:buAutoNum type="arabicPeriod"/>
              <a:defRPr sz="24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err="1" smtClean="0"/>
              <a:t>단원명을</a:t>
            </a:r>
            <a:r>
              <a:rPr lang="ko-KR" altLang="en-US" dirty="0" smtClean="0"/>
              <a:t>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39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답이 'O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92392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pic>
        <p:nvPicPr>
          <p:cNvPr id="9" name="그림 8" descr="017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3962400"/>
            <a:ext cx="1762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답이 'X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92392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pic>
        <p:nvPicPr>
          <p:cNvPr id="8" name="그림 7" descr="018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4010025"/>
            <a:ext cx="27813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칸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200977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12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270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숙어+예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17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1283075"/>
            <a:ext cx="7369175" cy="762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400" b="1" spc="-150" baseline="0">
                <a:solidFill>
                  <a:srgbClr val="6F980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226751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0" name="텍스트 개체 틀 19"/>
          <p:cNvSpPr>
            <a:spLocks noGrp="1"/>
          </p:cNvSpPr>
          <p:nvPr>
            <p:ph type="body" sz="quarter" idx="21" hasCustomPrompt="1"/>
          </p:nvPr>
        </p:nvSpPr>
        <p:spPr>
          <a:xfrm>
            <a:off x="466725" y="286814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1" name="텍스트 개체 틀 19"/>
          <p:cNvSpPr>
            <a:spLocks noGrp="1"/>
          </p:cNvSpPr>
          <p:nvPr>
            <p:ph type="body" sz="quarter" idx="22" hasCustomPrompt="1"/>
          </p:nvPr>
        </p:nvSpPr>
        <p:spPr>
          <a:xfrm>
            <a:off x="466725" y="392598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19"/>
          <p:cNvSpPr>
            <a:spLocks noGrp="1"/>
          </p:cNvSpPr>
          <p:nvPr>
            <p:ph type="body" sz="quarter" idx="23" hasCustomPrompt="1"/>
          </p:nvPr>
        </p:nvSpPr>
        <p:spPr>
          <a:xfrm>
            <a:off x="466725" y="452661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lang="ko-KR" altLang="en-US" sz="3200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538163" lvl="0" indent="-358775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011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86135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spc="-15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28" name="그림 개체 틀 27"/>
          <p:cNvSpPr>
            <a:spLocks noGrp="1"/>
          </p:cNvSpPr>
          <p:nvPr>
            <p:ph type="pic" sz="quarter" idx="15"/>
          </p:nvPr>
        </p:nvSpPr>
        <p:spPr>
          <a:xfrm>
            <a:off x="607587" y="3083858"/>
            <a:ext cx="7558088" cy="284227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-342900" algn="just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646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-예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33" name="텍스트 개체 틀 15"/>
          <p:cNvSpPr>
            <a:spLocks noGrp="1"/>
          </p:cNvSpPr>
          <p:nvPr>
            <p:ph type="body" sz="quarter" idx="16" hasCustomPrompt="1"/>
          </p:nvPr>
        </p:nvSpPr>
        <p:spPr>
          <a:xfrm>
            <a:off x="3666570" y="1326775"/>
            <a:ext cx="3550210" cy="582707"/>
          </a:xfrm>
          <a:prstGeom prst="rect">
            <a:avLst/>
          </a:prstGeom>
          <a:effectLst/>
        </p:spPr>
        <p:txBody>
          <a:bodyPr bIns="0" anchor="ctr"/>
          <a:lstStyle>
            <a:lvl1pPr marL="0" indent="0" algn="r">
              <a:buNone/>
              <a:defRPr sz="2800" b="1" spc="-150" baseline="0">
                <a:solidFill>
                  <a:srgbClr val="FF6600"/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4" name="텍스트 개체 틀 15"/>
          <p:cNvSpPr>
            <a:spLocks noGrp="1"/>
          </p:cNvSpPr>
          <p:nvPr>
            <p:ph type="body" sz="quarter" idx="17" hasCustomPrompt="1"/>
          </p:nvPr>
        </p:nvSpPr>
        <p:spPr>
          <a:xfrm>
            <a:off x="7225552" y="1443318"/>
            <a:ext cx="977153" cy="466164"/>
          </a:xfrm>
          <a:prstGeom prst="rect">
            <a:avLst/>
          </a:prstGeom>
          <a:effectLst/>
        </p:spPr>
        <p:txBody>
          <a:bodyPr lIns="0" tIns="0" rIns="0" bIns="0" anchor="ctr"/>
          <a:lstStyle>
            <a:lvl1pPr marL="0" indent="0" algn="l">
              <a:buNone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7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86135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altLang="ko-KR" sz="4000" b="1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38" name="텍스트 개체 틀 25"/>
          <p:cNvSpPr>
            <a:spLocks noGrp="1"/>
          </p:cNvSpPr>
          <p:nvPr>
            <p:ph type="body" sz="quarter" idx="18" hasCustomPrompt="1"/>
          </p:nvPr>
        </p:nvSpPr>
        <p:spPr>
          <a:xfrm>
            <a:off x="605675" y="3083112"/>
            <a:ext cx="7560000" cy="861359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544769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-영영풀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33" name="텍스트 개체 틀 15"/>
          <p:cNvSpPr>
            <a:spLocks noGrp="1"/>
          </p:cNvSpPr>
          <p:nvPr>
            <p:ph type="body" sz="quarter" idx="16" hasCustomPrompt="1"/>
          </p:nvPr>
        </p:nvSpPr>
        <p:spPr>
          <a:xfrm>
            <a:off x="3666570" y="1326775"/>
            <a:ext cx="3550210" cy="582707"/>
          </a:xfrm>
          <a:prstGeom prst="rect">
            <a:avLst/>
          </a:prstGeom>
          <a:effectLst/>
        </p:spPr>
        <p:txBody>
          <a:bodyPr bIns="0" anchor="ctr"/>
          <a:lstStyle>
            <a:lvl1pPr marL="0" indent="0" algn="r">
              <a:buNone/>
              <a:defRPr lang="ko-KR" altLang="en-US" sz="2800" b="1" kern="1200" spc="-150" baseline="0" dirty="0" smtClean="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</a:p>
        </p:txBody>
      </p:sp>
      <p:sp>
        <p:nvSpPr>
          <p:cNvPr id="34" name="텍스트 개체 틀 15"/>
          <p:cNvSpPr>
            <a:spLocks noGrp="1"/>
          </p:cNvSpPr>
          <p:nvPr>
            <p:ph type="body" sz="quarter" idx="17" hasCustomPrompt="1"/>
          </p:nvPr>
        </p:nvSpPr>
        <p:spPr>
          <a:xfrm>
            <a:off x="7225552" y="1443318"/>
            <a:ext cx="977153" cy="466164"/>
          </a:xfrm>
          <a:prstGeom prst="rect">
            <a:avLst/>
          </a:prstGeom>
          <a:effectLst/>
        </p:spPr>
        <p:txBody>
          <a:bodyPr lIns="0" tIns="0" rIns="0" bIns="0" anchor="ctr"/>
          <a:lstStyle>
            <a:lvl1pPr marL="0" indent="0" algn="l">
              <a:buNone/>
              <a:defRPr lang="ko-KR" altLang="en-US" sz="2300" b="1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7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38735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altLang="ko-KR" sz="4000" b="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내용을 입력해주세요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52219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" name="표 개체 틀 13"/>
          <p:cNvSpPr>
            <a:spLocks noGrp="1"/>
          </p:cNvSpPr>
          <p:nvPr>
            <p:ph type="tbl" sz="quarter" idx="14"/>
          </p:nvPr>
        </p:nvSpPr>
        <p:spPr>
          <a:xfrm>
            <a:off x="447675" y="1238250"/>
            <a:ext cx="7972425" cy="513397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533773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독해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738703" y="1678994"/>
            <a:ext cx="7666595" cy="2321268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20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525245" y="4420232"/>
            <a:ext cx="2588991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269875" algn="l" defTabSz="914400" rtl="0" eaLnBrk="1" latinLnBrk="1" hangingPunct="1">
              <a:buFont typeface="+mj-lt"/>
              <a:buNone/>
              <a:defRPr lang="ko-KR" altLang="en-US" sz="2500" b="1" kern="1200" spc="-70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 입력</a:t>
            </a:r>
            <a:endParaRPr lang="ko-KR" altLang="en-US" dirty="0"/>
          </a:p>
        </p:txBody>
      </p:sp>
      <p:sp>
        <p:nvSpPr>
          <p:cNvPr id="27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47"/>
          <p:cNvSpPr>
            <a:spLocks noGrp="1"/>
          </p:cNvSpPr>
          <p:nvPr>
            <p:ph type="body" sz="quarter" idx="16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0" name="텍스트 개체 틀 51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011847"/>
            <a:ext cx="7467600" cy="127321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269875" algn="l" defTabSz="914400" rtl="0" eaLnBrk="1" latinLnBrk="1" hangingPunct="1">
              <a:buFont typeface="+mj-lt"/>
              <a:buNone/>
              <a:defRPr lang="ko-KR" altLang="en-US" sz="2500" b="0" kern="1200" spc="-7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361950" marR="0" lvl="0" indent="-26987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ko-KR" altLang="en-US" sz="2500" b="0" i="0" u="none" strike="noStrike" kern="1200" cap="none" spc="-7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내용 입력</a:t>
            </a:r>
            <a:endParaRPr kumimoji="0" lang="ko-KR" altLang="en-US" sz="2500" b="0" i="0" u="none" strike="noStrike" kern="1200" cap="none" spc="-7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1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04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378906"/>
            <a:ext cx="77724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-414338" algn="ctr" defTabSz="914400" rtl="0" eaLnBrk="1" latinLnBrk="1" hangingPunct="1">
              <a:buFont typeface="+mj-lt"/>
              <a:buNone/>
              <a:defRPr lang="ko-KR" altLang="en-US" sz="6000" kern="1200" spc="-450" dirty="0" smtClean="0">
                <a:solidFill>
                  <a:schemeClr val="bg1"/>
                </a:solidFill>
                <a:effectLst>
                  <a:innerShdw blurRad="50800">
                    <a:prstClr val="black"/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03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81" y="5003731"/>
            <a:ext cx="1508724" cy="1604103"/>
          </a:xfrm>
          <a:prstGeom prst="rect">
            <a:avLst/>
          </a:prstGeom>
        </p:spPr>
      </p:pic>
      <p:pic>
        <p:nvPicPr>
          <p:cNvPr id="8" name="그림 7" descr="03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1" y="4490253"/>
            <a:ext cx="3038474" cy="2367747"/>
          </a:xfrm>
          <a:prstGeom prst="rect">
            <a:avLst/>
          </a:prstGeom>
        </p:spPr>
      </p:pic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4441825"/>
            <a:ext cx="6400800" cy="554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ctr">
              <a:buFont typeface="+mj-lt"/>
              <a:buAutoNum type="arabicParenR"/>
              <a:tabLst>
                <a:tab pos="361950" algn="l"/>
                <a:tab pos="2597150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소단원</a:t>
            </a:r>
            <a:endParaRPr lang="ko-KR" altLang="en-US" dirty="0"/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06292"/>
            <a:ext cx="6400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49263" indent="-449263" algn="ctr" defTabSz="914400" rtl="0" eaLnBrk="1" latinLnBrk="1" hangingPunct="1">
              <a:buFont typeface="+mj-lt"/>
              <a:buAutoNum type="arabicPeriod"/>
              <a:tabLst>
                <a:tab pos="2795588" algn="l"/>
              </a:tabLst>
              <a:defRPr lang="ko-KR" altLang="en-US" sz="3600" b="1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대단원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39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대화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9" name="텍스트 개체 틀 47"/>
          <p:cNvSpPr>
            <a:spLocks noGrp="1"/>
          </p:cNvSpPr>
          <p:nvPr>
            <p:ph type="body" sz="quarter" idx="16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0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24" name="그림 개체 틀 23"/>
          <p:cNvSpPr>
            <a:spLocks noGrp="1"/>
          </p:cNvSpPr>
          <p:nvPr>
            <p:ph type="pic" sz="quarter" idx="17"/>
          </p:nvPr>
        </p:nvSpPr>
        <p:spPr>
          <a:xfrm>
            <a:off x="762000" y="1828800"/>
            <a:ext cx="900000" cy="900000"/>
          </a:xfrm>
          <a:prstGeom prst="roundRect">
            <a:avLst>
              <a:gd name="adj" fmla="val 10455"/>
            </a:avLst>
          </a:prstGeom>
        </p:spPr>
        <p:txBody>
          <a:bodyPr/>
          <a:lstStyle>
            <a:lvl1pPr>
              <a:buFontTx/>
              <a:buNone/>
              <a:defRPr sz="900"/>
            </a:lvl1pPr>
          </a:lstStyle>
          <a:p>
            <a:endParaRPr lang="ko-KR" altLang="en-US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18" hasCustomPrompt="1"/>
          </p:nvPr>
        </p:nvSpPr>
        <p:spPr>
          <a:xfrm>
            <a:off x="1766047" y="1828800"/>
            <a:ext cx="6406404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28" name="텍스트 개체 틀 26"/>
          <p:cNvSpPr>
            <a:spLocks noGrp="1"/>
          </p:cNvSpPr>
          <p:nvPr>
            <p:ph type="body" sz="quarter" idx="19" hasCustomPrompt="1"/>
          </p:nvPr>
        </p:nvSpPr>
        <p:spPr>
          <a:xfrm>
            <a:off x="1775013" y="2801073"/>
            <a:ext cx="6397438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17" name="그림 개체 틀 23"/>
          <p:cNvSpPr>
            <a:spLocks noGrp="1"/>
          </p:cNvSpPr>
          <p:nvPr>
            <p:ph type="pic" sz="quarter" idx="20"/>
          </p:nvPr>
        </p:nvSpPr>
        <p:spPr>
          <a:xfrm>
            <a:off x="762000" y="4333152"/>
            <a:ext cx="900000" cy="900000"/>
          </a:xfrm>
          <a:prstGeom prst="roundRect">
            <a:avLst>
              <a:gd name="adj" fmla="val 10455"/>
            </a:avLst>
          </a:prstGeom>
        </p:spPr>
        <p:txBody>
          <a:bodyPr/>
          <a:lstStyle>
            <a:lvl1pPr>
              <a:buFontTx/>
              <a:buNone/>
              <a:defRPr sz="900"/>
            </a:lvl1pPr>
          </a:lstStyle>
          <a:p>
            <a:endParaRPr lang="ko-KR" altLang="en-US"/>
          </a:p>
        </p:txBody>
      </p:sp>
      <p:sp>
        <p:nvSpPr>
          <p:cNvPr id="18" name="텍스트 개체 틀 26"/>
          <p:cNvSpPr>
            <a:spLocks noGrp="1"/>
          </p:cNvSpPr>
          <p:nvPr>
            <p:ph type="body" sz="quarter" idx="21" hasCustomPrompt="1"/>
          </p:nvPr>
        </p:nvSpPr>
        <p:spPr>
          <a:xfrm>
            <a:off x="1766047" y="4333152"/>
            <a:ext cx="6406404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19" name="텍스트 개체 틀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75013" y="5305425"/>
            <a:ext cx="6397438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</p:spTree>
    <p:extLst>
      <p:ext uri="{BB962C8B-B14F-4D97-AF65-F5344CB8AC3E}">
        <p14:creationId xmlns:p14="http://schemas.microsoft.com/office/powerpoint/2010/main" val="6114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04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378906"/>
            <a:ext cx="77724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-414338" algn="ctr" defTabSz="914400" rtl="0" eaLnBrk="1" latinLnBrk="1" hangingPunct="1">
              <a:buFont typeface="+mj-lt"/>
              <a:buNone/>
              <a:defRPr lang="ko-KR" altLang="en-US" sz="6000" kern="1200" spc="-450" dirty="0" smtClean="0">
                <a:solidFill>
                  <a:schemeClr val="bg1"/>
                </a:solidFill>
                <a:effectLst>
                  <a:innerShdw blurRad="50800">
                    <a:prstClr val="black"/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03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81" y="5003731"/>
            <a:ext cx="1508724" cy="1604103"/>
          </a:xfrm>
          <a:prstGeom prst="rect">
            <a:avLst/>
          </a:prstGeom>
        </p:spPr>
      </p:pic>
      <p:pic>
        <p:nvPicPr>
          <p:cNvPr id="8" name="그림 7" descr="03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1" y="4490253"/>
            <a:ext cx="3038474" cy="2367747"/>
          </a:xfrm>
          <a:prstGeom prst="rect">
            <a:avLst/>
          </a:prstGeom>
        </p:spPr>
      </p:pic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412776"/>
            <a:ext cx="6400800" cy="554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ctr">
              <a:buFont typeface="+mj-lt"/>
              <a:buAutoNum type="arabicParenR"/>
              <a:tabLst>
                <a:tab pos="361950" algn="l"/>
                <a:tab pos="2597150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소단원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644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칸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200977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6" name="텍스트 개체 틀 1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4705350" cy="551090"/>
          </a:xfrm>
          <a:prstGeom prst="rect">
            <a:avLst/>
          </a:prstGeom>
          <a:solidFill>
            <a:srgbClr val="825C18"/>
          </a:solidFill>
        </p:spPr>
        <p:txBody>
          <a:bodyPr/>
          <a:lstStyle/>
          <a:p>
            <a:pPr marL="354013" indent="-354013">
              <a:buNone/>
            </a:pP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8288" indent="-268288" algn="r" defTabSz="914400" rtl="0" eaLnBrk="1" latinLnBrk="1" hangingPunct="1">
              <a:buFont typeface="+mj-lt"/>
              <a:buAutoNum type="arabicParenR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9" name="텍스트 개체 틀 15"/>
          <p:cNvSpPr>
            <a:spLocks noGrp="1"/>
          </p:cNvSpPr>
          <p:nvPr>
            <p:ph type="body" sz="quarter" idx="14"/>
          </p:nvPr>
        </p:nvSpPr>
        <p:spPr>
          <a:xfrm>
            <a:off x="7678271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0" name="텍스트 개체 틀 15"/>
          <p:cNvSpPr>
            <a:spLocks noGrp="1"/>
          </p:cNvSpPr>
          <p:nvPr>
            <p:ph type="body" sz="quarter" idx="15"/>
          </p:nvPr>
        </p:nvSpPr>
        <p:spPr>
          <a:xfrm>
            <a:off x="6822145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5" name="텍스트 개체 틀 15"/>
          <p:cNvSpPr>
            <a:spLocks noGrp="1"/>
          </p:cNvSpPr>
          <p:nvPr>
            <p:ph type="body" sz="quarter" idx="16"/>
          </p:nvPr>
        </p:nvSpPr>
        <p:spPr>
          <a:xfrm>
            <a:off x="5961538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7" name="텍스트 개체 틀 15"/>
          <p:cNvSpPr>
            <a:spLocks noGrp="1"/>
          </p:cNvSpPr>
          <p:nvPr>
            <p:ph type="body" sz="quarter" idx="17"/>
          </p:nvPr>
        </p:nvSpPr>
        <p:spPr>
          <a:xfrm>
            <a:off x="5105412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8" name="텍스트 개체 틀 15"/>
          <p:cNvSpPr>
            <a:spLocks noGrp="1"/>
          </p:cNvSpPr>
          <p:nvPr>
            <p:ph type="body" sz="quarter" idx="18"/>
          </p:nvPr>
        </p:nvSpPr>
        <p:spPr>
          <a:xfrm>
            <a:off x="4267216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pic>
        <p:nvPicPr>
          <p:cNvPr id="21" name="Picture 4" descr="E:\새 폴더\이미지 파일\퀘스천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611" y="830037"/>
            <a:ext cx="6495239" cy="14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3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4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9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28763"/>
            <a:ext cx="7950884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SzPct val="50000"/>
              <a:buFontTx/>
              <a:buBlip>
                <a:blip r:embed="rId2"/>
              </a:buBlip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634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단계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arabi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0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arenR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52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buFont typeface="+mj-lt"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6" hasCustomPrompt="1"/>
          </p:nvPr>
        </p:nvSpPr>
        <p:spPr>
          <a:xfrm>
            <a:off x="755649" y="2120901"/>
            <a:ext cx="7664451" cy="1691974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53328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단계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502129" y="1533525"/>
            <a:ext cx="7943850" cy="1848030"/>
          </a:xfrm>
          <a:prstGeom prst="rect">
            <a:avLst/>
          </a:prstGeom>
        </p:spPr>
        <p:txBody>
          <a:bodyPr lIns="0" rIns="0"/>
          <a:lstStyle>
            <a:lvl1pPr marL="361950" indent="-361950">
              <a:lnSpc>
                <a:spcPct val="120000"/>
              </a:lnSpc>
              <a:buSzPct val="70000"/>
              <a:buFontTx/>
              <a:buBlip>
                <a:blip r:embed="rId2"/>
              </a:buBlip>
              <a:defRPr sz="2800" b="1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내용을 입력해 주세요</a:t>
            </a:r>
            <a:endParaRPr lang="ko-KR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62726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이미지+강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3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647825"/>
            <a:ext cx="3952875" cy="2533650"/>
          </a:xfrm>
          <a:prstGeom prst="rect">
            <a:avLst/>
          </a:prstGeom>
        </p:spPr>
        <p:txBody>
          <a:bodyPr/>
          <a:lstStyle>
            <a:lvl1pPr>
              <a:buNone/>
              <a:defRPr sz="2300" spc="-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5" hasCustomPrompt="1"/>
          </p:nvPr>
        </p:nvSpPr>
        <p:spPr>
          <a:xfrm>
            <a:off x="476250" y="4419600"/>
            <a:ext cx="7943850" cy="1943100"/>
          </a:xfrm>
          <a:prstGeom prst="rect">
            <a:avLst/>
          </a:prstGeom>
        </p:spPr>
        <p:txBody>
          <a:bodyPr lIns="108000" tIns="72000" rIns="108000" bIns="72000" anchor="ctr" anchorCtr="0"/>
          <a:lstStyle>
            <a:lvl1pPr marL="0" indent="0" algn="ctr">
              <a:buNone/>
              <a:defRPr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6"/>
          </p:nvPr>
        </p:nvSpPr>
        <p:spPr>
          <a:xfrm>
            <a:off x="4572000" y="1608138"/>
            <a:ext cx="3756011" cy="2595562"/>
          </a:xfrm>
          <a:prstGeom prst="roundRect">
            <a:avLst>
              <a:gd name="adj" fmla="val 4682"/>
            </a:avLst>
          </a:prstGeo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95389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탐구목표+과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6" name="텍스트 개체 틀 4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219325" y="1800225"/>
            <a:ext cx="6038850" cy="112395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>
              <a:buNone/>
              <a:defRPr sz="2300" spc="-150"/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7" name="텍스트 개체 틀 4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219325" y="2933700"/>
            <a:ext cx="6038850" cy="47625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266700" indent="-266700">
              <a:buFont typeface="+mj-lt"/>
              <a:buAutoNum type="arabicPeriod"/>
              <a:defRPr sz="2300" spc="-150"/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8" name="텍스트 개체 틀 45"/>
          <p:cNvSpPr>
            <a:spLocks noGrp="1"/>
          </p:cNvSpPr>
          <p:nvPr>
            <p:ph type="body" sz="quarter" idx="19" hasCustomPrompt="1"/>
          </p:nvPr>
        </p:nvSpPr>
        <p:spPr>
          <a:xfrm>
            <a:off x="661987" y="1775996"/>
            <a:ext cx="1533600" cy="432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 algn="ctr" defTabSz="914400" rtl="0" eaLnBrk="1" latinLnBrk="1" hangingPunct="1">
              <a:buNone/>
              <a:defRPr lang="ko-KR" altLang="en-US" sz="2800" b="1" kern="1200" spc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목표</a:t>
            </a:r>
            <a:endParaRPr lang="ko-KR" altLang="en-US" dirty="0"/>
          </a:p>
        </p:txBody>
      </p:sp>
      <p:sp>
        <p:nvSpPr>
          <p:cNvPr id="19" name="텍스트 개체 틀 45"/>
          <p:cNvSpPr>
            <a:spLocks noGrp="1"/>
          </p:cNvSpPr>
          <p:nvPr>
            <p:ph type="body" sz="quarter" idx="20" hasCustomPrompt="1"/>
          </p:nvPr>
        </p:nvSpPr>
        <p:spPr>
          <a:xfrm>
            <a:off x="661987" y="2920800"/>
            <a:ext cx="1533600" cy="432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 algn="ctr" defTabSz="914400" rtl="0" eaLnBrk="1" latinLnBrk="1" hangingPunct="1">
              <a:buNone/>
              <a:defRPr lang="ko-KR" altLang="en-US" sz="2800" b="1" kern="1200" spc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smtClean="0"/>
              <a:t>과정</a:t>
            </a:r>
            <a:endParaRPr lang="ko-KR" altLang="en-US" dirty="0"/>
          </a:p>
        </p:txBody>
      </p:sp>
      <p:sp>
        <p:nvSpPr>
          <p:cNvPr id="23" name="그림 개체 틀 22"/>
          <p:cNvSpPr>
            <a:spLocks noGrp="1"/>
          </p:cNvSpPr>
          <p:nvPr>
            <p:ph type="pic" sz="quarter" idx="21"/>
          </p:nvPr>
        </p:nvSpPr>
        <p:spPr>
          <a:xfrm>
            <a:off x="2219324" y="3494436"/>
            <a:ext cx="6029325" cy="2668239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514350" indent="-514350">
              <a:buFontTx/>
              <a:buNone/>
              <a:defRPr lang="ko-KR" altLang="en-US" sz="2300" kern="1200" spc="-1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endParaRPr lang="ko-KR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74678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그림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3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lnSpc>
                <a:spcPct val="80000"/>
              </a:lnSpc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9" name="그림 개체 틀 28"/>
          <p:cNvSpPr>
            <a:spLocks noGrp="1"/>
          </p:cNvSpPr>
          <p:nvPr>
            <p:ph type="pic" sz="quarter" idx="15"/>
          </p:nvPr>
        </p:nvSpPr>
        <p:spPr>
          <a:xfrm>
            <a:off x="837690" y="3295522"/>
            <a:ext cx="3528724" cy="2967198"/>
          </a:xfrm>
          <a:prstGeom prst="roundRect">
            <a:avLst>
              <a:gd name="adj" fmla="val 1569"/>
            </a:avLst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 dirty="0"/>
          </a:p>
        </p:txBody>
      </p:sp>
      <p:sp>
        <p:nvSpPr>
          <p:cNvPr id="34" name="그림 개체 틀 28"/>
          <p:cNvSpPr>
            <a:spLocks noGrp="1"/>
          </p:cNvSpPr>
          <p:nvPr>
            <p:ph type="pic" sz="quarter" idx="16"/>
          </p:nvPr>
        </p:nvSpPr>
        <p:spPr>
          <a:xfrm>
            <a:off x="4647690" y="3295522"/>
            <a:ext cx="3528724" cy="2967198"/>
          </a:xfrm>
          <a:prstGeom prst="roundRect">
            <a:avLst>
              <a:gd name="adj" fmla="val 1569"/>
            </a:avLst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97371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022.png"/>
          <p:cNvPicPr>
            <a:picLocks noChangeAspect="1"/>
          </p:cNvPicPr>
          <p:nvPr userDrawn="1"/>
        </p:nvPicPr>
        <p:blipFill>
          <a:blip r:embed="rId3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8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역사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주진오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500298" y="1916832"/>
            <a:ext cx="5328939" cy="369332"/>
          </a:xfrm>
        </p:spPr>
        <p:txBody>
          <a:bodyPr/>
          <a:lstStyle/>
          <a:p>
            <a:r>
              <a:rPr lang="ko-KR" altLang="en-US" dirty="0" smtClean="0"/>
              <a:t>근대 국가 수립 운동과 국권 수호 운동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0" y="2618898"/>
            <a:ext cx="9144000" cy="738664"/>
          </a:xfrm>
        </p:spPr>
        <p:txBody>
          <a:bodyPr/>
          <a:lstStyle/>
          <a:p>
            <a:r>
              <a:rPr lang="ko-KR" altLang="en-US" sz="4800" dirty="0" smtClean="0"/>
              <a:t>근대 개혁 운동의 전개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013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 smtClean="0"/>
              <a:t>근대 개혁 운동의 전개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p.20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개화 세력의 분화와 갑신정변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열강의 대립과 거문도 사건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2800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톈진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조약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(1885)</a:t>
            </a: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청과 일본 양국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조선에서 군대 철수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조선에 군대 파병 시 사전 연락 약속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074" name="Picture 2" descr="H:\이토 히로부미2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026" y="3356992"/>
            <a:ext cx="2397011" cy="325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800" y="5640859"/>
            <a:ext cx="3168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▶</a:t>
            </a:r>
            <a:r>
              <a:rPr lang="ko-KR" altLang="en-US" sz="1400" dirty="0" err="1" smtClean="0"/>
              <a:t>톈진</a:t>
            </a:r>
            <a:r>
              <a:rPr lang="ko-KR" altLang="en-US" sz="1400" dirty="0" smtClean="0"/>
              <a:t> 조약으로 외교적 승리를 이끈 일본 총리대신 </a:t>
            </a:r>
            <a:r>
              <a:rPr lang="ko-KR" altLang="en-US" sz="1400" dirty="0" err="1" smtClean="0"/>
              <a:t>이토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히로부미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681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314429"/>
            <a:ext cx="2736034" cy="2789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 smtClean="0"/>
              <a:t>근대 개혁 운동의 전개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p.20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개화 세력의 분화와 갑신정변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열강의 대립과 거문도 사건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2000" y="2272800"/>
            <a:ext cx="7200375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거문도 사건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(1885) 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영국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러시아의 남하를 견제하기 위해 거문도 불법 점령 →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년만에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철수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146" name="Picture 2" descr="F:\새 폴더 (2)\거문도영국군(한국사-117쪽)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253" y="4078966"/>
            <a:ext cx="8113646" cy="280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52120" y="5174397"/>
            <a:ext cx="298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◀거문도에 주둔하였던 영국군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7644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71950" y="92333"/>
            <a:ext cx="4972050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1938" indent="-261938" algn="r">
              <a:buFont typeface="+mj-lt"/>
              <a:buAutoNum type="arabicParenR"/>
            </a:pPr>
            <a:r>
              <a:rPr lang="ko-KR" altLang="en-US" b="1" spc="-18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개화 세력의 분화와 갑신정변</a:t>
            </a:r>
          </a:p>
        </p:txBody>
      </p:sp>
      <p:sp>
        <p:nvSpPr>
          <p:cNvPr id="9" name="텍스트 개체 틀 15"/>
          <p:cNvSpPr txBox="1">
            <a:spLocks/>
          </p:cNvSpPr>
          <p:nvPr/>
        </p:nvSpPr>
        <p:spPr>
          <a:xfrm>
            <a:off x="0" y="0"/>
            <a:ext cx="4705350" cy="551090"/>
          </a:xfrm>
          <a:prstGeom prst="rect">
            <a:avLst/>
          </a:prstGeom>
          <a:solidFill>
            <a:srgbClr val="825C18"/>
          </a:solidFill>
        </p:spPr>
        <p:txBody>
          <a:bodyPr anchor="b"/>
          <a:lstStyle/>
          <a:p>
            <a:pPr marL="354013" marR="0" lvl="0" indent="-354013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스스로 정리하기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60000" y="1184400"/>
            <a:ext cx="8393394" cy="2518551"/>
            <a:chOff x="486000" y="2161802"/>
            <a:chExt cx="8172000" cy="2534396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486000" y="2161802"/>
              <a:ext cx="8172000" cy="2534396"/>
            </a:xfrm>
            <a:prstGeom prst="round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3200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486000" y="2161802"/>
              <a:ext cx="8172000" cy="253439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3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044" y="2163241"/>
              <a:ext cx="7681911" cy="2320008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indent="-342900" algn="just"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tabLst>
                  <a:tab pos="0" algn="l"/>
                  <a:tab pos="542925" algn="l"/>
                </a:tabLst>
                <a:defRPr sz="3200" b="1" spc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ko-KR" altLang="en-US" dirty="0" err="1"/>
                <a:t>김홍집</a:t>
              </a:r>
              <a:r>
                <a:rPr lang="en-US" altLang="ko-KR" dirty="0"/>
                <a:t>, </a:t>
              </a:r>
              <a:r>
                <a:rPr lang="ko-KR" altLang="en-US" dirty="0"/>
                <a:t>김윤식</a:t>
              </a:r>
              <a:r>
                <a:rPr lang="en-US" altLang="ko-KR" dirty="0"/>
                <a:t>, </a:t>
              </a:r>
              <a:r>
                <a:rPr lang="ko-KR" altLang="en-US" dirty="0" err="1"/>
                <a:t>어윤중</a:t>
              </a:r>
              <a:r>
                <a:rPr lang="ko-KR" altLang="en-US" dirty="0"/>
                <a:t> 등은 일본의 메이지 유신을 본받아 서양의 기술뿐만 아니라 정치 제도와 사상까지 받아들이고자 하였다</a:t>
              </a:r>
              <a:r>
                <a:rPr lang="en-US" altLang="ko-KR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3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71950" y="92333"/>
            <a:ext cx="4972050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1938" indent="-261938" algn="r">
              <a:buFont typeface="+mj-lt"/>
              <a:buAutoNum type="arabicParenR"/>
            </a:pPr>
            <a:r>
              <a:rPr lang="ko-KR" altLang="en-US" b="1" spc="-18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개화 세력의 분화와 갑신정변</a:t>
            </a:r>
          </a:p>
        </p:txBody>
      </p:sp>
      <p:sp>
        <p:nvSpPr>
          <p:cNvPr id="9" name="텍스트 개체 틀 15"/>
          <p:cNvSpPr txBox="1">
            <a:spLocks/>
          </p:cNvSpPr>
          <p:nvPr/>
        </p:nvSpPr>
        <p:spPr>
          <a:xfrm>
            <a:off x="0" y="0"/>
            <a:ext cx="4705350" cy="551090"/>
          </a:xfrm>
          <a:prstGeom prst="rect">
            <a:avLst/>
          </a:prstGeom>
          <a:solidFill>
            <a:srgbClr val="825C18"/>
          </a:solidFill>
        </p:spPr>
        <p:txBody>
          <a:bodyPr anchor="b"/>
          <a:lstStyle/>
          <a:p>
            <a:pPr marL="354013" marR="0" lvl="0" indent="-354013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스스로 정리하기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60000" y="1184400"/>
            <a:ext cx="8393394" cy="1956568"/>
            <a:chOff x="486000" y="2161802"/>
            <a:chExt cx="8172000" cy="2534396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486000" y="2161802"/>
              <a:ext cx="8172000" cy="2534396"/>
            </a:xfrm>
            <a:prstGeom prst="round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3200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486000" y="2161802"/>
              <a:ext cx="8172000" cy="253439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3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044" y="2163241"/>
              <a:ext cx="7681911" cy="2176355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indent="-342900" algn="just"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tabLst>
                  <a:tab pos="0" algn="l"/>
                  <a:tab pos="542925" algn="l"/>
                </a:tabLst>
                <a:defRPr lang="ko-KR" altLang="en-US" sz="3200" b="1" spc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ko-KR" altLang="en-US" dirty="0" smtClean="0"/>
                <a:t>김옥균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박영효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홍영식 등은 청으로부터 자주독립을 이루는 것이 중요하다고 주장하였다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</p:grpSp>
    </p:spTree>
    <p:extLst>
      <p:ext uri="{BB962C8B-B14F-4D97-AF65-F5344CB8AC3E}">
        <p14:creationId xmlns:p14="http://schemas.microsoft.com/office/powerpoint/2010/main" val="402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71950" y="92333"/>
            <a:ext cx="4972050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1938" indent="-261938" algn="r">
              <a:buFont typeface="+mj-lt"/>
              <a:buAutoNum type="arabicParenR"/>
            </a:pPr>
            <a:r>
              <a:rPr lang="ko-KR" altLang="en-US" b="1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개화 </a:t>
            </a:r>
            <a:r>
              <a:rPr lang="ko-KR" altLang="en-US" b="1" spc="-18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세력의 분화와 갑신정변</a:t>
            </a:r>
          </a:p>
        </p:txBody>
      </p:sp>
      <p:sp>
        <p:nvSpPr>
          <p:cNvPr id="9" name="텍스트 개체 틀 15"/>
          <p:cNvSpPr txBox="1">
            <a:spLocks/>
          </p:cNvSpPr>
          <p:nvPr/>
        </p:nvSpPr>
        <p:spPr>
          <a:xfrm>
            <a:off x="0" y="0"/>
            <a:ext cx="4705350" cy="551090"/>
          </a:xfrm>
          <a:prstGeom prst="rect">
            <a:avLst/>
          </a:prstGeom>
          <a:solidFill>
            <a:srgbClr val="825C18"/>
          </a:solidFill>
        </p:spPr>
        <p:txBody>
          <a:bodyPr anchor="b"/>
          <a:lstStyle/>
          <a:p>
            <a:pPr marL="354013" marR="0" lvl="0" indent="-354013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스스로 정리하기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60000" y="1184400"/>
            <a:ext cx="8393394" cy="1956568"/>
            <a:chOff x="486000" y="2161802"/>
            <a:chExt cx="8172000" cy="2534396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486000" y="2161802"/>
              <a:ext cx="8172000" cy="2534396"/>
            </a:xfrm>
            <a:prstGeom prst="round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3200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486000" y="2161802"/>
              <a:ext cx="8172000" cy="253439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3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044" y="2163241"/>
              <a:ext cx="7681911" cy="2176355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indent="-342900" algn="just"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tabLst>
                  <a:tab pos="0" algn="l"/>
                  <a:tab pos="542925" algn="l"/>
                </a:tabLst>
                <a:defRPr lang="ko-KR" altLang="en-US" sz="3200" b="1" spc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ko-KR" altLang="en-US" dirty="0" smtClean="0"/>
                <a:t>영국은 러시아의 세력 확장을 막기 위하여 조선의 영토인 거문도를 불법으로 점령하였다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</p:grpSp>
    </p:spTree>
    <p:extLst>
      <p:ext uri="{BB962C8B-B14F-4D97-AF65-F5344CB8AC3E}">
        <p14:creationId xmlns:p14="http://schemas.microsoft.com/office/powerpoint/2010/main" val="402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4741894" y="2132856"/>
            <a:ext cx="4032448" cy="1231106"/>
          </a:xfrm>
        </p:spPr>
        <p:txBody>
          <a:bodyPr/>
          <a:lstStyle/>
          <a:p>
            <a:r>
              <a:rPr lang="ko-KR" altLang="en-US" dirty="0" smtClean="0"/>
              <a:t>근대 개혁 운동의 전개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5"/>
          </p:nvPr>
        </p:nvSpPr>
        <p:spPr>
          <a:xfrm>
            <a:off x="4572000" y="3875504"/>
            <a:ext cx="4464495" cy="489600"/>
          </a:xfrm>
        </p:spPr>
        <p:txBody>
          <a:bodyPr/>
          <a:lstStyle/>
          <a:p>
            <a:pPr marL="447675" indent="-447675">
              <a:buFont typeface="+mj-lt"/>
              <a:buAutoNum type="arabicParenR"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개화 세력의 분화와 갑신정변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>
              <a:buFont typeface="+mj-lt"/>
              <a:buAutoNum type="arabicParenR"/>
            </a:pPr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외세와 지배층에 맞선 동학 농민 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</a:rPr>
              <a:t>운동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47675" indent="-447675">
              <a:buFont typeface="+mj-lt"/>
              <a:buAutoNum type="arabicParenR"/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</a:rPr>
              <a:t>근대 개혁에 나선 조선 정부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47675" indent="-447675">
              <a:buFont typeface="+mj-lt"/>
              <a:buAutoNum type="arabicParenR"/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</a:rPr>
              <a:t>대한 제국의 수립과 독립 협회의 활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동</a:t>
            </a:r>
          </a:p>
        </p:txBody>
      </p:sp>
    </p:spTree>
    <p:extLst>
      <p:ext uri="{BB962C8B-B14F-4D97-AF65-F5344CB8AC3E}">
        <p14:creationId xmlns:p14="http://schemas.microsoft.com/office/powerpoint/2010/main" val="28146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학 </a:t>
            </a:r>
            <a:r>
              <a:rPr lang="ko-KR" altLang="en-US" dirty="0" err="1" smtClean="0"/>
              <a:t>습</a:t>
            </a:r>
            <a:r>
              <a:rPr lang="ko-KR" altLang="en-US" dirty="0" smtClean="0"/>
              <a:t> 목 표</a:t>
            </a:r>
            <a:endParaRPr lang="ko-KR" altLang="en-US" dirty="0"/>
          </a:p>
        </p:txBody>
      </p:sp>
      <p:sp>
        <p:nvSpPr>
          <p:cNvPr id="31" name="내용 개체 틀 2"/>
          <p:cNvSpPr txBox="1">
            <a:spLocks/>
          </p:cNvSpPr>
          <p:nvPr/>
        </p:nvSpPr>
        <p:spPr bwMode="auto">
          <a:xfrm>
            <a:off x="1691679" y="3645024"/>
            <a:ext cx="619268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9pPr>
          </a:lstStyle>
          <a:p>
            <a:pPr marL="539750" indent="-360363" algn="just" eaLnBrk="1" hangingPunct="1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kumimoji="0" lang="ko-KR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개화 세력이 나누어진 배경을 설명할 수 있다</a:t>
            </a:r>
            <a:r>
              <a:rPr kumimoji="0" lang="en-US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.</a:t>
            </a:r>
          </a:p>
        </p:txBody>
      </p:sp>
      <p:sp>
        <p:nvSpPr>
          <p:cNvPr id="32" name="내용 개체 틀 2"/>
          <p:cNvSpPr txBox="1">
            <a:spLocks/>
          </p:cNvSpPr>
          <p:nvPr/>
        </p:nvSpPr>
        <p:spPr bwMode="auto">
          <a:xfrm>
            <a:off x="1691680" y="4628502"/>
            <a:ext cx="61926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9pPr>
          </a:lstStyle>
          <a:p>
            <a:pPr marL="539750" indent="-360363" algn="just" eaLnBrk="1" hangingPunct="1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kumimoji="0" lang="ko-KR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갑신정변의 배경과 목표를 설명할 수 있다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1691680" y="5661248"/>
            <a:ext cx="61926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9pPr>
          </a:lstStyle>
          <a:p>
            <a:pPr marL="539750" indent="-360363" algn="just" eaLnBrk="1" hangingPunct="1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kumimoji="0" lang="ko-KR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거문도 사건의 배경을 안다</a:t>
            </a:r>
            <a:r>
              <a:rPr kumimoji="0" lang="en-US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8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9286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8571"/>
                                  </p:iterate>
                                  <p:childTnLst>
                                    <p:set>
                                      <p:cBhvr override="childStyle">
                                        <p:cTn id="1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grpId="2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8214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79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9286"/>
                                  </p:iterate>
                                  <p:childTnLst>
                                    <p:set>
                                      <p:cBhvr override="childStyle">
                                        <p:cTn id="3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8571"/>
                                  </p:iterate>
                                  <p:childTnLst>
                                    <p:set>
                                      <p:cBhvr override="childStyle"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2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8214"/>
                                  </p:iterate>
                                  <p:childTnLst>
                                    <p:set>
                                      <p:cBhvr override="childStyle">
                                        <p:cTn id="4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393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mph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9286"/>
                                  </p:iterate>
                                  <p:childTnLst>
                                    <p:set>
                                      <p:cBhvr override="childStyl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8571"/>
                                  </p:iterate>
                                  <p:childTnLst>
                                    <p:set>
                                      <p:cBhvr override="childStyle"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mph" presetSubtype="0" fill="hold" grpId="2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8214"/>
                                  </p:iterate>
                                  <p:childTnLst>
                                    <p:set>
                                      <p:cBhvr override="childStyle"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1" grpId="1" build="p"/>
      <p:bldP spid="31" grpId="2" build="p"/>
      <p:bldP spid="32" grpId="0" build="p"/>
      <p:bldP spid="32" grpId="1" build="p"/>
      <p:bldP spid="32" grpId="2" build="p"/>
      <p:bldP spid="5" grpId="0" build="p"/>
      <p:bldP spid="5" grpId="1" build="p"/>
      <p:bldP spid="5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 smtClean="0"/>
              <a:t>근대 개혁 운동의 전개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p.18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개화 세력의 분화와 갑신정변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개화 세력의 분화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756001" y="2272800"/>
            <a:ext cx="4896119" cy="665157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배경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청에 대한 정책과 개화의 방법을 둘러싸고 의견 차이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 descr="F:\새 폴더 (2)\1단원\보빙사_위키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826515"/>
            <a:ext cx="4509347" cy="2828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6131803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▶미국에 </a:t>
            </a:r>
            <a:r>
              <a:rPr lang="ko-KR" altLang="en-US" sz="1400" dirty="0" err="1" smtClean="0"/>
              <a:t>보빙사로</a:t>
            </a:r>
            <a:r>
              <a:rPr lang="ko-KR" altLang="en-US" sz="1400" dirty="0" smtClean="0"/>
              <a:t> 파견된 개화 세력의 모습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738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 smtClean="0"/>
              <a:t>근대 개혁 운동의 전개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p.18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개화 세력의 분화와 갑신정변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개화 세력의 분화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2339752" y="2272800"/>
            <a:ext cx="6080699" cy="665157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온건 개화파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김홍집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김윤식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어윤중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등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청과의 사대 관계 인정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청의 </a:t>
            </a: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양무운동을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본받아 정치 제도와 사상을 유지하면서 서양의 기술만을 수용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F:\새 폴더 (2)\1단원\김홍집(뉴스뱅크,조선-01242004031131102271)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4" y="3196736"/>
            <a:ext cx="3479056" cy="368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07904" y="6165304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smtClean="0"/>
              <a:t>◀온건 개화파의 중심 인물이었던 </a:t>
            </a:r>
            <a:r>
              <a:rPr lang="ko-KR" altLang="en-US" sz="1400" dirty="0" err="1" smtClean="0"/>
              <a:t>김홍집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000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 smtClean="0"/>
              <a:t>근대 개혁 운동의 전개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p.18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개화 세력의 분화와 갑신정변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개화 세력의 분화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756001" y="2272800"/>
            <a:ext cx="5040135" cy="665157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3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급진 개화파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김옥균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박영효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홍영식 등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청으로부터 자주독립 추구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일본의 메이지 유신을 본받아 서양의 기술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정치 제도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사상까지 수용해야 한다고 주장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074" name="Picture 2" descr="F:\새 폴더 (2)\1단원\김옥균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3054" y="2937957"/>
            <a:ext cx="3177029" cy="39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79712" y="6165304"/>
            <a:ext cx="3534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smtClean="0"/>
              <a:t>▶급진 개화파의 중심 인물이었던 김옥균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000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 smtClean="0"/>
              <a:t>근대 개혁 운동의 전개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p.19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개화 세력의 분화와 갑신정변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갑신정변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756001" y="3771955"/>
            <a:ext cx="7344391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배경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정부의 개화 정책 추진 부족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청의 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내정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간섭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국가 재정의 부족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49263" lvl="0" indent="-449263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ko-KR" altLang="en-US" sz="2400" b="1" spc="-7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김옥균 등 급진 개화파</a:t>
            </a:r>
            <a:r>
              <a:rPr lang="en-US" altLang="ko-KR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정변을 통해 청의 간섭을 벗어나 근대적 국가를 세워야 한다고 생각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H:\새 폴더 (2)\1단원\우정총국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919" y="795030"/>
            <a:ext cx="3996416" cy="26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4919" y="3431370"/>
            <a:ext cx="399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r"/>
            <a:r>
              <a:rPr lang="ko-KR" altLang="en-US" sz="1400" dirty="0" smtClean="0"/>
              <a:t>▲갑신정변이 시작되었던 우정총국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681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723" y="2785558"/>
            <a:ext cx="3298728" cy="279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 smtClean="0"/>
              <a:t>근대 개혁 운동의 전개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p.19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개화 세력의 분화와 갑신정변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갑신정변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756001" y="2272800"/>
            <a:ext cx="7488407" cy="665157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갑신정변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(1884)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일본의 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지원을 받아 권력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장악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갑신정변의 개혁 내용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청에 대한 사대 관계 청산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문벌의 폐지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조세 제도의 개혁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49263" lvl="0" indent="-449263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ko-KR" altLang="en-US" sz="2400" b="1" spc="-7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청군의 개입으로 </a:t>
            </a:r>
            <a:r>
              <a:rPr lang="en-US" altLang="ko-KR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일만에 실패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 smtClean="0"/>
              <a:t>근대 개혁 운동의 전개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p.19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개화 세력의 분화와 갑신정변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갑신정변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580525"/>
              </p:ext>
            </p:extLst>
          </p:nvPr>
        </p:nvGraphicFramePr>
        <p:xfrm>
          <a:off x="755576" y="2276871"/>
          <a:ext cx="7704856" cy="3816424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440160"/>
                <a:gridCol w="6264696"/>
              </a:tblGrid>
              <a:tr h="19082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kern="1200" spc="-7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의의</a:t>
                      </a:r>
                      <a:endParaRPr lang="ko-KR" altLang="en-US" sz="3200" b="1" kern="1200" spc="-7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궁서" pitchFamily="18" charset="-127"/>
                        <a:ea typeface="HY궁서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자주적 근대 국가 수립 운동</a:t>
                      </a:r>
                      <a:endParaRPr lang="ko-KR" altLang="en-US" sz="2400" kern="1200" spc="-7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082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kern="1200" spc="-7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한계</a:t>
                      </a:r>
                      <a:endParaRPr lang="ko-KR" altLang="en-US" sz="3200" b="1" kern="1200" spc="-7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궁서" pitchFamily="18" charset="-127"/>
                        <a:ea typeface="HY궁서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일본이라는 외세에 의존</a:t>
                      </a:r>
                      <a:endParaRPr lang="en-US" altLang="ko-KR" sz="2400" kern="1200" spc="-7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급진적 방식으로 진행 → 백성과 관료의 지지를 얻지 못함</a:t>
                      </a:r>
                      <a:endParaRPr lang="ko-KR" altLang="en-US" sz="2400" kern="1200" spc="-7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1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내지">
  <a:themeElements>
    <a:clrScheme name="사용자 지정 3">
      <a:dk1>
        <a:sysClr val="windowText" lastClr="000000"/>
      </a:dk1>
      <a:lt1>
        <a:sysClr val="window" lastClr="FFFFFF"/>
      </a:lt1>
      <a:dk2>
        <a:srgbClr val="4E5B6F"/>
      </a:dk2>
      <a:lt2>
        <a:srgbClr val="F2F2F2"/>
      </a:lt2>
      <a:accent1>
        <a:srgbClr val="9CE21E"/>
      </a:accent1>
      <a:accent2>
        <a:srgbClr val="9FC610"/>
      </a:accent2>
      <a:accent3>
        <a:srgbClr val="D3F67C"/>
      </a:accent3>
      <a:accent4>
        <a:srgbClr val="6F980A"/>
      </a:accent4>
      <a:accent5>
        <a:srgbClr val="EFFAC8"/>
      </a:accent5>
      <a:accent6>
        <a:srgbClr val="D1F15A"/>
      </a:accent6>
      <a:hlink>
        <a:srgbClr val="77940B"/>
      </a:hlink>
      <a:folHlink>
        <a:srgbClr val="374C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409</Words>
  <Application>Microsoft Office PowerPoint</Application>
  <PresentationFormat>화면 슬라이드 쇼(4:3)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1_내지</vt:lpstr>
      <vt:lpstr>PowerPoint 프레젠테이션</vt:lpstr>
      <vt:lpstr>PowerPoint 프레젠테이션</vt:lpstr>
      <vt:lpstr>학 습 목 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Rasiel2</dc:creator>
  <cp:lastModifiedBy>Rasiel</cp:lastModifiedBy>
  <cp:revision>16</cp:revision>
  <dcterms:created xsi:type="dcterms:W3CDTF">2013-04-02T09:21:36Z</dcterms:created>
  <dcterms:modified xsi:type="dcterms:W3CDTF">2013-04-27T03:52:07Z</dcterms:modified>
</cp:coreProperties>
</file>