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trictFirstAndLastChars="0" autoCompressPictures="0">
  <p:sldMasterIdLst>
    <p:sldMasterId id="2147483679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C5BDBF0E-F462-441E-8C25-2045055F9C2D}" styleName="Table_0">
    <a:wholeTbl>
      <a:tcTxStyle/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w="med" len="med"/>
              <a:tailEnd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w="med" len="med"/>
              <a:tailEnd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w="med" len="med"/>
              <a:tailEnd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w="med" len="med"/>
              <a:tailEnd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w="med" len="med"/>
              <a:tailEnd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w="med" len="med"/>
              <a:tailEnd w="med" len="med"/>
            </a:ln>
          </a:insideV>
        </a:tcBdr>
      </a:tcStyle>
    </a:wholeTbl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517" autoAdjust="0"/>
    <p:restoredTop sz="93383"/>
  </p:normalViewPr>
  <p:slideViewPr>
    <p:cSldViewPr snapToGrid="0">
      <p:cViewPr varScale="1">
        <p:scale>
          <a:sx n="100" d="100"/>
          <a:sy n="100" d="100"/>
        </p:scale>
        <p:origin x="784" y="56"/>
      </p:cViewPr>
      <p:guideLst>
        <p:guide orient="horz" pos="161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2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handoutMaster" Target="handoutMasters/handout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presProps" Target="presProps.xml"  /><Relationship Id="rId33" Type="http://schemas.openxmlformats.org/officeDocument/2006/relationships/viewProps" Target="viewProps.xml"  /><Relationship Id="rId34" Type="http://schemas.openxmlformats.org/officeDocument/2006/relationships/theme" Target="theme/theme1.xml"  /><Relationship Id="rId35" Type="http://schemas.openxmlformats.org/officeDocument/2006/relationships/tableStyles" Target="tableStyles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C753245-E999-4AFF-A255-923523E2412C}" type="datetime1">
              <a:rPr lang="ko-KR" altLang="en-US"/>
              <a:pPr lvl="0">
                <a:defRPr/>
              </a:pPr>
              <a:t>2022-04-18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B222F11F-A7D3-42F8-BAB2-1B513AB9D28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20.xml.rels><?xml version="1.0" encoding="UTF-8" standalone="yes" ?><Relationships xmlns="http://schemas.openxmlformats.org/package/2006/relationships"><Relationship Id="rId1" Type="http://schemas.openxmlformats.org/officeDocument/2006/relationships/slide" Target="../slides/slide21.xml"  /><Relationship Id="rId2" Type="http://schemas.openxmlformats.org/officeDocument/2006/relationships/notesMaster" Target="../notesMasters/notesMaster1.xml"  /></Relationships>
</file>

<file path=ppt/notesSlides/_rels/notesSlide2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2.xml"  /><Relationship Id="rId2" Type="http://schemas.openxmlformats.org/officeDocument/2006/relationships/notesMaster" Target="../notesMasters/notesMaster1.xml"  /></Relationships>
</file>

<file path=ppt/notesSlides/_rels/notesSlide2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3.xml"  /><Relationship Id="rId2" Type="http://schemas.openxmlformats.org/officeDocument/2006/relationships/notesMaster" Target="../notesMasters/notesMaster1.xml"  /></Relationships>
</file>

<file path=ppt/notesSlides/_rels/notesSlide23.xml.rels><?xml version="1.0" encoding="UTF-8" standalone="yes" ?><Relationships xmlns="http://schemas.openxmlformats.org/package/2006/relationships"><Relationship Id="rId1" Type="http://schemas.openxmlformats.org/officeDocument/2006/relationships/slide" Target="../slides/slide24.xml"  /><Relationship Id="rId2" Type="http://schemas.openxmlformats.org/officeDocument/2006/relationships/notesMaster" Target="../notesMasters/notesMaster1.xml"  /></Relationships>
</file>

<file path=ppt/notesSlides/_rels/notesSlide24.xml.rels><?xml version="1.0" encoding="UTF-8" standalone="yes" ?><Relationships xmlns="http://schemas.openxmlformats.org/package/2006/relationships"><Relationship Id="rId1" Type="http://schemas.openxmlformats.org/officeDocument/2006/relationships/slide" Target="../slides/slide25.xml"  /><Relationship Id="rId2" Type="http://schemas.openxmlformats.org/officeDocument/2006/relationships/notesMaster" Target="../notesMasters/notesMaster1.xml"  /></Relationships>
</file>

<file path=ppt/notesSlides/_rels/notesSlide25.xml.rels><?xml version="1.0" encoding="UTF-8" standalone="yes" ?><Relationships xmlns="http://schemas.openxmlformats.org/package/2006/relationships"><Relationship Id="rId1" Type="http://schemas.openxmlformats.org/officeDocument/2006/relationships/slide" Target="../slides/slide26.xml"  /><Relationship Id="rId2" Type="http://schemas.openxmlformats.org/officeDocument/2006/relationships/notesMaster" Target="../notesMasters/notesMaster1.xml"  /></Relationships>
</file>

<file path=ppt/notesSlides/_rels/notesSlide26.xml.rels><?xml version="1.0" encoding="UTF-8" standalone="yes" ?><Relationships xmlns="http://schemas.openxmlformats.org/package/2006/relationships"><Relationship Id="rId1" Type="http://schemas.openxmlformats.org/officeDocument/2006/relationships/slide" Target="../slides/slide27.xml"  /><Relationship Id="rId2" Type="http://schemas.openxmlformats.org/officeDocument/2006/relationships/notesMaster" Target="../notesMasters/notesMaster1.xml"  /></Relationships>
</file>

<file path=ppt/notesSlides/_rels/notesSlide27.xml.rels><?xml version="1.0" encoding="UTF-8" standalone="yes" ?><Relationships xmlns="http://schemas.openxmlformats.org/package/2006/relationships"><Relationship Id="rId1" Type="http://schemas.openxmlformats.org/officeDocument/2006/relationships/slide" Target="../slides/slide28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ECC1C8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organic-01.png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2098575" y="1098375"/>
            <a:ext cx="5099400" cy="31359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Shape 12"/>
          <p:cNvSpPr/>
          <p:nvPr/>
        </p:nvSpPr>
        <p:spPr>
          <a:xfrm>
            <a:off x="4238250" y="833037"/>
            <a:ext cx="819899" cy="8198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4162050" y="756837"/>
            <a:ext cx="819899" cy="819899"/>
          </a:xfrm>
          <a:prstGeom prst="rect">
            <a:avLst/>
          </a:prstGeom>
          <a:solidFill>
            <a:srgbClr val="4D4A5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510400" y="2092225"/>
            <a:ext cx="41232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ECC1C8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organic-02.png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2098575" y="1098375"/>
            <a:ext cx="5099400" cy="31359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rgbClr val="4D4A5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4238250" y="833037"/>
            <a:ext cx="819899" cy="8198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4162050" y="756837"/>
            <a:ext cx="819899" cy="819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2361000" y="1735750"/>
            <a:ext cx="43350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2361075" y="2840050"/>
            <a:ext cx="43350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ECC1C8"/>
              </a:buClr>
              <a:buSzPct val="100000"/>
              <a:buNone/>
              <a:defRPr sz="1800">
                <a:solidFill>
                  <a:srgbClr val="ECC1C8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ECC1C8"/>
              </a:buClr>
              <a:buSzPct val="100000"/>
              <a:buNone/>
              <a:defRPr sz="1800">
                <a:solidFill>
                  <a:srgbClr val="ECC1C8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ECC1C8"/>
              </a:buClr>
              <a:buSzPct val="100000"/>
              <a:buNone/>
              <a:defRPr sz="1800">
                <a:solidFill>
                  <a:srgbClr val="ECC1C8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solidFill>
          <a:srgbClr val="4D4A56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Shape 50"/>
          <p:cNvGrpSpPr/>
          <p:nvPr/>
        </p:nvGrpSpPr>
        <p:grpSpPr>
          <a:xfrm>
            <a:off x="404975" y="441142"/>
            <a:ext cx="8334049" cy="4261215"/>
            <a:chOff x="428900" y="455934"/>
            <a:chExt cx="8334049" cy="4261215"/>
          </a:xfrm>
        </p:grpSpPr>
        <p:sp>
          <p:nvSpPr>
            <p:cNvPr id="51" name="Shape 51"/>
            <p:cNvSpPr/>
            <p:nvPr/>
          </p:nvSpPr>
          <p:spPr>
            <a:xfrm>
              <a:off x="2166250" y="806350"/>
              <a:ext cx="6596699" cy="39107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090050" y="730150"/>
              <a:ext cx="6596699" cy="3910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505100" y="532134"/>
              <a:ext cx="1980299" cy="19802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428900" y="455934"/>
              <a:ext cx="1980299" cy="1980299"/>
            </a:xfrm>
            <a:prstGeom prst="rect">
              <a:avLst/>
            </a:prstGeom>
            <a:solidFill>
              <a:srgbClr val="ECC1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34609" y="541178"/>
            <a:ext cx="1613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5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5620903" y="1123950"/>
            <a:ext cx="2700600" cy="3095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rgbClr val="4D4A56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671400" y="664730"/>
            <a:ext cx="7953600" cy="39107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595200" y="588530"/>
            <a:ext cx="7953600" cy="3910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871100" y="4275655"/>
            <a:ext cx="5554200" cy="6291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794900" y="4199455"/>
            <a:ext cx="5554200" cy="629100"/>
          </a:xfrm>
          <a:prstGeom prst="rect">
            <a:avLst/>
          </a:prstGeom>
          <a:solidFill>
            <a:srgbClr val="ECC1C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4900" y="4192780"/>
            <a:ext cx="5554200" cy="62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zigzag">
    <p:bg>
      <p:bgPr>
        <a:solidFill>
          <a:srgbClr val="4D4A5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1597818"/>
            <a:ext cx="7772400" cy="110251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2022-03-29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theme" Target="../theme/theme1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phelia template">
    <p:bg>
      <p:bgPr shadeToTitle="0"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 idx="0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b" anchorCtr="0"/>
          <a:lstStyle>
            <a:lvl1pPr lvl="0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/>
          <a:lstStyle>
            <a:lvl1pPr lvl="0">
              <a:spcBef>
                <a:spcPts val="600"/>
              </a:spcBef>
              <a:buClr>
                <a:srgbClr val="4d4a56"/>
              </a:buClr>
              <a:buSzPct val="100000"/>
              <a:buFont typeface="Tinos"/>
              <a:buChar char="▹"/>
              <a:defRPr sz="3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rgbClr val="4d4a56"/>
              </a:buClr>
              <a:buSzPct val="100000"/>
              <a:buFont typeface="Tinos"/>
              <a:buChar char="▸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rgbClr val="4d4a56"/>
              </a:buClr>
              <a:buSzPct val="100000"/>
              <a:buFont typeface="Tinos"/>
              <a:buChar char="◦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3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3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3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3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7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8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9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0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7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1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8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1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9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3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0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4.png"  /><Relationship Id="rId4" Type="http://schemas.openxmlformats.org/officeDocument/2006/relationships/image" Target="../media/image15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1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6.png"  /><Relationship Id="rId4" Type="http://schemas.openxmlformats.org/officeDocument/2006/relationships/image" Target="../media/image17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2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8.png"  /><Relationship Id="rId4" Type="http://schemas.openxmlformats.org/officeDocument/2006/relationships/image" Target="../media/image19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3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0.jpeg"  /><Relationship Id="rId4" Type="http://schemas.openxmlformats.org/officeDocument/2006/relationships/image" Target="../media/image21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4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2.jpeg"  /><Relationship Id="rId4" Type="http://schemas.openxmlformats.org/officeDocument/2006/relationships/image" Target="../media/image23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5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4.jpeg"  /><Relationship Id="rId4" Type="http://schemas.openxmlformats.org/officeDocument/2006/relationships/image" Target="../media/image25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6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6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3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3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3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3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3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3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 idx="0"/>
          </p:nvPr>
        </p:nvSpPr>
        <p:spPr>
          <a:xfrm>
            <a:off x="2510400" y="2341053"/>
            <a:ext cx="4123200" cy="569492"/>
          </a:xfrm>
          <a:prstGeom prst="rect">
            <a:avLst/>
          </a:prstGeom>
        </p:spPr>
        <p:txBody>
          <a:bodyPr lIns="91424" tIns="91424" rIns="91424" bIns="91424" anchor="ctr" anchorCtr="0">
            <a:noAutofit/>
          </a:bodyPr>
          <a:lstStyle/>
          <a:p>
            <a:pPr lvl="0">
              <a:defRPr/>
            </a:pPr>
            <a:r>
              <a:rPr lang="zh-CN" altLang="en-US" sz="4600" i="0">
                <a:solidFill>
                  <a:srgbClr val="ff0000"/>
                </a:solidFill>
                <a:latin typeface="나눔고딕"/>
                <a:ea typeface="나눔고딕"/>
                <a:sym typeface="맑은 고딕"/>
              </a:rPr>
              <a:t>你是哪国人</a:t>
            </a:r>
            <a:r>
              <a:rPr lang="en-US" altLang="ko-KR" sz="4600" i="0">
                <a:solidFill>
                  <a:srgbClr val="ff0000"/>
                </a:solidFill>
                <a:latin typeface="나눔고딕"/>
                <a:ea typeface="나눔고딕"/>
                <a:sym typeface="맑은 고딕"/>
              </a:rPr>
              <a:t>?</a:t>
            </a:r>
            <a:endParaRPr lang="en-US" altLang="ko-KR" sz="4600" i="0">
              <a:solidFill>
                <a:srgbClr val="ff0000"/>
              </a:solidFill>
              <a:latin typeface="나눔고딕"/>
              <a:ea typeface="나눔고딕"/>
              <a:sym typeface="맑은 고딕"/>
            </a:endParaRPr>
          </a:p>
        </p:txBody>
      </p:sp>
      <p:grpSp>
        <p:nvGrpSpPr>
          <p:cNvPr id="99" name="Shape 99"/>
          <p:cNvGrpSpPr/>
          <p:nvPr/>
        </p:nvGrpSpPr>
        <p:grpSpPr>
          <a:xfrm rot="0">
            <a:off x="4388765" y="980127"/>
            <a:ext cx="366457" cy="366436"/>
            <a:chOff x="1923675" y="1633650"/>
            <a:chExt cx="436000" cy="435975"/>
          </a:xfrm>
        </p:grpSpPr>
        <p:sp>
          <p:nvSpPr>
            <p:cNvPr id="100" name="Shape 10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/>
            </a:p>
          </p:txBody>
        </p:sp>
      </p:grpSp>
      <p:sp>
        <p:nvSpPr>
          <p:cNvPr id="10" name="제목 1"/>
          <p:cNvSpPr txBox="1"/>
          <p:nvPr/>
        </p:nvSpPr>
        <p:spPr>
          <a:xfrm>
            <a:off x="2036320" y="1540584"/>
            <a:ext cx="5020272" cy="760076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ct val="100000"/>
              <a:buFont typeface="Source Sans Pro"/>
              <a:buNone/>
              <a:defRPr sz="4800" b="1" i="0" u="none" strike="noStrike" cap="none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>
              <a:defRPr/>
            </a:pPr>
            <a:r>
              <a:rPr lang="en-US" altLang="ko-KR" sz="3400">
                <a:solidFill>
                  <a:srgbClr val="ff0000"/>
                </a:solidFill>
                <a:latin typeface="궁서"/>
                <a:ea typeface="궁서"/>
                <a:sym typeface="맑은 고딕"/>
              </a:rPr>
              <a:t>3</a:t>
            </a:r>
            <a:r>
              <a:rPr lang="en-US" altLang="zh-CN" sz="3400">
                <a:solidFill>
                  <a:srgbClr val="ff0000"/>
                </a:solidFill>
                <a:latin typeface="궁서"/>
                <a:ea typeface="궁서"/>
                <a:sym typeface="맑은 고딕"/>
              </a:rPr>
              <a:t>. </a:t>
            </a:r>
            <a:r>
              <a:rPr lang="en-US" altLang="ko-KR" sz="3400">
                <a:solidFill>
                  <a:srgbClr val="ff0000"/>
                </a:solidFill>
                <a:latin typeface="궁서"/>
                <a:ea typeface="궁서"/>
              </a:rPr>
              <a:t>nĭ shì nă guórén ?</a:t>
            </a:r>
            <a:endParaRPr lang="en-US" altLang="ko-KR" sz="3400">
              <a:solidFill>
                <a:srgbClr val="ff0000"/>
              </a:solidFill>
              <a:latin typeface="궁서"/>
              <a:ea typeface="궁서"/>
            </a:endParaRPr>
          </a:p>
        </p:txBody>
      </p:sp>
      <p:sp>
        <p:nvSpPr>
          <p:cNvPr id="11" name="제목 1"/>
          <p:cNvSpPr txBox="1"/>
          <p:nvPr/>
        </p:nvSpPr>
        <p:spPr>
          <a:xfrm>
            <a:off x="2115634" y="3210298"/>
            <a:ext cx="4935777" cy="72879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lIns="91424" tIns="91424" rIns="91424" bIns="91424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ct val="100000"/>
              <a:buFont typeface="Source Sans Pro"/>
              <a:buNone/>
              <a:defRPr sz="4800" b="1" i="0" u="none" strike="noStrike" cap="none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>
              <a:defRPr/>
            </a:pPr>
            <a:r>
              <a:rPr lang="ko-KR" altLang="en-US" sz="2800">
                <a:solidFill>
                  <a:schemeClr val="accent6">
                    <a:lumMod val="75000"/>
                  </a:schemeClr>
                </a:solidFill>
                <a:latin typeface="궁서"/>
                <a:ea typeface="궁서"/>
                <a:sym typeface="맑은 고딕"/>
              </a:rPr>
              <a:t>당신은 어느 나라 사람인가요</a:t>
            </a:r>
            <a:r>
              <a:rPr lang="en-US" altLang="ko-KR" sz="2800">
                <a:solidFill>
                  <a:schemeClr val="accent6">
                    <a:lumMod val="75000"/>
                  </a:schemeClr>
                </a:solidFill>
                <a:latin typeface="궁서"/>
                <a:ea typeface="궁서"/>
                <a:sym typeface="맑은 고딕"/>
              </a:rPr>
              <a:t>?</a:t>
            </a:r>
            <a:endParaRPr lang="en-US" altLang="ko-KR" sz="2800">
              <a:solidFill>
                <a:schemeClr val="accent6">
                  <a:lumMod val="75000"/>
                </a:schemeClr>
              </a:solidFill>
              <a:latin typeface="궁서"/>
              <a:ea typeface="궁서"/>
              <a:sym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2811668" y="809238"/>
            <a:ext cx="623478" cy="542943"/>
          </a:xfrm>
          <a:prstGeom prst="rect">
            <a:avLst/>
          </a:prstGeom>
          <a:solidFill>
            <a:srgbClr val="ebdef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0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★</a:t>
            </a:r>
            <a:endParaRPr lang="en-US" altLang="ko-KR" sz="30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121" name="직사각형 56"/>
          <p:cNvSpPr/>
          <p:nvPr/>
        </p:nvSpPr>
        <p:spPr>
          <a:xfrm>
            <a:off x="3448825" y="825832"/>
            <a:ext cx="4671118" cy="515595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새로운 단어 알아보기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24" name=""/>
          <p:cNvSpPr txBox="1"/>
          <p:nvPr/>
        </p:nvSpPr>
        <p:spPr>
          <a:xfrm>
            <a:off x="3273832" y="2805441"/>
            <a:ext cx="5359504" cy="1555104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nĭ shì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hánguó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rén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ma?</a:t>
            </a:r>
            <a:endPara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너는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한국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ff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사람이니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wǒ shì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hánguó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rén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나는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ff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한국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인이다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2543174" y="2840630"/>
            <a:ext cx="1069565" cy="3959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>
                <a:solidFill>
                  <a:srgbClr val="800080"/>
                </a:solidFill>
              </a:rPr>
              <a:t>예시</a:t>
            </a:r>
            <a:endParaRPr lang="ko-KR" altLang="en-US" sz="2000" b="1">
              <a:solidFill>
                <a:srgbClr val="800080"/>
              </a:solidFill>
            </a:endParaRPr>
          </a:p>
        </p:txBody>
      </p:sp>
      <p:cxnSp>
        <p:nvCxnSpPr>
          <p:cNvPr id="126" name=""/>
          <p:cNvCxnSpPr/>
          <p:nvPr/>
        </p:nvCxnSpPr>
        <p:spPr>
          <a:xfrm>
            <a:off x="2275247" y="2725379"/>
            <a:ext cx="6245019" cy="7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"/>
          <p:cNvSpPr txBox="1"/>
          <p:nvPr/>
        </p:nvSpPr>
        <p:spPr>
          <a:xfrm>
            <a:off x="3120682" y="1292572"/>
            <a:ext cx="1451318" cy="696248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韩国</a:t>
            </a:r>
            <a:endPara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2458063" y="1821378"/>
            <a:ext cx="2551779" cy="853241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Hánguó</a:t>
            </a:r>
            <a:endPara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32" name="직사각형 92"/>
          <p:cNvSpPr/>
          <p:nvPr/>
        </p:nvSpPr>
        <p:spPr>
          <a:xfrm>
            <a:off x="5701076" y="1835235"/>
            <a:ext cx="852830" cy="451625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한국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133" name="Shape 110"/>
          <p:cNvSpPr txBox="1">
            <a:spLocks noGrp="1"/>
          </p:cNvSpPr>
          <p:nvPr/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이름과 국적을 묻고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2811668" y="809238"/>
            <a:ext cx="623478" cy="542943"/>
          </a:xfrm>
          <a:prstGeom prst="rect">
            <a:avLst/>
          </a:prstGeom>
          <a:solidFill>
            <a:srgbClr val="ebdef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0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★</a:t>
            </a:r>
            <a:endParaRPr lang="en-US" altLang="ko-KR" sz="30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121" name="직사각형 56"/>
          <p:cNvSpPr/>
          <p:nvPr/>
        </p:nvSpPr>
        <p:spPr>
          <a:xfrm>
            <a:off x="3448825" y="825832"/>
            <a:ext cx="4671118" cy="515595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새로운 단어 알아보기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24" name=""/>
          <p:cNvSpPr txBox="1"/>
          <p:nvPr/>
        </p:nvSpPr>
        <p:spPr>
          <a:xfrm>
            <a:off x="3273832" y="2805441"/>
            <a:ext cx="5359504" cy="1555104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nĭ shì nă guó 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rén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너는 어느 나라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사람</a:t>
            </a:r>
            <a:r>
              <a:rPr kumimoji="0" lang="ko-KR" altLang="en-US" sz="2000" b="0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이니</a:t>
            </a:r>
            <a:r>
              <a:rPr kumimoji="0" lang="en-US" altLang="ko-KR" sz="2000" b="0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?</a:t>
            </a:r>
            <a:endParaRPr kumimoji="0" lang="en-US" altLang="ko-KR" sz="2000" b="0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wǒ shì hánguó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rén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나는 한국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인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이다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2543174" y="2840630"/>
            <a:ext cx="1069565" cy="3959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>
                <a:solidFill>
                  <a:srgbClr val="800080"/>
                </a:solidFill>
              </a:rPr>
              <a:t>예시</a:t>
            </a:r>
            <a:endParaRPr lang="ko-KR" altLang="en-US" sz="2000" b="1">
              <a:solidFill>
                <a:srgbClr val="800080"/>
              </a:solidFill>
            </a:endParaRPr>
          </a:p>
        </p:txBody>
      </p:sp>
      <p:cxnSp>
        <p:nvCxnSpPr>
          <p:cNvPr id="126" name=""/>
          <p:cNvCxnSpPr/>
          <p:nvPr/>
        </p:nvCxnSpPr>
        <p:spPr>
          <a:xfrm>
            <a:off x="2275247" y="2725379"/>
            <a:ext cx="6245019" cy="7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"/>
          <p:cNvSpPr txBox="1"/>
          <p:nvPr/>
        </p:nvSpPr>
        <p:spPr>
          <a:xfrm>
            <a:off x="3182134" y="1292572"/>
            <a:ext cx="1297688" cy="696248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人</a:t>
            </a:r>
            <a:endPara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2250664" y="1821378"/>
            <a:ext cx="2551779" cy="853241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rén</a:t>
            </a:r>
            <a:endPara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32" name="직사각형 92"/>
          <p:cNvSpPr/>
          <p:nvPr/>
        </p:nvSpPr>
        <p:spPr>
          <a:xfrm>
            <a:off x="5209463" y="1835235"/>
            <a:ext cx="852830" cy="451625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사람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133" name="Shape 110"/>
          <p:cNvSpPr txBox="1">
            <a:spLocks noGrp="1"/>
          </p:cNvSpPr>
          <p:nvPr/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이름과 국적을 묻고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2811668" y="809238"/>
            <a:ext cx="623478" cy="542943"/>
          </a:xfrm>
          <a:prstGeom prst="rect">
            <a:avLst/>
          </a:prstGeom>
          <a:solidFill>
            <a:srgbClr val="ebdef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0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★</a:t>
            </a:r>
            <a:endParaRPr lang="en-US" altLang="ko-KR" sz="30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121" name="직사각형 56"/>
          <p:cNvSpPr/>
          <p:nvPr/>
        </p:nvSpPr>
        <p:spPr>
          <a:xfrm>
            <a:off x="3448825" y="825832"/>
            <a:ext cx="4671118" cy="515595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핵심 단어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24" name=""/>
          <p:cNvSpPr txBox="1"/>
          <p:nvPr/>
        </p:nvSpPr>
        <p:spPr>
          <a:xfrm>
            <a:off x="3273832" y="2805441"/>
            <a:ext cx="5359504" cy="1793229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영어의 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BE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동사와 유사</a:t>
            </a:r>
            <a:endPara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wǒ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shì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hánguórén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부정문은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不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를 앞에 붙여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不</a:t>
            </a:r>
            <a:r>
              <a:rPr xmlns:mc="http://schemas.openxmlformats.org/markup-compatibility/2006" xmlns:hp="http://schemas.haansoft.com/office/presentation/8.0" kumimoji="0" lang="zh-CN" altLang="en-US" sz="280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</a:t>
            </a:r>
            <a:endParaRPr xmlns:mc="http://schemas.openxmlformats.org/markup-compatibility/2006" xmlns:hp="http://schemas.haansoft.com/office/presentation/8.0" kumimoji="0" lang="zh-CN" altLang="en-US" sz="2800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wǒ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bú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shì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hánguórén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</p:txBody>
      </p:sp>
      <p:cxnSp>
        <p:nvCxnSpPr>
          <p:cNvPr id="126" name=""/>
          <p:cNvCxnSpPr/>
          <p:nvPr/>
        </p:nvCxnSpPr>
        <p:spPr>
          <a:xfrm>
            <a:off x="2275247" y="2725379"/>
            <a:ext cx="6245019" cy="7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"/>
          <p:cNvSpPr txBox="1"/>
          <p:nvPr/>
        </p:nvSpPr>
        <p:spPr>
          <a:xfrm>
            <a:off x="3182134" y="1292572"/>
            <a:ext cx="1297688" cy="696248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</a:t>
            </a:r>
            <a:endPara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"/>
          <p:cNvSpPr txBox="1"/>
          <p:nvPr/>
        </p:nvSpPr>
        <p:spPr>
          <a:xfrm rot="10180">
            <a:off x="2250664" y="1821378"/>
            <a:ext cx="2551779" cy="853241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shì</a:t>
            </a:r>
            <a:endPara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31" name="직사각형 92"/>
          <p:cNvSpPr/>
          <p:nvPr/>
        </p:nvSpPr>
        <p:spPr>
          <a:xfrm>
            <a:off x="5063515" y="1589428"/>
            <a:ext cx="2166359" cy="823100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  <a:solidFill>
                  <a:srgbClr val="ff0000"/>
                </a:solidFill>
                <a:latin typeface="Arial"/>
                <a:ea typeface="맑은 고딕"/>
                <a:sym typeface="Cousine"/>
              </a:rPr>
              <a:t>동사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<a:solidFill>
                <a:srgbClr val="ff0000"/>
              </a:solidFill>
              <a:latin typeface="Arial"/>
              <a:ea typeface="맑은 고딕"/>
              <a:sym typeface="Cousine"/>
            </a:endParaRPr>
          </a:p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~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이다</a:t>
            </a:r>
            <a:endParaRPr xmlns:mc="http://schemas.openxmlformats.org/markup-compatibility/2006" xmlns:hp="http://schemas.haansoft.com/office/presentation/8.0" kumimoji="0" lang="en-US" altLang="ko-KR" sz="2400" b="0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132" name="Shape 110"/>
          <p:cNvSpPr txBox="1">
            <a:spLocks noGrp="1"/>
          </p:cNvSpPr>
          <p:nvPr/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이름과 국적을 묻고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2811668" y="809238"/>
            <a:ext cx="623478" cy="542943"/>
          </a:xfrm>
          <a:prstGeom prst="rect">
            <a:avLst/>
          </a:prstGeom>
          <a:solidFill>
            <a:srgbClr val="ebdef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0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★</a:t>
            </a:r>
            <a:endParaRPr lang="en-US" altLang="ko-KR" sz="30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121" name="직사각형 56"/>
          <p:cNvSpPr/>
          <p:nvPr/>
        </p:nvSpPr>
        <p:spPr>
          <a:xfrm>
            <a:off x="3448825" y="825832"/>
            <a:ext cx="4671118" cy="515595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헷갈리기 쉬운 단어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3727516" y="1435800"/>
            <a:ext cx="1297688" cy="696248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哪</a:t>
            </a:r>
            <a:endPara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2796045" y="1996902"/>
            <a:ext cx="2551779" cy="853242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nǎ</a:t>
            </a:r>
            <a:endPara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6561973" y="1484608"/>
            <a:ext cx="1297688" cy="696863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那</a:t>
            </a:r>
            <a:endPara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5630502" y="2013414"/>
            <a:ext cx="2551779" cy="853242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nà</a:t>
            </a:r>
            <a:endPara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39" name="직사각형 92"/>
          <p:cNvSpPr/>
          <p:nvPr/>
        </p:nvSpPr>
        <p:spPr>
          <a:xfrm>
            <a:off x="3235427" y="2841505"/>
            <a:ext cx="1728418" cy="490340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6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어느</a:t>
            </a:r>
            <a:r>
              <a:rPr xmlns:mc="http://schemas.openxmlformats.org/markup-compatibility/2006" xmlns:hp="http://schemas.haansoft.com/office/presentation/8.0" kumimoji="0" lang="en-US" altLang="ko-KR" sz="26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26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 어디</a:t>
            </a:r>
            <a:endParaRPr xmlns:mc="http://schemas.openxmlformats.org/markup-compatibility/2006" xmlns:hp="http://schemas.haansoft.com/office/presentation/8.0" kumimoji="0" lang="ko-KR" altLang="en-US" sz="2600" b="0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140" name="직사각형 92"/>
          <p:cNvSpPr/>
          <p:nvPr/>
        </p:nvSpPr>
        <p:spPr>
          <a:xfrm>
            <a:off x="6438495" y="2864548"/>
            <a:ext cx="852830" cy="487883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6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저것</a:t>
            </a:r>
            <a:endParaRPr xmlns:mc="http://schemas.openxmlformats.org/markup-compatibility/2006" xmlns:hp="http://schemas.haansoft.com/office/presentation/8.0" kumimoji="0" lang="ko-KR" altLang="en-US" sz="2600" b="0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141" name=""/>
          <p:cNvSpPr txBox="1"/>
          <p:nvPr/>
        </p:nvSpPr>
        <p:spPr>
          <a:xfrm>
            <a:off x="5854800" y="3358505"/>
            <a:ext cx="2279242" cy="69724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nà</a:t>
            </a:r>
            <a:r>
              <a:rPr xmlns:mc="http://schemas.openxmlformats.org/markup-compatibility/2006" xmlns:hp="http://schemas.haansoft.com/office/presentation/8.0" kumimoji="0" lang="zh-CN" altLang="en-US" sz="20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shì shénme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저건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무엇입니까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3281514" y="3373868"/>
            <a:ext cx="1641681" cy="700927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0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Nǐ qù </a:t>
            </a:r>
            <a:r>
              <a:rPr xmlns:mc="http://schemas.openxmlformats.org/markup-compatibility/2006" xmlns:hp="http://schemas.haansoft.com/office/presentation/8.0" kumimoji="0" lang="zh-CN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nǎ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(</a:t>
            </a:r>
            <a:r>
              <a:rPr xmlns:mc="http://schemas.openxmlformats.org/markup-compatibility/2006" xmlns:hp="http://schemas.haansoft.com/office/presentation/8.0" kumimoji="0" lang="zh-CN" altLang="en-US" sz="20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r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)</a:t>
            </a:r>
            <a:r>
              <a:rPr xmlns:mc="http://schemas.openxmlformats.org/markup-compatibility/2006" xmlns:hp="http://schemas.haansoft.com/office/presentation/8.0" kumimoji="0" lang="zh-CN" altLang="en-US" sz="20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zh-CN" altLang="en-US" sz="20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너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어디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가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</p:txBody>
      </p:sp>
      <p:sp>
        <p:nvSpPr>
          <p:cNvPr id="143" name="Shape 110"/>
          <p:cNvSpPr txBox="1">
            <a:spLocks noGrp="1"/>
          </p:cNvSpPr>
          <p:nvPr/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이름과 국적을 묻고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95450" y="819150"/>
            <a:ext cx="5753100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0"/>
          <p:cNvSpPr txBox="1">
            <a:spLocks noGrp="1"/>
          </p:cNvSpPr>
          <p:nvPr>
            <p:ph type="title" idx="0"/>
          </p:nvPr>
        </p:nvSpPr>
        <p:spPr>
          <a:xfrm>
            <a:off x="361658" y="948847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/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이름을 물어볼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맑은 고딕"/>
            </a:endParaRPr>
          </a:p>
        </p:txBody>
      </p:sp>
      <p:pic>
        <p:nvPicPr>
          <p:cNvPr id="1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85281" y="1180401"/>
            <a:ext cx="3773436" cy="843999"/>
          </a:xfrm>
          <a:prstGeom prst="rect">
            <a:avLst/>
          </a:prstGeom>
        </p:spPr>
      </p:pic>
      <p:sp>
        <p:nvSpPr>
          <p:cNvPr id="115" name="Shape 135"/>
          <p:cNvSpPr txBox="1"/>
          <p:nvPr/>
        </p:nvSpPr>
        <p:spPr>
          <a:xfrm>
            <a:off x="2403211" y="1984933"/>
            <a:ext cx="4923329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   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N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ǐ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jiào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shénme 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míngzi?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 </a:t>
            </a:r>
            <a:endPara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<a:solidFill>
                <a:srgbClr val="289b6e"/>
              </a:solidFill>
              <a:latin typeface="돋움"/>
              <a:ea typeface="돋움"/>
            </a:endParaRPr>
          </a:p>
        </p:txBody>
      </p:sp>
      <p:sp>
        <p:nvSpPr>
          <p:cNvPr id="116" name="Shape 135"/>
          <p:cNvSpPr txBox="1"/>
          <p:nvPr/>
        </p:nvSpPr>
        <p:spPr>
          <a:xfrm>
            <a:off x="2263964" y="2332111"/>
            <a:ext cx="4831152" cy="479276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 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너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부르다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무엇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      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이름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<a:solidFill>
                <a:srgbClr val="289b6e"/>
              </a:solidFill>
              <a:latin typeface="돋움"/>
              <a:ea typeface="돋움"/>
            </a:endParaRPr>
          </a:p>
        </p:txBody>
      </p:sp>
      <p:sp>
        <p:nvSpPr>
          <p:cNvPr id="117" name="Shape 135"/>
          <p:cNvSpPr txBox="1"/>
          <p:nvPr/>
        </p:nvSpPr>
        <p:spPr>
          <a:xfrm>
            <a:off x="2263964" y="2663927"/>
            <a:ext cx="4831152" cy="479276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주어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동사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목      적      어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<a:solidFill>
                <a:srgbClr val="289b6e"/>
              </a:solidFill>
              <a:latin typeface="돋움"/>
              <a:ea typeface="돋움"/>
            </a:endParaRPr>
          </a:p>
        </p:txBody>
      </p:sp>
      <p:sp>
        <p:nvSpPr>
          <p:cNvPr id="118" name="직사각형 9"/>
          <p:cNvSpPr/>
          <p:nvPr/>
        </p:nvSpPr>
        <p:spPr>
          <a:xfrm>
            <a:off x="3000706" y="3615292"/>
            <a:ext cx="3893119" cy="449978"/>
          </a:xfrm>
          <a:prstGeom prst="rect">
            <a:avLst/>
          </a:prstGeom>
          <a:solidFill>
            <a:srgbClr val="e8e6f6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너는 이름을 뭐라고 부르니</a:t>
            </a:r>
            <a:r>
              <a:rPr xmlns:mc="http://schemas.openxmlformats.org/markup-compatibility/2006" xmlns:hp="http://schemas.haansoft.com/office/presentation/8.0" kumimoji="0" lang="en-US" altLang="ko-KR" sz="240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400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811871" y="1096911"/>
            <a:ext cx="3812153" cy="891590"/>
          </a:xfrm>
          <a:prstGeom prst="rect">
            <a:avLst/>
          </a:prstGeom>
        </p:spPr>
      </p:pic>
      <p:sp>
        <p:nvSpPr>
          <p:cNvPr id="115" name="Shape 135"/>
          <p:cNvSpPr txBox="1"/>
          <p:nvPr/>
        </p:nvSpPr>
        <p:spPr>
          <a:xfrm>
            <a:off x="2403211" y="1984933"/>
            <a:ext cx="4923329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   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W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ǒ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jiào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Jīndōngmín.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289b6e"/>
              </a:solidFill>
              <a:latin typeface="돋움"/>
              <a:ea typeface="돋움"/>
            </a:endParaRPr>
          </a:p>
        </p:txBody>
      </p:sp>
      <p:sp>
        <p:nvSpPr>
          <p:cNvPr id="116" name="Shape 135"/>
          <p:cNvSpPr txBox="1"/>
          <p:nvPr/>
        </p:nvSpPr>
        <p:spPr>
          <a:xfrm>
            <a:off x="2263964" y="2332111"/>
            <a:ext cx="4831152" cy="479276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 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나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부르다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    이름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<a:solidFill>
                <a:srgbClr val="289b6e"/>
              </a:solidFill>
              <a:latin typeface="돋움"/>
              <a:ea typeface="돋움"/>
            </a:endParaRPr>
          </a:p>
        </p:txBody>
      </p:sp>
      <p:sp>
        <p:nvSpPr>
          <p:cNvPr id="117" name="Shape 135"/>
          <p:cNvSpPr txBox="1"/>
          <p:nvPr/>
        </p:nvSpPr>
        <p:spPr>
          <a:xfrm>
            <a:off x="2263964" y="2663927"/>
            <a:ext cx="4831152" cy="479276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주어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동사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목      적      어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<a:solidFill>
                <a:srgbClr val="289b6e"/>
              </a:solidFill>
              <a:latin typeface="돋움"/>
              <a:ea typeface="돋움"/>
            </a:endParaRPr>
          </a:p>
        </p:txBody>
      </p:sp>
      <p:sp>
        <p:nvSpPr>
          <p:cNvPr id="118" name="직사각형 9"/>
          <p:cNvSpPr/>
          <p:nvPr/>
        </p:nvSpPr>
        <p:spPr>
          <a:xfrm>
            <a:off x="3054476" y="3615292"/>
            <a:ext cx="3923844" cy="449978"/>
          </a:xfrm>
          <a:prstGeom prst="rect">
            <a:avLst/>
          </a:prstGeom>
          <a:solidFill>
            <a:srgbClr val="e8e6f6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나는 김동민이라고 부른다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400" b="0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</a:endParaRPr>
          </a:p>
        </p:txBody>
      </p:sp>
      <p:sp>
        <p:nvSpPr>
          <p:cNvPr id="120" name="Shape 110"/>
          <p:cNvSpPr txBox="1">
            <a:spLocks noGrp="1"/>
          </p:cNvSpPr>
          <p:nvPr/>
        </p:nvSpPr>
        <p:spPr>
          <a:xfrm>
            <a:off x="361658" y="948847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이름을 물어볼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35"/>
          <p:cNvSpPr txBox="1"/>
          <p:nvPr/>
        </p:nvSpPr>
        <p:spPr>
          <a:xfrm>
            <a:off x="2403211" y="1984933"/>
            <a:ext cx="4923329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   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N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ǐ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shì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nǎ 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guó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 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rén?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289b6e"/>
              </a:solidFill>
              <a:latin typeface="돋움"/>
              <a:ea typeface="돋움"/>
            </a:endParaRPr>
          </a:p>
        </p:txBody>
      </p:sp>
      <p:sp>
        <p:nvSpPr>
          <p:cNvPr id="116" name="Shape 135"/>
          <p:cNvSpPr txBox="1"/>
          <p:nvPr/>
        </p:nvSpPr>
        <p:spPr>
          <a:xfrm>
            <a:off x="2263964" y="2332111"/>
            <a:ext cx="4831152" cy="479276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 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너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~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이다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어느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나라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 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사람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<a:solidFill>
                <a:srgbClr val="289b6e"/>
              </a:solidFill>
              <a:latin typeface="돋움"/>
              <a:ea typeface="돋움"/>
            </a:endParaRPr>
          </a:p>
        </p:txBody>
      </p:sp>
      <p:sp>
        <p:nvSpPr>
          <p:cNvPr id="117" name="Shape 135"/>
          <p:cNvSpPr txBox="1"/>
          <p:nvPr/>
        </p:nvSpPr>
        <p:spPr>
          <a:xfrm>
            <a:off x="2263964" y="2663927"/>
            <a:ext cx="4831152" cy="479276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주어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동사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목     적     어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<a:solidFill>
                <a:srgbClr val="289b6e"/>
              </a:solidFill>
              <a:latin typeface="돋움"/>
              <a:ea typeface="돋움"/>
            </a:endParaRPr>
          </a:p>
        </p:txBody>
      </p:sp>
      <p:sp>
        <p:nvSpPr>
          <p:cNvPr id="118" name="직사각형 9"/>
          <p:cNvSpPr/>
          <p:nvPr/>
        </p:nvSpPr>
        <p:spPr>
          <a:xfrm>
            <a:off x="3154335" y="3615292"/>
            <a:ext cx="3555134" cy="449978"/>
          </a:xfrm>
          <a:prstGeom prst="rect">
            <a:avLst/>
          </a:prstGeom>
          <a:solidFill>
            <a:srgbClr val="e8e6f6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너는 어느 나라 사람이니</a:t>
            </a:r>
            <a:r>
              <a:rPr xmlns:mc="http://schemas.openxmlformats.org/markup-compatibility/2006" xmlns:hp="http://schemas.haansoft.com/office/presentation/8.0" kumimoji="0" lang="en-US" altLang="ko-KR" sz="240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400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</a:endParaRPr>
          </a:p>
        </p:txBody>
      </p:sp>
      <p:sp>
        <p:nvSpPr>
          <p:cNvPr id="120" name="Shape 110"/>
          <p:cNvSpPr txBox="1">
            <a:spLocks noGrp="1"/>
          </p:cNvSpPr>
          <p:nvPr/>
        </p:nvSpPr>
        <p:spPr>
          <a:xfrm>
            <a:off x="361658" y="948847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국적을 물어볼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Arial"/>
              <a:ea typeface="맑은 고딕"/>
            </a:endParaRPr>
          </a:p>
        </p:txBody>
      </p:sp>
      <p:pic>
        <p:nvPicPr>
          <p:cNvPr id="12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92237" y="1191818"/>
            <a:ext cx="3375168" cy="857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35"/>
          <p:cNvSpPr txBox="1"/>
          <p:nvPr/>
        </p:nvSpPr>
        <p:spPr>
          <a:xfrm>
            <a:off x="2403211" y="1984933"/>
            <a:ext cx="4923329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   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W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ǒ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shì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Hánguórén.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289b6e"/>
              </a:solidFill>
              <a:latin typeface="돋움"/>
              <a:ea typeface="돋움"/>
            </a:endParaRPr>
          </a:p>
        </p:txBody>
      </p:sp>
      <p:sp>
        <p:nvSpPr>
          <p:cNvPr id="116" name="Shape 135"/>
          <p:cNvSpPr txBox="1"/>
          <p:nvPr/>
        </p:nvSpPr>
        <p:spPr>
          <a:xfrm>
            <a:off x="2263964" y="2332111"/>
            <a:ext cx="4831152" cy="479276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 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나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 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~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이다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        한국인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<a:solidFill>
                <a:srgbClr val="289b6e"/>
              </a:solidFill>
              <a:latin typeface="돋움"/>
              <a:ea typeface="돋움"/>
            </a:endParaRPr>
          </a:p>
        </p:txBody>
      </p:sp>
      <p:sp>
        <p:nvSpPr>
          <p:cNvPr id="117" name="Shape 135"/>
          <p:cNvSpPr txBox="1"/>
          <p:nvPr/>
        </p:nvSpPr>
        <p:spPr>
          <a:xfrm>
            <a:off x="2263964" y="2663927"/>
            <a:ext cx="4831152" cy="479276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6182d6"/>
                </a:solidFill>
                <a:latin typeface="돋움"/>
                <a:ea typeface="돋움"/>
              </a:rPr>
              <a:t>주어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</a:t>
            </a:r>
            <a:r>
              <a:rPr xmlns:mc="http://schemas.openxmlformats.org/markup-compatibility/2006" xmlns:hp="http://schemas.haansoft.com/office/presentation/8.0" kumimoji="0" lang="ko-KR" altLang="en-US" sz="1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동사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    </a:t>
            </a:r>
            <a:r>
              <a:rPr xmlns:mc="http://schemas.openxmlformats.org/markup-compatibility/2006" xmlns:hp="http://schemas.haansoft.com/office/presentation/8.0" kumimoji="0" lang="ko-KR" altLang="en-US" sz="10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  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289b6e"/>
                </a:solidFill>
                <a:latin typeface="돋움"/>
                <a:ea typeface="돋움"/>
              </a:rPr>
              <a:t>목적어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<a:solidFill>
                <a:srgbClr val="289b6e"/>
              </a:solidFill>
              <a:latin typeface="돋움"/>
              <a:ea typeface="돋움"/>
            </a:endParaRPr>
          </a:p>
        </p:txBody>
      </p:sp>
      <p:sp>
        <p:nvSpPr>
          <p:cNvPr id="118" name="직사각형 9"/>
          <p:cNvSpPr/>
          <p:nvPr/>
        </p:nvSpPr>
        <p:spPr>
          <a:xfrm>
            <a:off x="3154335" y="3615292"/>
            <a:ext cx="3555134" cy="449978"/>
          </a:xfrm>
          <a:prstGeom prst="rect">
            <a:avLst/>
          </a:prstGeom>
          <a:solidFill>
            <a:srgbClr val="e8e6f6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나는 한국인입니다</a:t>
            </a:r>
            <a:r>
              <a:rPr xmlns:mc="http://schemas.openxmlformats.org/markup-compatibility/2006" xmlns:hp="http://schemas.haansoft.com/office/presentation/8.0" kumimoji="0" lang="en-US" altLang="ko-KR" sz="240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400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</a:endParaRPr>
          </a:p>
        </p:txBody>
      </p:sp>
      <p:sp>
        <p:nvSpPr>
          <p:cNvPr id="120" name="Shape 110"/>
          <p:cNvSpPr txBox="1">
            <a:spLocks noGrp="1"/>
          </p:cNvSpPr>
          <p:nvPr/>
        </p:nvSpPr>
        <p:spPr>
          <a:xfrm>
            <a:off x="361658" y="948847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국적을 물어볼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Arial"/>
              <a:ea typeface="맑은 고딕"/>
            </a:endParaRPr>
          </a:p>
        </p:txBody>
      </p:sp>
      <p:pic>
        <p:nvPicPr>
          <p:cNvPr id="12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843920" y="1166729"/>
            <a:ext cx="3783392" cy="877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 descr="기어 헤드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81433" y="671316"/>
            <a:ext cx="914400" cy="914400"/>
          </a:xfrm>
          <a:prstGeom prst="rect">
            <a:avLst/>
          </a:prstGeom>
        </p:spPr>
      </p:pic>
      <p:sp>
        <p:nvSpPr>
          <p:cNvPr id="48" name="모서리가 둥근 직사각형 25"/>
          <p:cNvSpPr/>
          <p:nvPr/>
        </p:nvSpPr>
        <p:spPr>
          <a:xfrm>
            <a:off x="2465743" y="877094"/>
            <a:ext cx="4381505" cy="586817"/>
          </a:xfrm>
          <a:prstGeom prst="roundRect">
            <a:avLst>
              <a:gd name="adj" fmla="val 18802"/>
            </a:avLst>
          </a:prstGeom>
          <a:solidFill>
            <a:schemeClr val="bg1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>
                <a:solidFill>
                  <a:schemeClr val="accent6"/>
                </a:solidFill>
                <a:latin typeface="나눔손글씨 펜"/>
                <a:ea typeface="나눔손글씨 펜"/>
              </a:rPr>
              <a:t>您贵姓</a:t>
            </a:r>
            <a:endParaRPr lang="zh-CN" altLang="en-US" sz="3600" b="1">
              <a:solidFill>
                <a:schemeClr val="accent6"/>
              </a:solidFill>
              <a:latin typeface="나눔손글씨 펜"/>
              <a:ea typeface="나눔손글씨 펜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434807" y="1637872"/>
            <a:ext cx="2274386" cy="5414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000" b="1">
                <a:latin typeface="돋움"/>
                <a:ea typeface="돋움"/>
              </a:rPr>
              <a:t>nín guì xìng</a:t>
            </a:r>
            <a:endParaRPr lang="ko-KR" altLang="en-US" sz="3000" b="1">
              <a:latin typeface="돋움"/>
              <a:ea typeface="돋움"/>
            </a:endParaRPr>
          </a:p>
        </p:txBody>
      </p:sp>
      <p:sp>
        <p:nvSpPr>
          <p:cNvPr id="60" name="직사각형 58"/>
          <p:cNvSpPr/>
          <p:nvPr/>
        </p:nvSpPr>
        <p:spPr>
          <a:xfrm>
            <a:off x="3434807" y="3080445"/>
            <a:ext cx="2274386" cy="7562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200" b="1">
                <a:latin typeface="돋움"/>
                <a:ea typeface="돋움"/>
              </a:rPr>
              <a:t>당신의 성은 무엇입니까</a:t>
            </a:r>
            <a:r>
              <a:rPr lang="en-US" altLang="ko-KR" sz="2200" b="1">
                <a:latin typeface="돋움"/>
                <a:ea typeface="돋움"/>
              </a:rPr>
              <a:t>?</a:t>
            </a:r>
            <a:endParaRPr lang="en-US" altLang="ko-KR" sz="2200" b="1">
              <a:latin typeface="돋움"/>
              <a:ea typeface="돋움"/>
            </a:endParaRPr>
          </a:p>
        </p:txBody>
      </p:sp>
      <p:sp>
        <p:nvSpPr>
          <p:cNvPr id="61" name="직사각형 92"/>
          <p:cNvSpPr/>
          <p:nvPr/>
        </p:nvSpPr>
        <p:spPr>
          <a:xfrm>
            <a:off x="3427367" y="2391727"/>
            <a:ext cx="714564" cy="360045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0" cap="none" spc="0" normalizeH="0" baseline="0" mc:Ignorable="hp" hp:hslEmbossed="0">
                <a:solidFill>
                  <a:srgbClr val="ff0000"/>
                </a:solidFill>
                <a:latin typeface="Arial"/>
                <a:ea typeface="맑은 고딕"/>
                <a:sym typeface="Cousine"/>
              </a:rPr>
              <a:t>당신</a:t>
            </a:r>
            <a:endParaRPr xmlns:mc="http://schemas.openxmlformats.org/markup-compatibility/2006" xmlns:hp="http://schemas.haansoft.com/office/presentation/8.0" kumimoji="0" lang="ko-KR" altLang="en-US" sz="1800" b="0" i="0" u="none" strike="noStrike" kern="0" cap="none" spc="0" normalizeH="0" baseline="0" mc:Ignorable="hp" hp:hslEmbossed="0">
              <a:solidFill>
                <a:srgbClr val="ff0000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62" name="직사각형 92"/>
          <p:cNvSpPr/>
          <p:nvPr/>
        </p:nvSpPr>
        <p:spPr>
          <a:xfrm>
            <a:off x="4214718" y="2391727"/>
            <a:ext cx="714564" cy="360045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0" cap="none" spc="0" normalizeH="0" baseline="0" mc:Ignorable="hp" hp:hslEmbossed="0">
                <a:solidFill>
                  <a:srgbClr val="ff0000"/>
                </a:solidFill>
                <a:latin typeface="Arial"/>
                <a:ea typeface="맑은 고딕"/>
                <a:sym typeface="Cousine"/>
              </a:rPr>
              <a:t>귀한</a:t>
            </a:r>
            <a:endParaRPr xmlns:mc="http://schemas.openxmlformats.org/markup-compatibility/2006" xmlns:hp="http://schemas.haansoft.com/office/presentation/8.0" kumimoji="0" lang="ko-KR" altLang="en-US" sz="1800" b="0" i="0" u="none" strike="noStrike" kern="0" cap="none" spc="0" normalizeH="0" baseline="0" mc:Ignorable="hp" hp:hslEmbossed="0">
              <a:solidFill>
                <a:srgbClr val="ff0000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63" name="직사각형 92"/>
          <p:cNvSpPr/>
          <p:nvPr/>
        </p:nvSpPr>
        <p:spPr>
          <a:xfrm>
            <a:off x="4986701" y="2391727"/>
            <a:ext cx="783697" cy="359093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0" cap="none" spc="0" normalizeH="0" baseline="0" mc:Ignorable="hp" hp:hslEmbossed="0">
                <a:solidFill>
                  <a:srgbClr val="ff0000"/>
                </a:solidFill>
                <a:latin typeface="Arial"/>
                <a:ea typeface="맑은 고딕"/>
                <a:sym typeface="Cousine"/>
              </a:rPr>
              <a:t>성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0" cap="none" spc="0" normalizeH="0" baseline="0" mc:Ignorable="hp" hp:hslEmbossed="0">
                <a:solidFill>
                  <a:srgbClr val="ff0000"/>
                </a:solidFill>
                <a:latin typeface="Arial"/>
                <a:ea typeface="맑은 고딕"/>
                <a:sym typeface="Cousine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0" cap="none" spc="0" normalizeH="0" baseline="0" mc:Ignorable="hp" hp:hslEmbossed="0">
                <a:solidFill>
                  <a:srgbClr val="ff0000"/>
                </a:solidFill>
                <a:latin typeface="Arial"/>
                <a:ea typeface="맑은 고딕"/>
                <a:sym typeface="Cousine"/>
              </a:rPr>
              <a:t>씨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0" cap="none" spc="0" normalizeH="0" baseline="0" mc:Ignorable="hp" hp:hslEmbossed="0">
                <a:solidFill>
                  <a:srgbClr val="ff0000"/>
                </a:solidFill>
                <a:latin typeface="Arial"/>
                <a:ea typeface="맑은 고딕"/>
                <a:sym typeface="Cousine"/>
              </a:rPr>
              <a:t>)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0" cap="none" spc="0" normalizeH="0" baseline="0" mc:Ignorable="hp" hp:hslEmbossed="0">
              <a:solidFill>
                <a:srgbClr val="ff0000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65" name=""/>
          <p:cNvSpPr txBox="1"/>
          <p:nvPr/>
        </p:nvSpPr>
        <p:spPr>
          <a:xfrm>
            <a:off x="1960306" y="4238625"/>
            <a:ext cx="5261794" cy="541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000">
                <a:latin typeface="궁서체"/>
                <a:ea typeface="궁서체"/>
              </a:rPr>
              <a:t>격식을 차린 이름 묻기 표현</a:t>
            </a:r>
            <a:endParaRPr lang="ko-KR" altLang="en-US" sz="3000"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88820" y="1043940"/>
            <a:ext cx="5166360" cy="3147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3026760" y="1735750"/>
            <a:ext cx="3003480" cy="413690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 rtl="0">
              <a:spcBef>
                <a:spcPts val="0"/>
              </a:spcBef>
              <a:buNone/>
              <a:defRPr/>
            </a:pPr>
            <a:r>
              <a:rPr lang="ko-KR" altLang="en-US" sz="3000">
                <a:solidFill>
                  <a:schemeClr val="tx1"/>
                </a:solidFill>
                <a:latin typeface="휴먼둥근헤드라인"/>
                <a:ea typeface="휴먼둥근헤드라인"/>
              </a:rPr>
              <a:t>학습  목표</a:t>
            </a:r>
            <a:endParaRPr lang="en" sz="3000">
              <a:solidFill>
                <a:schemeClr val="tx1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2700" y="720087"/>
            <a:ext cx="123860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" altLang="ko-KR" sz="6000">
                <a:solidFill>
                  <a:srgbClr val="ffffff"/>
                </a:solidFill>
                <a:latin typeface="휴먼둥근헤드라인"/>
                <a:ea typeface="휴먼둥근헤드라인"/>
                <a:cs typeface="Cousine"/>
                <a:sym typeface="Cousine"/>
              </a:rPr>
              <a:t>📖</a:t>
            </a:r>
            <a:endParaRPr lang="ko-KR" altLang="en-US" sz="6000">
              <a:latin typeface="휴먼둥근헤드라인"/>
              <a:ea typeface="휴먼둥근헤드라인"/>
            </a:endParaRPr>
          </a:p>
        </p:txBody>
      </p:sp>
      <p:sp>
        <p:nvSpPr>
          <p:cNvPr id="9" name="Shape 129"/>
          <p:cNvSpPr txBox="1"/>
          <p:nvPr/>
        </p:nvSpPr>
        <p:spPr>
          <a:xfrm>
            <a:off x="1814370" y="2544568"/>
            <a:ext cx="5515260" cy="413690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lvl="0">
              <a:defRPr/>
            </a:pPr>
            <a:r>
              <a:rPr lang="ko-KR" altLang="en-US" sz="2200">
                <a:solidFill>
                  <a:schemeClr val="tx1"/>
                </a:solidFill>
                <a:latin typeface="+mn-ea"/>
                <a:ea typeface="+mn-ea"/>
              </a:rPr>
              <a:t>이름과 국적을 묻고 답할 수 있다</a:t>
            </a:r>
            <a:r>
              <a:rPr lang="en-US" altLang="ko-KR" sz="220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en-US" altLang="ko-KR" sz="220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0" name="3D 모델 9" descr="Caroler in Hoodi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29630" y="919284"/>
            <a:ext cx="1208730" cy="366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10"/>
          <p:cNvSpPr txBox="1">
            <a:spLocks noGrp="1"/>
          </p:cNvSpPr>
          <p:nvPr/>
        </p:nvSpPr>
        <p:spPr>
          <a:xfrm>
            <a:off x="361658" y="948847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국적을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Arial"/>
              <a:ea typeface="맑은 고딕"/>
            </a:endParaRPr>
          </a:p>
        </p:txBody>
      </p:sp>
      <p:pic>
        <p:nvPicPr>
          <p:cNvPr id="13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96742" y="1508022"/>
            <a:ext cx="5471159" cy="2895600"/>
          </a:xfrm>
          <a:prstGeom prst="rect">
            <a:avLst/>
          </a:prstGeom>
        </p:spPr>
      </p:pic>
      <p:sp>
        <p:nvSpPr>
          <p:cNvPr id="134" name="직사각형 56"/>
          <p:cNvSpPr/>
          <p:nvPr/>
        </p:nvSpPr>
        <p:spPr>
          <a:xfrm>
            <a:off x="3010982" y="894965"/>
            <a:ext cx="4586622" cy="515595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         주요 국가 국적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35" name=""/>
          <p:cNvSpPr/>
          <p:nvPr/>
        </p:nvSpPr>
        <p:spPr>
          <a:xfrm>
            <a:off x="2789903" y="2663927"/>
            <a:ext cx="145947" cy="1459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36" name=""/>
          <p:cNvSpPr/>
          <p:nvPr/>
        </p:nvSpPr>
        <p:spPr>
          <a:xfrm>
            <a:off x="2789903" y="3593383"/>
            <a:ext cx="145947" cy="1459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37" name=""/>
          <p:cNvSpPr/>
          <p:nvPr/>
        </p:nvSpPr>
        <p:spPr>
          <a:xfrm>
            <a:off x="2789903" y="4046589"/>
            <a:ext cx="145947" cy="1459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38" name=""/>
          <p:cNvSpPr/>
          <p:nvPr/>
        </p:nvSpPr>
        <p:spPr>
          <a:xfrm>
            <a:off x="5440004" y="2671609"/>
            <a:ext cx="145947" cy="1459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39" name=""/>
          <p:cNvSpPr/>
          <p:nvPr/>
        </p:nvSpPr>
        <p:spPr>
          <a:xfrm>
            <a:off x="5440004" y="4069633"/>
            <a:ext cx="145947" cy="1459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40" name=""/>
          <p:cNvSpPr/>
          <p:nvPr/>
        </p:nvSpPr>
        <p:spPr>
          <a:xfrm>
            <a:off x="5440004" y="2187677"/>
            <a:ext cx="145947" cy="1459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직사각형 92"/>
          <p:cNvSpPr/>
          <p:nvPr/>
        </p:nvSpPr>
        <p:spPr>
          <a:xfrm>
            <a:off x="2689945" y="1182308"/>
            <a:ext cx="1183131" cy="803746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sz="3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美国</a:t>
            </a:r>
            <a:endParaRPr xmlns:mc="http://schemas.openxmlformats.org/markup-compatibility/2006" xmlns:hp="http://schemas.haansoft.com/office/presentation/8.0" lang="en-US" altLang="ko-KR" sz="30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  <p:sp>
        <p:nvSpPr>
          <p:cNvPr id="120" name="Shape 110"/>
          <p:cNvSpPr txBox="1">
            <a:spLocks noGrp="1"/>
          </p:cNvSpPr>
          <p:nvPr/>
        </p:nvSpPr>
        <p:spPr>
          <a:xfrm>
            <a:off x="361658" y="948847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국적을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Arial"/>
              <a:ea typeface="맑은 고딕"/>
            </a:endParaRPr>
          </a:p>
        </p:txBody>
      </p:sp>
      <p:sp>
        <p:nvSpPr>
          <p:cNvPr id="140" name=""/>
          <p:cNvSpPr/>
          <p:nvPr/>
        </p:nvSpPr>
        <p:spPr>
          <a:xfrm>
            <a:off x="2562469" y="3164172"/>
            <a:ext cx="2101709" cy="702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sz="2600" b="0" i="0" strike="noStrike" mc:Ignorable="hp" hp:hslEmbossed="0">
                <a:solidFill>
                  <a:srgbClr val="ff0000"/>
                </a:solidFill>
                <a:latin typeface="휴먼둥근헤드라인"/>
              </a:rPr>
              <a:t>美国</a:t>
            </a:r>
            <a:r>
              <a:rPr xmlns:mc="http://schemas.openxmlformats.org/markup-compatibility/2006" xmlns:hp="http://schemas.haansoft.com/office/presentation/8.0" lang="ko-KR" altLang="en-US" sz="2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 </a:t>
            </a:r>
            <a:r>
              <a:rPr xmlns:mc="http://schemas.openxmlformats.org/markup-compatibility/2006" xmlns:hp="http://schemas.haansoft.com/office/presentation/8.0" sz="2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汉堡王</a:t>
            </a:r>
            <a:endParaRPr xmlns:mc="http://schemas.openxmlformats.org/markup-compatibility/2006" xmlns:hp="http://schemas.haansoft.com/office/presentation/8.0" sz="2600" b="0" i="0" strike="noStrike" mc:Ignorable="hp" hp:hslEmbossed="0">
              <a:solidFill>
                <a:srgbClr val="000000">
                  <a:alpha val="100000"/>
                </a:srgbClr>
              </a:solidFill>
              <a:latin typeface="휴먼둥근헤드라인"/>
            </a:endParaRPr>
          </a:p>
        </p:txBody>
      </p:sp>
      <p:sp>
        <p:nvSpPr>
          <p:cNvPr id="142" name="직사각형 92"/>
          <p:cNvSpPr/>
          <p:nvPr/>
        </p:nvSpPr>
        <p:spPr>
          <a:xfrm>
            <a:off x="2689945" y="882733"/>
            <a:ext cx="1183131" cy="544112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0" cap="none" spc="0" normalizeH="0" baseline="0" mc:Ignorable="hp" hp:hslEmbossed="0">
                <a:solidFill>
                  <a:schemeClr val="tx1"/>
                </a:solidFill>
                <a:latin typeface="Arial"/>
                <a:ea typeface="맑은 고딕"/>
                <a:sym typeface="Cousine"/>
              </a:rPr>
              <a:t>미국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0" cap="none" spc="0" normalizeH="0" baseline="0" mc:Ignorable="hp" hp:hslEmbossed="0">
              <a:solidFill>
                <a:schemeClr val="tx1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145" name=""/>
          <p:cNvSpPr/>
          <p:nvPr/>
        </p:nvSpPr>
        <p:spPr>
          <a:xfrm>
            <a:off x="2211457" y="3824778"/>
            <a:ext cx="3574211" cy="6595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en-US" sz="2400" b="0" i="0" strike="noStrike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M</a:t>
            </a:r>
            <a:r>
              <a:rPr xmlns:mc="http://schemas.openxmlformats.org/markup-compatibility/2006" xmlns:hp="http://schemas.haansoft.com/office/presentation/8.0" lang="en-US" sz="2400" b="0" i="0" strike="noStrike" mc:Ignorable="hp" hp:hslEmbossed="0">
                <a:solidFill>
                  <a:srgbClr val="ff0000"/>
                </a:solidFill>
                <a:ea typeface="맑은 고딕"/>
              </a:rPr>
              <a:t>ě</a:t>
            </a:r>
            <a:r>
              <a:rPr xmlns:mc="http://schemas.openxmlformats.org/markup-compatibility/2006" xmlns:hp="http://schemas.haansoft.com/office/presentation/8.0" lang="en-US" sz="2400" b="0" i="0" strike="noStrike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iguó</a:t>
            </a:r>
            <a:r>
              <a:rPr xmlns:mc="http://schemas.openxmlformats.org/markup-compatibility/2006" xmlns:hp="http://schemas.haansoft.com/office/presentation/8.0" lang="ko-KR" altLang="en-US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 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hànb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ea typeface="맑은 고딕"/>
              </a:rPr>
              <a:t>ǎ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owáng</a:t>
            </a:r>
            <a:endParaRPr xmlns:mc="http://schemas.openxmlformats.org/markup-compatibility/2006" xmlns:hp="http://schemas.haansoft.com/office/presentation/8.0" sz="2400" b="0" i="0" strike="noStrike" mc:Ignorable="hp" hp:hslEmbossed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146" name=""/>
          <p:cNvSpPr/>
          <p:nvPr/>
        </p:nvSpPr>
        <p:spPr>
          <a:xfrm>
            <a:off x="2570150" y="2757993"/>
            <a:ext cx="2117072" cy="7087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600" b="1" i="0" strike="noStrike" mc:Ignorable="hp" hp:hslEmbossed="0">
                <a:solidFill>
                  <a:srgbClr val="ff0000"/>
                </a:solidFill>
                <a:latin typeface="휴먼둥근헤드라인"/>
              </a:rPr>
              <a:t>미국</a:t>
            </a:r>
            <a:r>
              <a:rPr xmlns:mc="http://schemas.openxmlformats.org/markup-compatibility/2006" xmlns:hp="http://schemas.haansoft.com/office/presentation/8.0" lang="ko-KR" altLang="en-US" sz="26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 버거킹</a:t>
            </a:r>
            <a:endParaRPr xmlns:mc="http://schemas.openxmlformats.org/markup-compatibility/2006" xmlns:hp="http://schemas.haansoft.com/office/presentation/8.0" lang="ko-KR" altLang="en-US" sz="2600" b="1" i="0" strike="noStrike" mc:Ignorable="hp" hp:hslEmbossed="0">
              <a:solidFill>
                <a:srgbClr val="000000">
                  <a:alpha val="100000"/>
                </a:srgbClr>
              </a:solidFill>
              <a:latin typeface="휴먼둥근헤드라인"/>
            </a:endParaRPr>
          </a:p>
        </p:txBody>
      </p:sp>
      <p:sp>
        <p:nvSpPr>
          <p:cNvPr id="148" name=""/>
          <p:cNvSpPr/>
          <p:nvPr/>
        </p:nvSpPr>
        <p:spPr>
          <a:xfrm>
            <a:off x="2649299" y="1912158"/>
            <a:ext cx="1600078" cy="8005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en-US" sz="3000" b="0" i="0" strike="noStrike" mc:Ignorable="hp" hp:hslEmbossed="0">
                <a:solidFill>
                  <a:schemeClr val="dk1"/>
                </a:solidFill>
                <a:latin typeface="맑은 고딕"/>
                <a:ea typeface="맑은 고딕"/>
              </a:rPr>
              <a:t>M</a:t>
            </a:r>
            <a:r>
              <a:rPr xmlns:mc="http://schemas.openxmlformats.org/markup-compatibility/2006" xmlns:hp="http://schemas.haansoft.com/office/presentation/8.0" lang="en-US" sz="3000" b="0" i="0" strike="noStrike" mc:Ignorable="hp" hp:hslEmbossed="0">
                <a:solidFill>
                  <a:schemeClr val="dk1"/>
                </a:solidFill>
                <a:ea typeface="맑은 고딕"/>
              </a:rPr>
              <a:t>ě</a:t>
            </a:r>
            <a:r>
              <a:rPr xmlns:mc="http://schemas.openxmlformats.org/markup-compatibility/2006" xmlns:hp="http://schemas.haansoft.com/office/presentation/8.0" lang="en-US" sz="3000" b="0" i="0" strike="noStrike" mc:Ignorable="hp" hp:hslEmbossed="0">
                <a:solidFill>
                  <a:schemeClr val="dk1"/>
                </a:solidFill>
                <a:latin typeface="맑은 고딕"/>
                <a:ea typeface="맑은 고딕"/>
              </a:rPr>
              <a:t>iguó</a:t>
            </a:r>
            <a:endParaRPr xmlns:mc="http://schemas.openxmlformats.org/markup-compatibility/2006" xmlns:hp="http://schemas.haansoft.com/office/presentation/8.0" lang="ko-KR" altLang="en-US" sz="3000" b="0" i="0" strike="noStrike" mc:Ignorable="hp" hp:hslEmbossed="0">
              <a:solidFill>
                <a:schemeClr val="dk1"/>
              </a:solidFill>
              <a:latin typeface="맑은 고딕"/>
              <a:ea typeface="맑은 고딕"/>
            </a:endParaRPr>
          </a:p>
        </p:txBody>
      </p:sp>
      <p:pic>
        <p:nvPicPr>
          <p:cNvPr id="14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71663" y="836109"/>
            <a:ext cx="3048799" cy="2749222"/>
          </a:xfrm>
          <a:prstGeom prst="rect">
            <a:avLst/>
          </a:prstGeom>
        </p:spPr>
      </p:pic>
      <p:pic>
        <p:nvPicPr>
          <p:cNvPr id="150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35778" y="856205"/>
            <a:ext cx="1087644" cy="112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직사각형 92"/>
          <p:cNvSpPr/>
          <p:nvPr/>
        </p:nvSpPr>
        <p:spPr>
          <a:xfrm>
            <a:off x="2689945" y="1182308"/>
            <a:ext cx="1183131" cy="796987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zh-CN" sz="3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英国</a:t>
            </a:r>
            <a:endParaRPr xmlns:mc="http://schemas.openxmlformats.org/markup-compatibility/2006" xmlns:hp="http://schemas.haansoft.com/office/presentation/8.0" sz="30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  <p:sp>
        <p:nvSpPr>
          <p:cNvPr id="120" name="Shape 110"/>
          <p:cNvSpPr txBox="1">
            <a:spLocks noGrp="1"/>
          </p:cNvSpPr>
          <p:nvPr/>
        </p:nvSpPr>
        <p:spPr>
          <a:xfrm>
            <a:off x="361658" y="948847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국적을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Arial"/>
              <a:ea typeface="맑은 고딕"/>
            </a:endParaRPr>
          </a:p>
        </p:txBody>
      </p:sp>
      <p:sp>
        <p:nvSpPr>
          <p:cNvPr id="140" name=""/>
          <p:cNvSpPr/>
          <p:nvPr/>
        </p:nvSpPr>
        <p:spPr>
          <a:xfrm>
            <a:off x="2562469" y="3164172"/>
            <a:ext cx="2101709" cy="7010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zh-CN" sz="2600" b="0" i="0" strike="noStrike" mc:Ignorable="hp" hp:hslEmbossed="0">
                <a:solidFill>
                  <a:srgbClr val="ff0000"/>
                </a:solidFill>
                <a:latin typeface="휴먼둥근헤드라인"/>
              </a:rPr>
              <a:t>英国</a:t>
            </a:r>
            <a:r>
              <a:rPr xmlns:mc="http://schemas.openxmlformats.org/markup-compatibility/2006" xmlns:hp="http://schemas.haansoft.com/office/presentation/8.0" lang="ko-KR" altLang="en-US" sz="2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 </a:t>
            </a:r>
            <a:r>
              <a:rPr xmlns:mc="http://schemas.openxmlformats.org/markup-compatibility/2006" xmlns:hp="http://schemas.haansoft.com/office/presentation/8.0" lang="zh-CN" sz="2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茶</a:t>
            </a:r>
            <a:endParaRPr xmlns:mc="http://schemas.openxmlformats.org/markup-compatibility/2006" xmlns:hp="http://schemas.haansoft.com/office/presentation/8.0" sz="2600" b="0" i="0" strike="noStrike" mc:Ignorable="hp" hp:hslEmbossed="0">
              <a:solidFill>
                <a:srgbClr val="000000">
                  <a:alpha val="100000"/>
                </a:srgbClr>
              </a:solidFill>
              <a:latin typeface="휴먼둥근헤드라인"/>
            </a:endParaRPr>
          </a:p>
        </p:txBody>
      </p:sp>
      <p:sp>
        <p:nvSpPr>
          <p:cNvPr id="142" name="직사각형 92"/>
          <p:cNvSpPr/>
          <p:nvPr/>
        </p:nvSpPr>
        <p:spPr>
          <a:xfrm>
            <a:off x="2689945" y="882733"/>
            <a:ext cx="1183131" cy="544112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0" cap="none" spc="0" normalizeH="0" baseline="0" mc:Ignorable="hp" hp:hslEmbossed="0">
                <a:solidFill>
                  <a:schemeClr val="tx1"/>
                </a:solidFill>
                <a:latin typeface="Arial"/>
                <a:ea typeface="맑은 고딕"/>
                <a:sym typeface="Cousine"/>
              </a:rPr>
              <a:t>영국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0" cap="none" spc="0" normalizeH="0" baseline="0" mc:Ignorable="hp" hp:hslEmbossed="0">
              <a:solidFill>
                <a:schemeClr val="tx1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145" name=""/>
          <p:cNvSpPr/>
          <p:nvPr/>
        </p:nvSpPr>
        <p:spPr>
          <a:xfrm>
            <a:off x="2211457" y="3824778"/>
            <a:ext cx="3574211" cy="6595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en-US" sz="2400" b="0" i="0" strike="noStrike" mc:Ignorable="hp" hp:hslEmbossed="0">
                <a:solidFill>
                  <a:srgbClr val="ff0000"/>
                </a:solidFill>
                <a:ea typeface="맑은 고딕"/>
              </a:rPr>
              <a:t>Yīngguó</a:t>
            </a:r>
            <a:r>
              <a:rPr xmlns:mc="http://schemas.openxmlformats.org/markup-compatibility/2006" xmlns:hp="http://schemas.haansoft.com/office/presentation/8.0" lang="ko-KR" altLang="en-US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 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chá</a:t>
            </a:r>
            <a:endParaRPr xmlns:mc="http://schemas.openxmlformats.org/markup-compatibility/2006" xmlns:hp="http://schemas.haansoft.com/office/presentation/8.0" sz="2400" b="0" i="0" strike="noStrike" mc:Ignorable="hp" hp:hslEmbossed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146" name=""/>
          <p:cNvSpPr/>
          <p:nvPr/>
        </p:nvSpPr>
        <p:spPr>
          <a:xfrm>
            <a:off x="2554787" y="2779148"/>
            <a:ext cx="2101709" cy="7087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600" b="1" i="0" strike="noStrike" mc:Ignorable="hp" hp:hslEmbossed="0">
                <a:solidFill>
                  <a:srgbClr val="ff0000"/>
                </a:solidFill>
                <a:latin typeface="휴먼둥근헤드라인"/>
              </a:rPr>
              <a:t>영국</a:t>
            </a:r>
            <a:r>
              <a:rPr xmlns:mc="http://schemas.openxmlformats.org/markup-compatibility/2006" xmlns:hp="http://schemas.haansoft.com/office/presentation/8.0" lang="ko-KR" altLang="en-US" sz="26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 차</a:t>
            </a:r>
            <a:endParaRPr xmlns:mc="http://schemas.openxmlformats.org/markup-compatibility/2006" xmlns:hp="http://schemas.haansoft.com/office/presentation/8.0" lang="ko-KR" altLang="en-US" sz="2600" b="1" i="0" strike="noStrike" mc:Ignorable="hp" hp:hslEmbossed="0">
              <a:solidFill>
                <a:srgbClr val="000000">
                  <a:alpha val="100000"/>
                </a:srgbClr>
              </a:solidFill>
              <a:latin typeface="휴먼둥근헤드라인"/>
            </a:endParaRPr>
          </a:p>
        </p:txBody>
      </p:sp>
      <p:pic>
        <p:nvPicPr>
          <p:cNvPr id="14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14888" y="920912"/>
            <a:ext cx="2485533" cy="3256623"/>
          </a:xfrm>
          <a:prstGeom prst="rect">
            <a:avLst/>
          </a:prstGeom>
        </p:spPr>
      </p:pic>
      <p:sp>
        <p:nvSpPr>
          <p:cNvPr id="150" name=""/>
          <p:cNvSpPr/>
          <p:nvPr/>
        </p:nvSpPr>
        <p:spPr>
          <a:xfrm>
            <a:off x="2633937" y="1912158"/>
            <a:ext cx="1722982" cy="8005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en-US" sz="3000" b="0" i="0" strike="noStrike" mc:Ignorable="hp" hp:hslEmbossed="0">
                <a:solidFill>
                  <a:schemeClr val="dk1"/>
                </a:solidFill>
                <a:ea typeface="맑은 고딕"/>
              </a:rPr>
              <a:t>Yīngguó</a:t>
            </a:r>
            <a:endParaRPr xmlns:mc="http://schemas.openxmlformats.org/markup-compatibility/2006" xmlns:hp="http://schemas.haansoft.com/office/presentation/8.0" lang="ko-KR" altLang="en-US" sz="3000" b="0" i="0" strike="noStrike" mc:Ignorable="hp" hp:hslEmbossed="0">
              <a:solidFill>
                <a:schemeClr val="dk1"/>
              </a:solidFill>
              <a:latin typeface="맑은 고딕"/>
              <a:ea typeface="맑은 고딕"/>
            </a:endParaRPr>
          </a:p>
        </p:txBody>
      </p:sp>
      <p:pic>
        <p:nvPicPr>
          <p:cNvPr id="15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115865" y="850920"/>
            <a:ext cx="912270" cy="1137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직사각형 92"/>
          <p:cNvSpPr/>
          <p:nvPr/>
        </p:nvSpPr>
        <p:spPr>
          <a:xfrm>
            <a:off x="2812849" y="1182308"/>
            <a:ext cx="1405892" cy="796987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algn="ctr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zh-CN" sz="3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意大利</a:t>
            </a:r>
            <a:endParaRPr xmlns:mc="http://schemas.openxmlformats.org/markup-compatibility/2006" xmlns:hp="http://schemas.haansoft.com/office/presentation/8.0" lang="zh-CN" sz="30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  <p:sp>
        <p:nvSpPr>
          <p:cNvPr id="120" name="Shape 110"/>
          <p:cNvSpPr txBox="1">
            <a:spLocks noGrp="1"/>
          </p:cNvSpPr>
          <p:nvPr/>
        </p:nvSpPr>
        <p:spPr>
          <a:xfrm>
            <a:off x="361658" y="948847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국적을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Arial"/>
              <a:ea typeface="맑은 고딕"/>
            </a:endParaRPr>
          </a:p>
        </p:txBody>
      </p:sp>
      <p:sp>
        <p:nvSpPr>
          <p:cNvPr id="140" name=""/>
          <p:cNvSpPr/>
          <p:nvPr/>
        </p:nvSpPr>
        <p:spPr>
          <a:xfrm>
            <a:off x="2493335" y="3164172"/>
            <a:ext cx="2739269" cy="7010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zh-CN" sz="2600" b="0" i="0" strike="noStrike" mc:Ignorable="hp" hp:hslEmbossed="0">
                <a:solidFill>
                  <a:srgbClr val="ff0000"/>
                </a:solidFill>
                <a:latin typeface="휴먼둥근헤드라인"/>
              </a:rPr>
              <a:t>意大利</a:t>
            </a:r>
            <a:r>
              <a:rPr xmlns:mc="http://schemas.openxmlformats.org/markup-compatibility/2006" xmlns:hp="http://schemas.haansoft.com/office/presentation/8.0" lang="ko-KR" altLang="en-US" sz="2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 </a:t>
            </a:r>
            <a:r>
              <a:rPr xmlns:mc="http://schemas.openxmlformats.org/markup-compatibility/2006" xmlns:hp="http://schemas.haansoft.com/office/presentation/8.0" lang="zh-CN" sz="2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面</a:t>
            </a:r>
            <a:endParaRPr xmlns:mc="http://schemas.openxmlformats.org/markup-compatibility/2006" xmlns:hp="http://schemas.haansoft.com/office/presentation/8.0" lang="zh-CN" sz="2600" b="0" i="0" strike="noStrike" mc:Ignorable="hp" hp:hslEmbossed="0">
              <a:solidFill>
                <a:srgbClr val="000000">
                  <a:alpha val="100000"/>
                </a:srgbClr>
              </a:solidFill>
              <a:latin typeface="휴먼둥근헤드라인"/>
            </a:endParaRPr>
          </a:p>
        </p:txBody>
      </p:sp>
      <p:sp>
        <p:nvSpPr>
          <p:cNvPr id="142" name="직사각형 92"/>
          <p:cNvSpPr/>
          <p:nvPr/>
        </p:nvSpPr>
        <p:spPr>
          <a:xfrm>
            <a:off x="2689945" y="882733"/>
            <a:ext cx="1789965" cy="544112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0" cap="none" spc="0" normalizeH="0" baseline="0" mc:Ignorable="hp" hp:hslEmbossed="0">
                <a:solidFill>
                  <a:schemeClr val="tx1"/>
                </a:solidFill>
                <a:latin typeface="Arial"/>
                <a:ea typeface="맑은 고딕"/>
                <a:sym typeface="Cousine"/>
              </a:rPr>
              <a:t>이탈리아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0" cap="none" spc="0" normalizeH="0" baseline="0" mc:Ignorable="hp" hp:hslEmbossed="0">
              <a:solidFill>
                <a:schemeClr val="tx1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145" name=""/>
          <p:cNvSpPr/>
          <p:nvPr/>
        </p:nvSpPr>
        <p:spPr>
          <a:xfrm>
            <a:off x="2656981" y="3824778"/>
            <a:ext cx="2859836" cy="6595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en-US" sz="2400" b="0" i="0" strike="noStrike" mc:Ignorable="hp" hp:hslEmbossed="0">
                <a:solidFill>
                  <a:srgbClr val="ff0000"/>
                </a:solidFill>
                <a:ea typeface="맑은 고딕"/>
              </a:rPr>
              <a:t>Yìdàlì</a:t>
            </a:r>
            <a:r>
              <a:rPr xmlns:mc="http://schemas.openxmlformats.org/markup-compatibility/2006" xmlns:hp="http://schemas.haansoft.com/office/presentation/8.0" lang="ko-KR" altLang="en-US" sz="2400" b="0" i="0" strike="noStrike" mc:Ignorable="hp" hp:hslEmbossed="0">
                <a:solidFill>
                  <a:srgbClr val="ff0000"/>
                </a:solidFill>
                <a:ea typeface="맑은 고딕"/>
              </a:rPr>
              <a:t> </a:t>
            </a:r>
            <a:r>
              <a:rPr xmlns:mc="http://schemas.openxmlformats.org/markup-compatibility/2006" xmlns:hp="http://schemas.haansoft.com/office/presentation/8.0" lang="en-US" sz="2400" b="0" i="0" strike="noStrike" mc:Ignorable="hp" hp:hslEmbossed="0">
                <a:solidFill>
                  <a:schemeClr val="dk1"/>
                </a:solidFill>
                <a:ea typeface="맑은 고딕"/>
              </a:rPr>
              <a:t>miàn</a:t>
            </a:r>
            <a:endParaRPr xmlns:mc="http://schemas.openxmlformats.org/markup-compatibility/2006" xmlns:hp="http://schemas.haansoft.com/office/presentation/8.0" lang="en-US" sz="2400" b="0" i="0" strike="noStrike" mc:Ignorable="hp" hp:hslEmbossed="0">
              <a:solidFill>
                <a:schemeClr val="dk1"/>
              </a:solidFill>
              <a:ea typeface="맑은 고딕"/>
            </a:endParaRPr>
          </a:p>
        </p:txBody>
      </p:sp>
      <p:sp>
        <p:nvSpPr>
          <p:cNvPr id="146" name=""/>
          <p:cNvSpPr/>
          <p:nvPr/>
        </p:nvSpPr>
        <p:spPr>
          <a:xfrm>
            <a:off x="2193759" y="2742630"/>
            <a:ext cx="3223199" cy="7087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600" b="1" i="0" strike="noStrike" mc:Ignorable="hp" hp:hslEmbossed="0">
                <a:solidFill>
                  <a:srgbClr val="ff0000"/>
                </a:solidFill>
                <a:latin typeface="휴먼둥근헤드라인"/>
              </a:rPr>
              <a:t>이탈리아</a:t>
            </a:r>
            <a:r>
              <a:rPr xmlns:mc="http://schemas.openxmlformats.org/markup-compatibility/2006" xmlns:hp="http://schemas.haansoft.com/office/presentation/8.0" lang="ko-KR" altLang="en-US" sz="26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 스파게티</a:t>
            </a:r>
            <a:endParaRPr xmlns:mc="http://schemas.openxmlformats.org/markup-compatibility/2006" xmlns:hp="http://schemas.haansoft.com/office/presentation/8.0" lang="ko-KR" altLang="en-US" sz="2600" b="1" i="0" strike="noStrike" mc:Ignorable="hp" hp:hslEmbossed="0">
              <a:solidFill>
                <a:srgbClr val="000000">
                  <a:alpha val="100000"/>
                </a:srgbClr>
              </a:solidFill>
              <a:latin typeface="휴먼둥근헤드라인"/>
            </a:endParaRPr>
          </a:p>
        </p:txBody>
      </p:sp>
      <p:pic>
        <p:nvPicPr>
          <p:cNvPr id="14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12914" y="1129665"/>
            <a:ext cx="3113312" cy="3176065"/>
          </a:xfrm>
          <a:prstGeom prst="rect">
            <a:avLst/>
          </a:prstGeom>
        </p:spPr>
      </p:pic>
      <p:sp>
        <p:nvSpPr>
          <p:cNvPr id="149" name=""/>
          <p:cNvSpPr/>
          <p:nvPr/>
        </p:nvSpPr>
        <p:spPr>
          <a:xfrm>
            <a:off x="2856699" y="1909392"/>
            <a:ext cx="1461811" cy="803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en-US" sz="3000" b="0" i="0" strike="noStrike" mc:Ignorable="hp" hp:hslEmbossed="0">
                <a:solidFill>
                  <a:schemeClr val="dk1"/>
                </a:solidFill>
                <a:ea typeface="맑은 고딕"/>
              </a:rPr>
              <a:t>Yìdàlì</a:t>
            </a:r>
            <a:endParaRPr xmlns:mc="http://schemas.openxmlformats.org/markup-compatibility/2006" xmlns:hp="http://schemas.haansoft.com/office/presentation/8.0" lang="ko-KR" altLang="en-US" sz="3000" b="0" i="0" strike="noStrike" mc:Ignorable="hp" hp:hslEmbossed="0">
              <a:solidFill>
                <a:schemeClr val="dk1"/>
              </a:solidFill>
              <a:ea typeface="맑은 고딕"/>
            </a:endParaRPr>
          </a:p>
        </p:txBody>
      </p:sp>
      <p:pic>
        <p:nvPicPr>
          <p:cNvPr id="150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572000" y="766609"/>
            <a:ext cx="720478" cy="1236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직사각형 92"/>
          <p:cNvSpPr/>
          <p:nvPr/>
        </p:nvSpPr>
        <p:spPr>
          <a:xfrm>
            <a:off x="2689945" y="1182308"/>
            <a:ext cx="1183131" cy="796987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zh-CN" sz="3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日本</a:t>
            </a:r>
            <a:endParaRPr xmlns:mc="http://schemas.openxmlformats.org/markup-compatibility/2006" xmlns:hp="http://schemas.haansoft.com/office/presentation/8.0" lang="zh-CN" sz="30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  <p:sp>
        <p:nvSpPr>
          <p:cNvPr id="120" name="Shape 110"/>
          <p:cNvSpPr txBox="1">
            <a:spLocks noGrp="1"/>
          </p:cNvSpPr>
          <p:nvPr/>
        </p:nvSpPr>
        <p:spPr>
          <a:xfrm>
            <a:off x="361658" y="948847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국적을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Arial"/>
              <a:ea typeface="맑은 고딕"/>
            </a:endParaRPr>
          </a:p>
        </p:txBody>
      </p:sp>
      <p:sp>
        <p:nvSpPr>
          <p:cNvPr id="140" name=""/>
          <p:cNvSpPr/>
          <p:nvPr/>
        </p:nvSpPr>
        <p:spPr>
          <a:xfrm>
            <a:off x="2562469" y="3164172"/>
            <a:ext cx="2101709" cy="7010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zh-CN" sz="2600" b="0" i="0" strike="noStrike" mc:Ignorable="hp" hp:hslEmbossed="0">
                <a:solidFill>
                  <a:srgbClr val="ff0000"/>
                </a:solidFill>
                <a:latin typeface="휴먼둥근헤드라인"/>
              </a:rPr>
              <a:t>日本</a:t>
            </a:r>
            <a:r>
              <a:rPr xmlns:mc="http://schemas.openxmlformats.org/markup-compatibility/2006" xmlns:hp="http://schemas.haansoft.com/office/presentation/8.0" lang="ko-KR" altLang="en-US" sz="2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 </a:t>
            </a:r>
            <a:r>
              <a:rPr xmlns:mc="http://schemas.openxmlformats.org/markup-compatibility/2006" xmlns:hp="http://schemas.haansoft.com/office/presentation/8.0" lang="zh-CN" sz="2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寿司</a:t>
            </a:r>
            <a:endParaRPr xmlns:mc="http://schemas.openxmlformats.org/markup-compatibility/2006" xmlns:hp="http://schemas.haansoft.com/office/presentation/8.0" lang="zh-CN" sz="2600" b="0" i="0" strike="noStrike" mc:Ignorable="hp" hp:hslEmbossed="0">
              <a:solidFill>
                <a:srgbClr val="000000">
                  <a:alpha val="100000"/>
                </a:srgbClr>
              </a:solidFill>
              <a:latin typeface="휴먼둥근헤드라인"/>
            </a:endParaRPr>
          </a:p>
        </p:txBody>
      </p:sp>
      <p:sp>
        <p:nvSpPr>
          <p:cNvPr id="142" name="직사각형 92"/>
          <p:cNvSpPr/>
          <p:nvPr/>
        </p:nvSpPr>
        <p:spPr>
          <a:xfrm>
            <a:off x="2689945" y="882733"/>
            <a:ext cx="1183131" cy="544112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0" cap="none" spc="0" normalizeH="0" baseline="0" mc:Ignorable="hp" hp:hslEmbossed="0">
                <a:solidFill>
                  <a:schemeClr val="tx1"/>
                </a:solidFill>
                <a:latin typeface="Arial"/>
                <a:ea typeface="맑은 고딕"/>
                <a:sym typeface="Cousine"/>
              </a:rPr>
              <a:t>일본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0" cap="none" spc="0" normalizeH="0" baseline="0" mc:Ignorable="hp" hp:hslEmbossed="0">
              <a:solidFill>
                <a:schemeClr val="tx1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145" name=""/>
          <p:cNvSpPr/>
          <p:nvPr/>
        </p:nvSpPr>
        <p:spPr>
          <a:xfrm>
            <a:off x="2388130" y="3824778"/>
            <a:ext cx="2829110" cy="6595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2400" b="0" i="0" strike="noStrike" mc:Ignorable="hp" hp:hslEmbossed="0">
                <a:solidFill>
                  <a:srgbClr val="ff0000"/>
                </a:solidFill>
                <a:ea typeface="맑은 고딕"/>
              </a:rPr>
              <a:t>R</a:t>
            </a:r>
            <a:r>
              <a:rPr xmlns:mc="http://schemas.openxmlformats.org/markup-compatibility/2006" xmlns:hp="http://schemas.haansoft.com/office/presentation/8.0" lang="en-US" sz="2400" b="0" i="0" strike="noStrike" mc:Ignorable="hp" hp:hslEmbossed="0">
                <a:solidFill>
                  <a:srgbClr val="ff0000"/>
                </a:solidFill>
                <a:ea typeface="맑은 고딕"/>
              </a:rPr>
              <a:t>ìbĕn </a:t>
            </a:r>
            <a:r>
              <a:rPr xmlns:mc="http://schemas.openxmlformats.org/markup-compatibility/2006" xmlns:hp="http://schemas.haansoft.com/office/presentation/8.0" lang="en-US" sz="2400" b="0" i="0" strike="noStrike" mc:Ignorable="hp" hp:hslEmbossed="0">
                <a:solidFill>
                  <a:schemeClr val="dk1"/>
                </a:solidFill>
                <a:ea typeface="맑은 고딕"/>
              </a:rPr>
              <a:t>shòusī</a:t>
            </a:r>
            <a:endParaRPr xmlns:mc="http://schemas.openxmlformats.org/markup-compatibility/2006" xmlns:hp="http://schemas.haansoft.com/office/presentation/8.0" lang="en-US" sz="2400" b="0" i="0" strike="noStrike" mc:Ignorable="hp" hp:hslEmbossed="0">
              <a:solidFill>
                <a:schemeClr val="dk1"/>
              </a:solidFill>
              <a:ea typeface="맑은 고딕"/>
            </a:endParaRPr>
          </a:p>
        </p:txBody>
      </p:sp>
      <p:sp>
        <p:nvSpPr>
          <p:cNvPr id="146" name=""/>
          <p:cNvSpPr/>
          <p:nvPr/>
        </p:nvSpPr>
        <p:spPr>
          <a:xfrm>
            <a:off x="2554786" y="2727267"/>
            <a:ext cx="2101709" cy="7093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600" b="1" i="0" strike="noStrike" mc:Ignorable="hp" hp:hslEmbossed="0">
                <a:solidFill>
                  <a:srgbClr val="ff0000"/>
                </a:solidFill>
                <a:latin typeface="휴먼둥근헤드라인"/>
              </a:rPr>
              <a:t>일본</a:t>
            </a:r>
            <a:r>
              <a:rPr xmlns:mc="http://schemas.openxmlformats.org/markup-compatibility/2006" xmlns:hp="http://schemas.haansoft.com/office/presentation/8.0" lang="ko-KR" altLang="en-US" sz="26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 초밥</a:t>
            </a:r>
            <a:endParaRPr xmlns:mc="http://schemas.openxmlformats.org/markup-compatibility/2006" xmlns:hp="http://schemas.haansoft.com/office/presentation/8.0" lang="ko-KR" altLang="en-US" sz="2600" b="1" i="0" strike="noStrike" mc:Ignorable="hp" hp:hslEmbossed="0">
              <a:solidFill>
                <a:srgbClr val="000000">
                  <a:alpha val="100000"/>
                </a:srgbClr>
              </a:solidFill>
              <a:latin typeface="휴먼둥근헤드라인"/>
            </a:endParaRPr>
          </a:p>
        </p:txBody>
      </p:sp>
      <p:pic>
        <p:nvPicPr>
          <p:cNvPr id="15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06462" y="916857"/>
            <a:ext cx="3478776" cy="3478776"/>
          </a:xfrm>
          <a:prstGeom prst="rect">
            <a:avLst/>
          </a:prstGeom>
        </p:spPr>
      </p:pic>
      <p:sp>
        <p:nvSpPr>
          <p:cNvPr id="151" name=""/>
          <p:cNvSpPr/>
          <p:nvPr/>
        </p:nvSpPr>
        <p:spPr>
          <a:xfrm>
            <a:off x="2664661" y="1912158"/>
            <a:ext cx="1331226" cy="8005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3000" b="0" i="0" strike="noStrike" mc:Ignorable="hp" hp:hslEmbossed="0">
                <a:solidFill>
                  <a:schemeClr val="dk1"/>
                </a:solidFill>
                <a:ea typeface="맑은 고딕"/>
              </a:rPr>
              <a:t>R</a:t>
            </a:r>
            <a:r>
              <a:rPr xmlns:mc="http://schemas.openxmlformats.org/markup-compatibility/2006" xmlns:hp="http://schemas.haansoft.com/office/presentation/8.0" lang="en-US" sz="3000" b="0" i="0" strike="noStrike" mc:Ignorable="hp" hp:hslEmbossed="0">
                <a:solidFill>
                  <a:schemeClr val="dk1"/>
                </a:solidFill>
                <a:ea typeface="맑은 고딕"/>
              </a:rPr>
              <a:t>ìbĕn</a:t>
            </a:r>
            <a:endParaRPr xmlns:mc="http://schemas.openxmlformats.org/markup-compatibility/2006" xmlns:hp="http://schemas.haansoft.com/office/presentation/8.0" lang="en-US" sz="3000" b="0" i="0" strike="noStrike" mc:Ignorable="hp" hp:hslEmbossed="0">
              <a:solidFill>
                <a:schemeClr val="dk1"/>
              </a:solidFill>
              <a:ea typeface="맑은 고딕"/>
            </a:endParaRPr>
          </a:p>
        </p:txBody>
      </p:sp>
      <p:pic>
        <p:nvPicPr>
          <p:cNvPr id="15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030519" y="884442"/>
            <a:ext cx="894829" cy="1093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직사각형 92"/>
          <p:cNvSpPr/>
          <p:nvPr/>
        </p:nvSpPr>
        <p:spPr>
          <a:xfrm>
            <a:off x="2689945" y="1182308"/>
            <a:ext cx="1183131" cy="796987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zh-CN" sz="3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中国</a:t>
            </a:r>
            <a:endParaRPr xmlns:mc="http://schemas.openxmlformats.org/markup-compatibility/2006" xmlns:hp="http://schemas.haansoft.com/office/presentation/8.0" lang="zh-CN" sz="30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  <p:sp>
        <p:nvSpPr>
          <p:cNvPr id="120" name="Shape 110"/>
          <p:cNvSpPr txBox="1">
            <a:spLocks noGrp="1"/>
          </p:cNvSpPr>
          <p:nvPr/>
        </p:nvSpPr>
        <p:spPr>
          <a:xfrm>
            <a:off x="361658" y="948847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국적을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Arial"/>
              <a:ea typeface="맑은 고딕"/>
            </a:endParaRPr>
          </a:p>
        </p:txBody>
      </p:sp>
      <p:sp>
        <p:nvSpPr>
          <p:cNvPr id="140" name=""/>
          <p:cNvSpPr/>
          <p:nvPr/>
        </p:nvSpPr>
        <p:spPr>
          <a:xfrm>
            <a:off x="2562469" y="3164172"/>
            <a:ext cx="2101709" cy="7010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zh-CN" sz="2600" b="0" i="0" strike="noStrike" mc:Ignorable="hp" hp:hslEmbossed="0">
                <a:solidFill>
                  <a:srgbClr val="ff0000"/>
                </a:solidFill>
                <a:latin typeface="휴먼둥근헤드라인"/>
              </a:rPr>
              <a:t>中国</a:t>
            </a:r>
            <a:r>
              <a:rPr xmlns:mc="http://schemas.openxmlformats.org/markup-compatibility/2006" xmlns:hp="http://schemas.haansoft.com/office/presentation/8.0" lang="ko-KR" altLang="en-US" sz="2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 </a:t>
            </a:r>
            <a:r>
              <a:rPr xmlns:mc="http://schemas.openxmlformats.org/markup-compatibility/2006" xmlns:hp="http://schemas.haansoft.com/office/presentation/8.0" lang="zh-CN" sz="2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火锅</a:t>
            </a:r>
            <a:endParaRPr xmlns:mc="http://schemas.openxmlformats.org/markup-compatibility/2006" xmlns:hp="http://schemas.haansoft.com/office/presentation/8.0" lang="zh-CN" sz="2600" b="0" i="0" strike="noStrike" mc:Ignorable="hp" hp:hslEmbossed="0">
              <a:solidFill>
                <a:srgbClr val="000000">
                  <a:alpha val="100000"/>
                </a:srgbClr>
              </a:solidFill>
              <a:latin typeface="휴먼둥근헤드라인"/>
            </a:endParaRPr>
          </a:p>
        </p:txBody>
      </p:sp>
      <p:sp>
        <p:nvSpPr>
          <p:cNvPr id="142" name="직사각형 92"/>
          <p:cNvSpPr/>
          <p:nvPr/>
        </p:nvSpPr>
        <p:spPr>
          <a:xfrm>
            <a:off x="2689945" y="882733"/>
            <a:ext cx="1183131" cy="544112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0" cap="none" spc="0" normalizeH="0" baseline="0" mc:Ignorable="hp" hp:hslEmbossed="0">
                <a:solidFill>
                  <a:schemeClr val="tx1"/>
                </a:solidFill>
                <a:latin typeface="Arial"/>
                <a:ea typeface="맑은 고딕"/>
                <a:sym typeface="Cousine"/>
              </a:rPr>
              <a:t>중국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0" cap="none" spc="0" normalizeH="0" baseline="0" mc:Ignorable="hp" hp:hslEmbossed="0">
              <a:solidFill>
                <a:schemeClr val="tx1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145" name=""/>
          <p:cNvSpPr/>
          <p:nvPr/>
        </p:nvSpPr>
        <p:spPr>
          <a:xfrm>
            <a:off x="2096235" y="3824778"/>
            <a:ext cx="2829110" cy="6595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en-US" sz="2400" b="0" i="0" strike="noStrike" mc:Ignorable="hp" hp:hslEmbossed="0">
                <a:solidFill>
                  <a:srgbClr val="ff0000"/>
                </a:solidFill>
                <a:ea typeface="맑은 고딕"/>
              </a:rPr>
              <a:t>Zhōngguó </a:t>
            </a:r>
            <a:r>
              <a:rPr xmlns:mc="http://schemas.openxmlformats.org/markup-compatibility/2006" xmlns:hp="http://schemas.haansoft.com/office/presentation/8.0" lang="en-US" sz="2400" b="0" i="0" strike="noStrike" mc:Ignorable="hp" hp:hslEmbossed="0">
                <a:solidFill>
                  <a:schemeClr val="dk1"/>
                </a:solidFill>
                <a:ea typeface="맑은 고딕"/>
              </a:rPr>
              <a:t>huǒguō</a:t>
            </a:r>
            <a:endParaRPr xmlns:mc="http://schemas.openxmlformats.org/markup-compatibility/2006" xmlns:hp="http://schemas.haansoft.com/office/presentation/8.0" lang="en-US" sz="2400" b="0" i="0" strike="noStrike" mc:Ignorable="hp" hp:hslEmbossed="0">
              <a:solidFill>
                <a:schemeClr val="dk1"/>
              </a:solidFill>
              <a:ea typeface="맑은 고딕"/>
            </a:endParaRPr>
          </a:p>
        </p:txBody>
      </p:sp>
      <p:sp>
        <p:nvSpPr>
          <p:cNvPr id="146" name=""/>
          <p:cNvSpPr/>
          <p:nvPr/>
        </p:nvSpPr>
        <p:spPr>
          <a:xfrm>
            <a:off x="2570150" y="2750312"/>
            <a:ext cx="2101709" cy="7087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600" b="1" i="0" strike="noStrike" mc:Ignorable="hp" hp:hslEmbossed="0">
                <a:solidFill>
                  <a:srgbClr val="ff0000"/>
                </a:solidFill>
                <a:latin typeface="휴먼둥근헤드라인"/>
              </a:rPr>
              <a:t>중국</a:t>
            </a:r>
            <a:r>
              <a:rPr xmlns:mc="http://schemas.openxmlformats.org/markup-compatibility/2006" xmlns:hp="http://schemas.haansoft.com/office/presentation/8.0" lang="ko-KR" altLang="en-US" sz="26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 훠궈</a:t>
            </a:r>
            <a:endParaRPr xmlns:mc="http://schemas.openxmlformats.org/markup-compatibility/2006" xmlns:hp="http://schemas.haansoft.com/office/presentation/8.0" lang="ko-KR" altLang="en-US" sz="2600" b="1" i="0" strike="noStrike" mc:Ignorable="hp" hp:hslEmbossed="0">
              <a:solidFill>
                <a:srgbClr val="000000">
                  <a:alpha val="100000"/>
                </a:srgbClr>
              </a:solidFill>
              <a:latin typeface="휴먼둥근헤드라인"/>
            </a:endParaRPr>
          </a:p>
        </p:txBody>
      </p:sp>
      <p:pic>
        <p:nvPicPr>
          <p:cNvPr id="15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06180" y="874610"/>
            <a:ext cx="3094703" cy="3394280"/>
          </a:xfrm>
          <a:prstGeom prst="rect">
            <a:avLst/>
          </a:prstGeom>
        </p:spPr>
      </p:pic>
      <p:sp>
        <p:nvSpPr>
          <p:cNvPr id="152" name=""/>
          <p:cNvSpPr/>
          <p:nvPr/>
        </p:nvSpPr>
        <p:spPr>
          <a:xfrm>
            <a:off x="2595529" y="1904414"/>
            <a:ext cx="1976471" cy="8018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en-US" sz="3000" b="0" i="0" strike="noStrike" mc:Ignorable="hp" hp:hslEmbossed="0">
                <a:solidFill>
                  <a:schemeClr val="dk1"/>
                </a:solidFill>
                <a:ea typeface="맑은 고딕"/>
              </a:rPr>
              <a:t>Zhōngguó</a:t>
            </a:r>
            <a:endParaRPr xmlns:mc="http://schemas.openxmlformats.org/markup-compatibility/2006" xmlns:hp="http://schemas.haansoft.com/office/presentation/8.0" lang="en-US" altLang="ko-KR" sz="3000" b="0" i="0" strike="noStrike" mc:Ignorable="hp" hp:hslEmbossed="0">
              <a:solidFill>
                <a:schemeClr val="dk1"/>
              </a:solidFill>
              <a:ea typeface="맑은 고딕"/>
            </a:endParaRPr>
          </a:p>
        </p:txBody>
      </p:sp>
      <p:pic>
        <p:nvPicPr>
          <p:cNvPr id="15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66576" y="855037"/>
            <a:ext cx="1210848" cy="1113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직사각형 92"/>
          <p:cNvSpPr/>
          <p:nvPr/>
        </p:nvSpPr>
        <p:spPr>
          <a:xfrm>
            <a:off x="2689945" y="1182308"/>
            <a:ext cx="1183131" cy="796987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zh-CN" sz="3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韩国</a:t>
            </a:r>
            <a:endParaRPr xmlns:mc="http://schemas.openxmlformats.org/markup-compatibility/2006" xmlns:hp="http://schemas.haansoft.com/office/presentation/8.0" lang="zh-CN" sz="30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  <p:sp>
        <p:nvSpPr>
          <p:cNvPr id="120" name="Shape 110"/>
          <p:cNvSpPr txBox="1">
            <a:spLocks noGrp="1"/>
          </p:cNvSpPr>
          <p:nvPr/>
        </p:nvSpPr>
        <p:spPr>
          <a:xfrm>
            <a:off x="361658" y="948847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국적을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Arial"/>
              <a:ea typeface="맑은 고딕"/>
            </a:endParaRPr>
          </a:p>
        </p:txBody>
      </p:sp>
      <p:sp>
        <p:nvSpPr>
          <p:cNvPr id="140" name=""/>
          <p:cNvSpPr/>
          <p:nvPr/>
        </p:nvSpPr>
        <p:spPr>
          <a:xfrm>
            <a:off x="2562469" y="3164172"/>
            <a:ext cx="2101709" cy="7010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zh-CN" sz="2600" b="0" i="0" strike="noStrike" mc:Ignorable="hp" hp:hslEmbossed="0">
                <a:solidFill>
                  <a:srgbClr val="ff0000"/>
                </a:solidFill>
                <a:latin typeface="휴먼둥근헤드라인"/>
              </a:rPr>
              <a:t>韩国</a:t>
            </a:r>
            <a:r>
              <a:rPr xmlns:mc="http://schemas.openxmlformats.org/markup-compatibility/2006" xmlns:hp="http://schemas.haansoft.com/office/presentation/8.0" lang="ko-KR" altLang="en-US" sz="2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 </a:t>
            </a:r>
            <a:r>
              <a:rPr xmlns:mc="http://schemas.openxmlformats.org/markup-compatibility/2006" xmlns:hp="http://schemas.haansoft.com/office/presentation/8.0" lang="zh-CN" sz="2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泡菜</a:t>
            </a:r>
            <a:endParaRPr xmlns:mc="http://schemas.openxmlformats.org/markup-compatibility/2006" xmlns:hp="http://schemas.haansoft.com/office/presentation/8.0" lang="zh-CN" sz="2600" b="0" i="0" strike="noStrike" mc:Ignorable="hp" hp:hslEmbossed="0">
              <a:solidFill>
                <a:srgbClr val="000000">
                  <a:alpha val="100000"/>
                </a:srgbClr>
              </a:solidFill>
              <a:latin typeface="휴먼둥근헤드라인"/>
            </a:endParaRPr>
          </a:p>
        </p:txBody>
      </p:sp>
      <p:sp>
        <p:nvSpPr>
          <p:cNvPr id="142" name="직사각형 92"/>
          <p:cNvSpPr/>
          <p:nvPr/>
        </p:nvSpPr>
        <p:spPr>
          <a:xfrm>
            <a:off x="2689945" y="882733"/>
            <a:ext cx="1183131" cy="544112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0" cap="none" spc="0" normalizeH="0" baseline="0" mc:Ignorable="hp" hp:hslEmbossed="0">
                <a:solidFill>
                  <a:schemeClr val="tx1"/>
                </a:solidFill>
                <a:latin typeface="Arial"/>
                <a:ea typeface="맑은 고딕"/>
                <a:sym typeface="Cousine"/>
              </a:rPr>
              <a:t>한국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0" cap="none" spc="0" normalizeH="0" baseline="0" mc:Ignorable="hp" hp:hslEmbossed="0">
              <a:solidFill>
                <a:schemeClr val="tx1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145" name=""/>
          <p:cNvSpPr/>
          <p:nvPr/>
        </p:nvSpPr>
        <p:spPr>
          <a:xfrm>
            <a:off x="2226819" y="3824778"/>
            <a:ext cx="2829111" cy="6595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en-US" sz="2400" b="0" i="0" strike="noStrike" mc:Ignorable="hp" hp:hslEmbossed="0">
                <a:solidFill>
                  <a:srgbClr val="ff0000"/>
                </a:solidFill>
                <a:ea typeface="맑은 고딕"/>
              </a:rPr>
              <a:t>Hánguó </a:t>
            </a:r>
            <a:r>
              <a:rPr xmlns:mc="http://schemas.openxmlformats.org/markup-compatibility/2006" xmlns:hp="http://schemas.haansoft.com/office/presentation/8.0" lang="en-US" sz="2400" b="0" i="0" strike="noStrike" mc:Ignorable="hp" hp:hslEmbossed="0">
                <a:solidFill>
                  <a:schemeClr val="dk1"/>
                </a:solidFill>
                <a:ea typeface="맑은 고딕"/>
              </a:rPr>
              <a:t>pàocài</a:t>
            </a:r>
            <a:endParaRPr xmlns:mc="http://schemas.openxmlformats.org/markup-compatibility/2006" xmlns:hp="http://schemas.haansoft.com/office/presentation/8.0" lang="en-US" sz="2400" b="0" i="0" strike="noStrike" mc:Ignorable="hp" hp:hslEmbossed="0">
              <a:solidFill>
                <a:schemeClr val="dk1"/>
              </a:solidFill>
              <a:ea typeface="맑은 고딕"/>
            </a:endParaRPr>
          </a:p>
        </p:txBody>
      </p:sp>
      <p:sp>
        <p:nvSpPr>
          <p:cNvPr id="146" name=""/>
          <p:cNvSpPr/>
          <p:nvPr/>
        </p:nvSpPr>
        <p:spPr>
          <a:xfrm>
            <a:off x="2577831" y="2681178"/>
            <a:ext cx="2101710" cy="7087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600" b="1" i="0" strike="noStrike" mc:Ignorable="hp" hp:hslEmbossed="0">
                <a:solidFill>
                  <a:srgbClr val="ff0000"/>
                </a:solidFill>
                <a:latin typeface="휴먼둥근헤드라인"/>
              </a:rPr>
              <a:t>한국</a:t>
            </a:r>
            <a:r>
              <a:rPr xmlns:mc="http://schemas.openxmlformats.org/markup-compatibility/2006" xmlns:hp="http://schemas.haansoft.com/office/presentation/8.0" lang="ko-KR" altLang="en-US" sz="26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휴먼둥근헤드라인"/>
              </a:rPr>
              <a:t> 김치</a:t>
            </a:r>
            <a:endParaRPr xmlns:mc="http://schemas.openxmlformats.org/markup-compatibility/2006" xmlns:hp="http://schemas.haansoft.com/office/presentation/8.0" lang="ko-KR" altLang="en-US" sz="2600" b="1" i="0" strike="noStrike" mc:Ignorable="hp" hp:hslEmbossed="0">
              <a:solidFill>
                <a:srgbClr val="000000">
                  <a:alpha val="100000"/>
                </a:srgbClr>
              </a:solidFill>
              <a:latin typeface="휴먼둥근헤드라인"/>
            </a:endParaRPr>
          </a:p>
        </p:txBody>
      </p:sp>
      <p:pic>
        <p:nvPicPr>
          <p:cNvPr id="15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175455" y="989832"/>
            <a:ext cx="3002525" cy="3317465"/>
          </a:xfrm>
          <a:prstGeom prst="rect">
            <a:avLst/>
          </a:prstGeom>
        </p:spPr>
      </p:pic>
      <p:sp>
        <p:nvSpPr>
          <p:cNvPr id="153" name=""/>
          <p:cNvSpPr/>
          <p:nvPr/>
        </p:nvSpPr>
        <p:spPr>
          <a:xfrm>
            <a:off x="2580164" y="1912158"/>
            <a:ext cx="1515583" cy="8005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6000"/>
              </a:lnSpc>
              <a:defRPr/>
            </a:pPr>
            <a:r>
              <a:rPr xmlns:mc="http://schemas.openxmlformats.org/markup-compatibility/2006" xmlns:hp="http://schemas.haansoft.com/office/presentation/8.0" lang="en-US" sz="3000" b="0" i="0" strike="noStrike" mc:Ignorable="hp" hp:hslEmbossed="0">
                <a:solidFill>
                  <a:schemeClr val="dk1"/>
                </a:solidFill>
                <a:ea typeface="맑은 고딕"/>
              </a:rPr>
              <a:t>Hánguó</a:t>
            </a:r>
            <a:endParaRPr xmlns:mc="http://schemas.openxmlformats.org/markup-compatibility/2006" xmlns:hp="http://schemas.haansoft.com/office/presentation/8.0" lang="en-US" sz="3000" b="0" i="0" strike="noStrike" mc:Ignorable="hp" hp:hslEmbossed="0">
              <a:solidFill>
                <a:schemeClr val="dk1"/>
              </a:solidFill>
              <a:ea typeface="맑은 고딕"/>
            </a:endParaRPr>
          </a:p>
        </p:txBody>
      </p:sp>
      <p:pic>
        <p:nvPicPr>
          <p:cNvPr id="15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31058" y="812081"/>
            <a:ext cx="1182022" cy="1312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10"/>
          <p:cNvSpPr txBox="1">
            <a:spLocks noGrp="1"/>
          </p:cNvSpPr>
          <p:nvPr/>
        </p:nvSpPr>
        <p:spPr>
          <a:xfrm>
            <a:off x="361658" y="948847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국적을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Arial"/>
              <a:ea typeface="맑은 고딕"/>
            </a:endParaRPr>
          </a:p>
        </p:txBody>
      </p:sp>
      <p:sp>
        <p:nvSpPr>
          <p:cNvPr id="125" name="직사각형 56"/>
          <p:cNvSpPr/>
          <p:nvPr/>
        </p:nvSpPr>
        <p:spPr>
          <a:xfrm>
            <a:off x="3010982" y="894965"/>
            <a:ext cx="4586622" cy="515595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국적 답해보기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3481233" y="3903774"/>
            <a:ext cx="3617965" cy="48872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600" i="0" u="none" strike="noStrike" kern="0" cap="none" spc="0" normalizeH="0" baseline="0" mc:Ignorable="hp" hp:hslEmbossed="0">
                <a:solidFill>
                  <a:srgbClr val="000000"/>
                </a:solidFill>
                <a:latin typeface="한컴 윤체 B"/>
                <a:ea typeface="한컴 윤체 B"/>
              </a:rPr>
              <a:t>W</a:t>
            </a:r>
            <a:r>
              <a:rPr xmlns:mc="http://schemas.openxmlformats.org/markup-compatibility/2006" xmlns:hp="http://schemas.haansoft.com/office/presentation/8.0" kumimoji="0" lang="ko-KR" altLang="en-US" sz="2600" i="0" u="none" strike="noStrike" kern="0" cap="none" spc="0" normalizeH="0" baseline="0" mc:Ignorable="hp" hp:hslEmbossed="0">
                <a:solidFill>
                  <a:srgbClr val="000000"/>
                </a:solidFill>
                <a:latin typeface="한컴 윤체 B"/>
                <a:ea typeface="한컴 윤체 B"/>
              </a:rPr>
              <a:t>ǒ shì            rén</a:t>
            </a:r>
            <a:r>
              <a:rPr xmlns:mc="http://schemas.openxmlformats.org/markup-compatibility/2006" xmlns:hp="http://schemas.haansoft.com/office/presentation/8.0" kumimoji="0" lang="en-US" altLang="ko-KR" sz="2600" i="0" u="none" strike="noStrike" kern="0" cap="none" spc="0" normalizeH="0" baseline="0" mc:Ignorable="hp" hp:hslEmbossed="0">
                <a:solidFill>
                  <a:srgbClr val="000000"/>
                </a:solidFill>
                <a:latin typeface="한컴 윤체 B"/>
                <a:ea typeface="한컴 윤체 B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600" i="0" u="none" strike="noStrike" kern="0" cap="none" spc="0" normalizeH="0" baseline="0" mc:Ignorable="hp" hp:hslEmbossed="0">
              <a:solidFill>
                <a:srgbClr val="000000"/>
              </a:solidFill>
              <a:latin typeface="한컴 윤체 B"/>
              <a:ea typeface="한컴 윤체 B"/>
            </a:endParaRPr>
          </a:p>
        </p:txBody>
      </p:sp>
      <p:cxnSp>
        <p:nvCxnSpPr>
          <p:cNvPr id="139" name=""/>
          <p:cNvCxnSpPr/>
          <p:nvPr/>
        </p:nvCxnSpPr>
        <p:spPr>
          <a:xfrm>
            <a:off x="4694903" y="4333938"/>
            <a:ext cx="1080135" cy="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96742" y="1508022"/>
            <a:ext cx="5471159" cy="2388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988820" y="998220"/>
            <a:ext cx="5166360" cy="3147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3026760" y="1735750"/>
            <a:ext cx="3003480" cy="413690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 rtl="0">
              <a:spcBef>
                <a:spcPts val="0"/>
              </a:spcBef>
              <a:buNone/>
              <a:defRPr/>
            </a:pPr>
            <a:r>
              <a:rPr lang="ko-KR" altLang="en-US" sz="3000">
                <a:solidFill>
                  <a:schemeClr val="tx1"/>
                </a:solidFill>
                <a:latin typeface="휴먼둥근헤드라인"/>
                <a:ea typeface="휴먼둥근헤드라인"/>
              </a:rPr>
              <a:t>수업  예고</a:t>
            </a:r>
            <a:endParaRPr lang="en" sz="3000">
              <a:solidFill>
                <a:schemeClr val="tx1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2700" y="720087"/>
            <a:ext cx="123860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" altLang="ko-KR" sz="6000">
                <a:solidFill>
                  <a:srgbClr val="ffffff"/>
                </a:solidFill>
                <a:latin typeface="휴먼둥근헤드라인"/>
                <a:ea typeface="휴먼둥근헤드라인"/>
                <a:cs typeface="Cousine"/>
                <a:sym typeface="Cousine"/>
              </a:rPr>
              <a:t>📖</a:t>
            </a:r>
            <a:endParaRPr lang="ko-KR" altLang="en-US" sz="6000">
              <a:latin typeface="휴먼둥근헤드라인"/>
              <a:ea typeface="휴먼둥근헤드라인"/>
            </a:endParaRPr>
          </a:p>
        </p:txBody>
      </p:sp>
      <p:sp>
        <p:nvSpPr>
          <p:cNvPr id="9" name="Shape 129"/>
          <p:cNvSpPr txBox="1"/>
          <p:nvPr/>
        </p:nvSpPr>
        <p:spPr>
          <a:xfrm>
            <a:off x="1814370" y="2544568"/>
            <a:ext cx="5515260" cy="413690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lvl="0">
              <a:defRPr/>
            </a:pPr>
            <a:r>
              <a:rPr lang="ko-KR" altLang="en-US" sz="2200">
                <a:solidFill>
                  <a:schemeClr val="tx1"/>
                </a:solidFill>
                <a:latin typeface="+mn-ea"/>
                <a:ea typeface="+mn-ea"/>
              </a:rPr>
              <a:t>묘사와 소개 표현을 말할 수 있다</a:t>
            </a:r>
            <a:r>
              <a:rPr lang="en-US" altLang="ko-KR" sz="220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en-US" altLang="ko-KR" sz="220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0" name="3D 모델 9" descr="Caroler in Hoodi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29630" y="919284"/>
            <a:ext cx="1208730" cy="366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3434807" y="2110085"/>
            <a:ext cx="2274386" cy="421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200" b="1">
                <a:latin typeface="돋움"/>
                <a:ea typeface="돋움"/>
              </a:rPr>
              <a:t>천만에</a:t>
            </a:r>
            <a:endParaRPr lang="en-US" altLang="ko-KR" sz="2200" b="1">
              <a:latin typeface="돋움"/>
              <a:ea typeface="돋움"/>
            </a:endParaRPr>
          </a:p>
        </p:txBody>
      </p:sp>
      <p:pic>
        <p:nvPicPr>
          <p:cNvPr id="4" name="그래픽 3" descr="기어 헤드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13866" y="548413"/>
            <a:ext cx="914400" cy="914400"/>
          </a:xfrm>
          <a:prstGeom prst="rect">
            <a:avLst/>
          </a:prstGeom>
        </p:spPr>
      </p:pic>
      <p:sp>
        <p:nvSpPr>
          <p:cNvPr id="48" name="모서리가 둥근 직사각형 25"/>
          <p:cNvSpPr/>
          <p:nvPr/>
        </p:nvSpPr>
        <p:spPr>
          <a:xfrm>
            <a:off x="2967309" y="754191"/>
            <a:ext cx="3244650" cy="586817"/>
          </a:xfrm>
          <a:prstGeom prst="roundRect">
            <a:avLst>
              <a:gd name="adj" fmla="val 18802"/>
            </a:avLst>
          </a:prstGeom>
          <a:solidFill>
            <a:schemeClr val="bg1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600" b="1">
                <a:solidFill>
                  <a:schemeClr val="accent6"/>
                </a:solidFill>
                <a:latin typeface="나눔손글씨 펜"/>
                <a:ea typeface="나눔손글씨 펜"/>
              </a:rPr>
              <a:t>지난 내용</a:t>
            </a:r>
            <a:r>
              <a:rPr lang="en-US" altLang="ko-KR" sz="3600" b="1">
                <a:solidFill>
                  <a:schemeClr val="accent6"/>
                </a:solidFill>
                <a:latin typeface="나눔손글씨 펜"/>
                <a:ea typeface="나눔손글씨 펜"/>
              </a:rPr>
              <a:t> </a:t>
            </a:r>
            <a:r>
              <a:rPr lang="ko-KR" altLang="en-US" sz="3600" b="1">
                <a:solidFill>
                  <a:schemeClr val="accent6"/>
                </a:solidFill>
                <a:latin typeface="나눔손글씨 펜"/>
                <a:ea typeface="나눔손글씨 펜"/>
              </a:rPr>
              <a:t>복습</a:t>
            </a:r>
            <a:endParaRPr lang="ko-KR" altLang="en-US" sz="3600" b="1">
              <a:solidFill>
                <a:schemeClr val="accent6"/>
              </a:solidFill>
              <a:latin typeface="나눔손글씨 펜"/>
              <a:ea typeface="나눔손글씨 펜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434807" y="1637872"/>
            <a:ext cx="2274386" cy="417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200" b="1">
                <a:latin typeface="돋움"/>
                <a:ea typeface="돋움"/>
              </a:rPr>
              <a:t>고마워</a:t>
            </a:r>
            <a:endParaRPr lang="ko-KR" altLang="en-US" sz="2200" b="1">
              <a:latin typeface="돋움"/>
              <a:ea typeface="돋움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3434807" y="3041917"/>
            <a:ext cx="2274386" cy="4232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200" b="1">
                <a:latin typeface="돋움"/>
                <a:ea typeface="돋움"/>
              </a:rPr>
              <a:t>미안해</a:t>
            </a:r>
            <a:endParaRPr lang="ko-KR" altLang="en-US" sz="2200" b="1">
              <a:latin typeface="돋움"/>
              <a:ea typeface="돋움"/>
            </a:endParaRPr>
          </a:p>
        </p:txBody>
      </p:sp>
      <p:sp>
        <p:nvSpPr>
          <p:cNvPr id="60" name="직사각형 58"/>
          <p:cNvSpPr/>
          <p:nvPr/>
        </p:nvSpPr>
        <p:spPr>
          <a:xfrm>
            <a:off x="3434807" y="3510607"/>
            <a:ext cx="2274386" cy="421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200" b="1">
                <a:latin typeface="돋움"/>
                <a:ea typeface="돋움"/>
              </a:rPr>
              <a:t>괜찮아</a:t>
            </a:r>
            <a:endParaRPr lang="ko-KR" altLang="en-US" sz="2200" b="1">
              <a:latin typeface="돋움"/>
              <a:ea typeface="돋움"/>
            </a:endParaRPr>
          </a:p>
        </p:txBody>
      </p:sp>
      <p:sp>
        <p:nvSpPr>
          <p:cNvPr id="61" name="Shape 110"/>
          <p:cNvSpPr txBox="1">
            <a:spLocks noGrp="1"/>
          </p:cNvSpPr>
          <p:nvPr/>
        </p:nvSpPr>
        <p:spPr>
          <a:xfrm>
            <a:off x="3390213" y="4246398"/>
            <a:ext cx="2578654" cy="437751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감사와 사과의 표현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<a:solidFill>
                <a:srgbClr val="4b191a"/>
              </a:solidFill>
              <a:latin typeface="Arial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2811668" y="809238"/>
            <a:ext cx="623478" cy="542943"/>
          </a:xfrm>
          <a:prstGeom prst="rect">
            <a:avLst/>
          </a:prstGeom>
          <a:solidFill>
            <a:srgbClr val="ebdef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0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★</a:t>
            </a:r>
            <a:endParaRPr lang="en-US" altLang="ko-KR" sz="30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5063515" y="1589428"/>
            <a:ext cx="2166359" cy="82310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3">
              <a:defRPr/>
            </a:pPr>
            <a:r>
              <a:rPr lang="ko-KR" altLang="en-US" sz="2400">
                <a:solidFill>
                  <a:srgbClr val="ff0000"/>
                </a:solidFill>
                <a:latin typeface="+mn-ea"/>
                <a:ea typeface="+mn-ea"/>
                <a:sym typeface="Cousine"/>
              </a:rPr>
              <a:t>동사</a:t>
            </a:r>
            <a:endParaRPr lang="ko-KR" altLang="en-US" sz="2400">
              <a:solidFill>
                <a:srgbClr val="ff0000"/>
              </a:solidFill>
              <a:latin typeface="+mn-ea"/>
              <a:ea typeface="+mn-ea"/>
              <a:sym typeface="Cousine"/>
            </a:endParaRPr>
          </a:p>
          <a:p>
            <a:pPr lvl="3">
              <a:defRPr/>
            </a:pPr>
            <a:r>
              <a:rPr lang="en-US" altLang="ko-KR" sz="2400">
                <a:solidFill>
                  <a:schemeClr val="dk1"/>
                </a:solidFill>
                <a:latin typeface="+mn-ea"/>
                <a:ea typeface="+mn-ea"/>
                <a:sym typeface="Cousine"/>
              </a:rPr>
              <a:t>(~</a:t>
            </a:r>
            <a:r>
              <a:rPr lang="ko-KR" altLang="en-US" sz="2400">
                <a:solidFill>
                  <a:schemeClr val="dk1"/>
                </a:solidFill>
                <a:latin typeface="+mn-ea"/>
                <a:ea typeface="+mn-ea"/>
                <a:sym typeface="Cousine"/>
              </a:rPr>
              <a:t>라고</a:t>
            </a:r>
            <a:r>
              <a:rPr lang="en-US" altLang="ko-KR" sz="2400">
                <a:solidFill>
                  <a:schemeClr val="dk1"/>
                </a:solidFill>
                <a:latin typeface="+mn-ea"/>
                <a:ea typeface="+mn-ea"/>
                <a:sym typeface="Cousine"/>
              </a:rPr>
              <a:t>)</a:t>
            </a:r>
            <a:r>
              <a:rPr lang="ko-KR" altLang="en-US" sz="2400">
                <a:solidFill>
                  <a:schemeClr val="dk1"/>
                </a:solidFill>
                <a:latin typeface="+mn-ea"/>
                <a:ea typeface="+mn-ea"/>
                <a:sym typeface="Cousine"/>
              </a:rPr>
              <a:t>부르다</a:t>
            </a:r>
            <a:endParaRPr lang="ko-KR" altLang="en-US" sz="2400">
              <a:solidFill>
                <a:schemeClr val="dk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118" name=""/>
          <p:cNvSpPr txBox="1"/>
          <p:nvPr/>
        </p:nvSpPr>
        <p:spPr>
          <a:xfrm>
            <a:off x="3389716" y="1315616"/>
            <a:ext cx="583314" cy="69901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zh-CN" altLang="en-US" sz="4000" b="1"/>
              <a:t>叫</a:t>
            </a:r>
            <a:endParaRPr lang="zh-CN" altLang="en-US" sz="4000" b="1"/>
          </a:p>
        </p:txBody>
      </p:sp>
      <p:sp>
        <p:nvSpPr>
          <p:cNvPr id="120" name="Shape 110"/>
          <p:cNvSpPr txBox="1">
            <a:spLocks noGrp="1"/>
          </p:cNvSpPr>
          <p:nvPr/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이름과 국적을 묻고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맑은 고딕"/>
            </a:endParaRPr>
          </a:p>
        </p:txBody>
      </p:sp>
      <p:sp>
        <p:nvSpPr>
          <p:cNvPr id="121" name="직사각형 56"/>
          <p:cNvSpPr/>
          <p:nvPr/>
        </p:nvSpPr>
        <p:spPr>
          <a:xfrm>
            <a:off x="3448825" y="825832"/>
            <a:ext cx="4671118" cy="515595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새로운 단어 알아보기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22" name=""/>
          <p:cNvSpPr txBox="1"/>
          <p:nvPr/>
        </p:nvSpPr>
        <p:spPr>
          <a:xfrm>
            <a:off x="3095624" y="1900589"/>
            <a:ext cx="1476376" cy="852074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jiào</a:t>
            </a:r>
            <a:endPara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24" name=""/>
          <p:cNvSpPr txBox="1"/>
          <p:nvPr/>
        </p:nvSpPr>
        <p:spPr>
          <a:xfrm>
            <a:off x="3273832" y="2805441"/>
            <a:ext cx="5359504" cy="1555104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nǐ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jiào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shénme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míngz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i?</a:t>
            </a:r>
            <a:endPara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너는 이름을 뭐라고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ff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부르니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wǒ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jiào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jīndōngmín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나는 김동민이라고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ff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불러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ff"/>
                </a:solidFill>
                <a:latin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rgbClr val="0000ff"/>
              </a:solidFill>
              <a:latin typeface="맑은 고딕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2543174" y="2840630"/>
            <a:ext cx="1069565" cy="3959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>
                <a:solidFill>
                  <a:srgbClr val="800080"/>
                </a:solidFill>
              </a:rPr>
              <a:t>예시</a:t>
            </a:r>
            <a:endParaRPr lang="ko-KR" altLang="en-US" sz="2000" b="1">
              <a:solidFill>
                <a:srgbClr val="800080"/>
              </a:solidFill>
            </a:endParaRPr>
          </a:p>
        </p:txBody>
      </p:sp>
      <p:cxnSp>
        <p:nvCxnSpPr>
          <p:cNvPr id="126" name=""/>
          <p:cNvCxnSpPr/>
          <p:nvPr/>
        </p:nvCxnSpPr>
        <p:spPr>
          <a:xfrm>
            <a:off x="2275247" y="2725379"/>
            <a:ext cx="6245019" cy="7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2811668" y="809238"/>
            <a:ext cx="623478" cy="542943"/>
          </a:xfrm>
          <a:prstGeom prst="rect">
            <a:avLst/>
          </a:prstGeom>
          <a:solidFill>
            <a:srgbClr val="ebdef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0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★</a:t>
            </a:r>
            <a:endParaRPr lang="en-US" altLang="ko-KR" sz="30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121" name="직사각형 56"/>
          <p:cNvSpPr/>
          <p:nvPr/>
        </p:nvSpPr>
        <p:spPr>
          <a:xfrm>
            <a:off x="3448825" y="825832"/>
            <a:ext cx="4671118" cy="515595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새로운 단어 알아보기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24" name=""/>
          <p:cNvSpPr txBox="1"/>
          <p:nvPr/>
        </p:nvSpPr>
        <p:spPr>
          <a:xfrm>
            <a:off x="3273832" y="2805441"/>
            <a:ext cx="5359504" cy="1555104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nǐ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jiào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shénme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míngz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i?</a:t>
            </a:r>
            <a:endPara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너는 이름을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ff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뭐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라고 부르니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zhè shì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shénme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이건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ff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무엇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입니까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2543174" y="2840630"/>
            <a:ext cx="1069565" cy="3959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>
                <a:solidFill>
                  <a:srgbClr val="800080"/>
                </a:solidFill>
              </a:rPr>
              <a:t>예시</a:t>
            </a:r>
            <a:endParaRPr lang="ko-KR" altLang="en-US" sz="2000" b="1">
              <a:solidFill>
                <a:srgbClr val="800080"/>
              </a:solidFill>
            </a:endParaRPr>
          </a:p>
        </p:txBody>
      </p:sp>
      <p:cxnSp>
        <p:nvCxnSpPr>
          <p:cNvPr id="126" name=""/>
          <p:cNvCxnSpPr/>
          <p:nvPr/>
        </p:nvCxnSpPr>
        <p:spPr>
          <a:xfrm>
            <a:off x="2275247" y="2725379"/>
            <a:ext cx="6245019" cy="7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"/>
          <p:cNvSpPr txBox="1"/>
          <p:nvPr/>
        </p:nvSpPr>
        <p:spPr>
          <a:xfrm>
            <a:off x="3097821" y="1292572"/>
            <a:ext cx="1297688" cy="696248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什么</a:t>
            </a:r>
            <a:endPara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2388930" y="1821378"/>
            <a:ext cx="2551779" cy="853241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shénme</a:t>
            </a:r>
            <a:endPara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29" name="직사각형 92"/>
          <p:cNvSpPr/>
          <p:nvPr/>
        </p:nvSpPr>
        <p:spPr>
          <a:xfrm>
            <a:off x="5209463" y="1835235"/>
            <a:ext cx="852830" cy="451625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무엇</a:t>
            </a:r>
            <a:endParaRPr xmlns:mc="http://schemas.openxmlformats.org/markup-compatibility/2006" xmlns:hp="http://schemas.haansoft.com/office/presentation/8.0" kumimoji="0" lang="en-US" altLang="ko-KR" sz="2400" b="0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sym typeface="Cousine"/>
            </a:endParaRPr>
          </a:p>
        </p:txBody>
      </p:sp>
      <p:sp>
        <p:nvSpPr>
          <p:cNvPr id="130" name="Shape 110"/>
          <p:cNvSpPr txBox="1">
            <a:spLocks noGrp="1"/>
          </p:cNvSpPr>
          <p:nvPr/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이름과 국적을 묻고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2811668" y="809238"/>
            <a:ext cx="623478" cy="542943"/>
          </a:xfrm>
          <a:prstGeom prst="rect">
            <a:avLst/>
          </a:prstGeom>
          <a:solidFill>
            <a:srgbClr val="ebdef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0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★</a:t>
            </a:r>
            <a:endParaRPr lang="en-US" altLang="ko-KR" sz="30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121" name="직사각형 56"/>
          <p:cNvSpPr/>
          <p:nvPr/>
        </p:nvSpPr>
        <p:spPr>
          <a:xfrm>
            <a:off x="3448825" y="825832"/>
            <a:ext cx="4671118" cy="515595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새로운 단어 알아보기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24" name=""/>
          <p:cNvSpPr txBox="1"/>
          <p:nvPr/>
        </p:nvSpPr>
        <p:spPr>
          <a:xfrm>
            <a:off x="3273832" y="2805441"/>
            <a:ext cx="5182830" cy="1555104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nǐ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jiào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shénme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míngz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i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너는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이름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을 뭐라고 부르니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wǒ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de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míngz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i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shì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jīndōngmín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나의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ff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이름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은 김동민이야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2543174" y="2840630"/>
            <a:ext cx="1069565" cy="3959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>
                <a:solidFill>
                  <a:srgbClr val="800080"/>
                </a:solidFill>
              </a:rPr>
              <a:t>예시</a:t>
            </a:r>
            <a:endParaRPr lang="ko-KR" altLang="en-US" sz="2000" b="1">
              <a:solidFill>
                <a:srgbClr val="800080"/>
              </a:solidFill>
            </a:endParaRPr>
          </a:p>
        </p:txBody>
      </p:sp>
      <p:cxnSp>
        <p:nvCxnSpPr>
          <p:cNvPr id="126" name=""/>
          <p:cNvCxnSpPr/>
          <p:nvPr/>
        </p:nvCxnSpPr>
        <p:spPr>
          <a:xfrm>
            <a:off x="2275247" y="2725379"/>
            <a:ext cx="6245019" cy="7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"/>
          <p:cNvSpPr txBox="1"/>
          <p:nvPr/>
        </p:nvSpPr>
        <p:spPr>
          <a:xfrm>
            <a:off x="3097821" y="1292572"/>
            <a:ext cx="1297688" cy="696248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名字</a:t>
            </a:r>
            <a:endPara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2388930" y="1821378"/>
            <a:ext cx="2551779" cy="853241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en-US" sz="50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míngzi</a:t>
            </a:r>
            <a:endParaRPr xmlns:mc="http://schemas.openxmlformats.org/markup-compatibility/2006" xmlns:hp="http://schemas.haansoft.com/office/presentation/8.0" kumimoji="0" lang="en-US" altLang="en-US" sz="50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29" name="직사각형 92"/>
          <p:cNvSpPr/>
          <p:nvPr/>
        </p:nvSpPr>
        <p:spPr>
          <a:xfrm>
            <a:off x="5209463" y="1835235"/>
            <a:ext cx="852830" cy="451625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이름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130" name="Shape 110"/>
          <p:cNvSpPr txBox="1">
            <a:spLocks noGrp="1"/>
          </p:cNvSpPr>
          <p:nvPr/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이름과 국적을 묻고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2811668" y="809238"/>
            <a:ext cx="623478" cy="542943"/>
          </a:xfrm>
          <a:prstGeom prst="rect">
            <a:avLst/>
          </a:prstGeom>
          <a:solidFill>
            <a:srgbClr val="ebdef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0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★</a:t>
            </a:r>
            <a:endParaRPr lang="en-US" altLang="ko-KR" sz="30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121" name="직사각형 56"/>
          <p:cNvSpPr/>
          <p:nvPr/>
        </p:nvSpPr>
        <p:spPr>
          <a:xfrm>
            <a:off x="3448825" y="825832"/>
            <a:ext cx="4671118" cy="515595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새로운 단어 알아보기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24" name=""/>
          <p:cNvSpPr txBox="1"/>
          <p:nvPr/>
        </p:nvSpPr>
        <p:spPr>
          <a:xfrm>
            <a:off x="3273832" y="2805441"/>
            <a:ext cx="5359504" cy="1555104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nǐ 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shì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shéi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너는 누구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야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?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당신은 누구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입니까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?)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wǒ 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shì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jīndōngmín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나는 김동민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이다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ff"/>
                </a:solidFill>
                <a:latin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rgbClr val="0000ff"/>
              </a:solidFill>
              <a:latin typeface="맑은 고딕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2543174" y="2840630"/>
            <a:ext cx="1069565" cy="3959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>
                <a:solidFill>
                  <a:srgbClr val="800080"/>
                </a:solidFill>
              </a:rPr>
              <a:t>예시</a:t>
            </a:r>
            <a:endParaRPr lang="ko-KR" altLang="en-US" sz="2000" b="1">
              <a:solidFill>
                <a:srgbClr val="800080"/>
              </a:solidFill>
            </a:endParaRPr>
          </a:p>
        </p:txBody>
      </p:sp>
      <p:cxnSp>
        <p:nvCxnSpPr>
          <p:cNvPr id="126" name=""/>
          <p:cNvCxnSpPr/>
          <p:nvPr/>
        </p:nvCxnSpPr>
        <p:spPr>
          <a:xfrm>
            <a:off x="2275247" y="2725379"/>
            <a:ext cx="6245019" cy="7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"/>
          <p:cNvSpPr txBox="1"/>
          <p:nvPr/>
        </p:nvSpPr>
        <p:spPr>
          <a:xfrm>
            <a:off x="3182134" y="1292572"/>
            <a:ext cx="1297688" cy="696248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</a:t>
            </a:r>
            <a:endPara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2250664" y="1821378"/>
            <a:ext cx="2551779" cy="853241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shì</a:t>
            </a:r>
            <a:endPara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31" name="직사각형 92"/>
          <p:cNvSpPr/>
          <p:nvPr/>
        </p:nvSpPr>
        <p:spPr>
          <a:xfrm>
            <a:off x="5063515" y="1589428"/>
            <a:ext cx="2166359" cy="823100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  <a:solidFill>
                  <a:srgbClr val="ff0000"/>
                </a:solidFill>
                <a:latin typeface="Arial"/>
                <a:ea typeface="맑은 고딕"/>
                <a:sym typeface="Cousine"/>
              </a:rPr>
              <a:t>동사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<a:solidFill>
                <a:srgbClr val="ff0000"/>
              </a:solidFill>
              <a:latin typeface="Arial"/>
              <a:ea typeface="맑은 고딕"/>
              <a:sym typeface="Cousine"/>
            </a:endParaRPr>
          </a:p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~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이다</a:t>
            </a:r>
            <a:endParaRPr xmlns:mc="http://schemas.openxmlformats.org/markup-compatibility/2006" xmlns:hp="http://schemas.haansoft.com/office/presentation/8.0" kumimoji="0" lang="en-US" altLang="ko-KR" sz="2400" b="0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132" name="Shape 110"/>
          <p:cNvSpPr txBox="1">
            <a:spLocks noGrp="1"/>
          </p:cNvSpPr>
          <p:nvPr/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이름과 국적을 묻고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2811668" y="809238"/>
            <a:ext cx="623478" cy="542943"/>
          </a:xfrm>
          <a:prstGeom prst="rect">
            <a:avLst/>
          </a:prstGeom>
          <a:solidFill>
            <a:srgbClr val="ebdef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0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★</a:t>
            </a:r>
            <a:endParaRPr lang="en-US" altLang="ko-KR" sz="30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121" name="직사각형 56"/>
          <p:cNvSpPr/>
          <p:nvPr/>
        </p:nvSpPr>
        <p:spPr>
          <a:xfrm>
            <a:off x="3448825" y="825832"/>
            <a:ext cx="4671118" cy="515595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새로운 단어 알아보기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24" name=""/>
          <p:cNvSpPr txBox="1"/>
          <p:nvPr/>
        </p:nvSpPr>
        <p:spPr>
          <a:xfrm>
            <a:off x="3273832" y="2805441"/>
            <a:ext cx="5359504" cy="1555104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nĭ shì 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nă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guó rén?</a:t>
            </a:r>
            <a:endPara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너는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ff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어느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ff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나라 사람이니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kāfēidiàn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zài 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nă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(r)?</a:t>
            </a:r>
            <a:endPara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카페는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어디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입니까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2543174" y="2840630"/>
            <a:ext cx="1069565" cy="3959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>
                <a:solidFill>
                  <a:srgbClr val="800080"/>
                </a:solidFill>
              </a:rPr>
              <a:t>예시</a:t>
            </a:r>
            <a:endParaRPr lang="ko-KR" altLang="en-US" sz="2000" b="1">
              <a:solidFill>
                <a:srgbClr val="800080"/>
              </a:solidFill>
            </a:endParaRPr>
          </a:p>
        </p:txBody>
      </p:sp>
      <p:cxnSp>
        <p:nvCxnSpPr>
          <p:cNvPr id="126" name=""/>
          <p:cNvCxnSpPr/>
          <p:nvPr/>
        </p:nvCxnSpPr>
        <p:spPr>
          <a:xfrm>
            <a:off x="2275247" y="2725379"/>
            <a:ext cx="6245019" cy="7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"/>
          <p:cNvSpPr txBox="1"/>
          <p:nvPr/>
        </p:nvSpPr>
        <p:spPr>
          <a:xfrm>
            <a:off x="3182134" y="1292572"/>
            <a:ext cx="1297688" cy="696248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哪</a:t>
            </a:r>
            <a:endPara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2250664" y="1821378"/>
            <a:ext cx="2551779" cy="853241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nǎ</a:t>
            </a:r>
            <a:endPara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33" name="직사각형 92"/>
          <p:cNvSpPr/>
          <p:nvPr/>
        </p:nvSpPr>
        <p:spPr>
          <a:xfrm>
            <a:off x="5209463" y="1835235"/>
            <a:ext cx="1636338" cy="451625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어느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 어디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134" name="Shape 110"/>
          <p:cNvSpPr txBox="1">
            <a:spLocks noGrp="1"/>
          </p:cNvSpPr>
          <p:nvPr/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이름과 국적을 묻고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2811668" y="809238"/>
            <a:ext cx="623478" cy="542943"/>
          </a:xfrm>
          <a:prstGeom prst="rect">
            <a:avLst/>
          </a:prstGeom>
          <a:solidFill>
            <a:srgbClr val="ebdef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0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★</a:t>
            </a:r>
            <a:endParaRPr lang="en-US" altLang="ko-KR" sz="30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121" name="직사각형 56"/>
          <p:cNvSpPr/>
          <p:nvPr/>
        </p:nvSpPr>
        <p:spPr>
          <a:xfrm>
            <a:off x="3448825" y="825832"/>
            <a:ext cx="4671118" cy="515595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새로운 단어 알아보기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24" name=""/>
          <p:cNvSpPr txBox="1"/>
          <p:nvPr/>
        </p:nvSpPr>
        <p:spPr>
          <a:xfrm>
            <a:off x="3273832" y="2805441"/>
            <a:ext cx="5359504" cy="1555104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nĭ shì nă 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guó</a:t>
            </a:r>
            <a:r>
              <a: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 rén?</a:t>
            </a:r>
            <a:endParaRPr xmlns:mc="http://schemas.openxmlformats.org/markup-compatibility/2006" xmlns:hp="http://schemas.haansoft.com/office/presentation/8.0" kumimoji="0" lang="ko-KR" altLang="en-US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너는 어느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ff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나라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ff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사람이니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wǒ shì hán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guó</a:t>
            </a:r>
            <a:r>
              <a:rPr xmlns:mc="http://schemas.openxmlformats.org/markup-compatibility/2006" xmlns:hp="http://schemas.haansoft.com/office/presentation/8.0" kumimoji="0" lang="zh-CN" altLang="en-US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rén</a:t>
            </a:r>
            <a:r>
              <a: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  <a:solidFill>
                  <a:schemeClr val="dk1"/>
                </a:solidFill>
                <a:latin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800" b="0" i="0" u="none" strike="noStrike" kern="0" cap="none" spc="0" normalizeH="0" baseline="0" mc:Ignorable="hp" hp:hslEmbossed="0">
              <a:solidFill>
                <a:schemeClr val="dk1"/>
              </a:solidFill>
              <a:latin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나는 한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ff0000"/>
                </a:solidFill>
                <a:latin typeface="맑은 고딕"/>
              </a:rPr>
              <a:t>국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인이다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2543174" y="2840630"/>
            <a:ext cx="1069565" cy="3959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>
                <a:solidFill>
                  <a:srgbClr val="800080"/>
                </a:solidFill>
              </a:rPr>
              <a:t>예시</a:t>
            </a:r>
            <a:endParaRPr lang="ko-KR" altLang="en-US" sz="2000" b="1">
              <a:solidFill>
                <a:srgbClr val="800080"/>
              </a:solidFill>
            </a:endParaRPr>
          </a:p>
        </p:txBody>
      </p:sp>
      <p:cxnSp>
        <p:nvCxnSpPr>
          <p:cNvPr id="126" name=""/>
          <p:cNvCxnSpPr/>
          <p:nvPr/>
        </p:nvCxnSpPr>
        <p:spPr>
          <a:xfrm>
            <a:off x="2275247" y="2725379"/>
            <a:ext cx="6245019" cy="7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"/>
          <p:cNvSpPr txBox="1"/>
          <p:nvPr/>
        </p:nvSpPr>
        <p:spPr>
          <a:xfrm>
            <a:off x="3182134" y="1292572"/>
            <a:ext cx="1297688" cy="696248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国</a:t>
            </a:r>
            <a:endParaRPr xmlns:mc="http://schemas.openxmlformats.org/markup-compatibility/2006" xmlns:hp="http://schemas.haansoft.com/office/presentation/8.0" kumimoji="0" lang="zh-CN" altLang="en-US" sz="40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2250664" y="1821378"/>
            <a:ext cx="2551779" cy="853241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guó</a:t>
            </a:r>
            <a:endParaRPr xmlns:mc="http://schemas.openxmlformats.org/markup-compatibility/2006" xmlns:hp="http://schemas.haansoft.com/office/presentation/8.0" kumimoji="0" lang="ko-KR" altLang="en-US" sz="50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32" name="직사각형 92"/>
          <p:cNvSpPr/>
          <p:nvPr/>
        </p:nvSpPr>
        <p:spPr>
          <a:xfrm>
            <a:off x="5209463" y="1835235"/>
            <a:ext cx="852830" cy="451625"/>
          </a:xfrm>
          <a:prstGeom prst="rect">
            <a:avLst/>
          </a:prstGeom>
          <a:solidFill>
            <a:srgbClr val="ffffcc">
              <a:alpha val="100000"/>
            </a:srgbClr>
          </a:solidFill>
        </p:spPr>
        <p:txBody>
          <a:bodyPr wrap="square">
            <a:spAutoFit/>
          </a:bodyPr>
          <a:p>
            <a:pPr marL="0" marR="0" lvl="3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나라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  <a:sym typeface="Cousine"/>
            </a:endParaRPr>
          </a:p>
        </p:txBody>
      </p:sp>
      <p:sp>
        <p:nvSpPr>
          <p:cNvPr id="133" name="Shape 110"/>
          <p:cNvSpPr txBox="1">
            <a:spLocks noGrp="1"/>
          </p:cNvSpPr>
          <p:nvPr/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이름과 국적을 묻고 답할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ph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486</ep:Words>
  <ep:PresentationFormat>화면 슬라이드 쇼(16:9)</ep:PresentationFormat>
  <ep:Paragraphs>203</ep:Paragraphs>
  <ep:Slides>28</ep:Slides>
  <ep:Notes>27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ep:HeadingPairs>
  <ep:TitlesOfParts>
    <vt:vector size="29" baseType="lpstr">
      <vt:lpstr>Ophelia template</vt:lpstr>
      <vt:lpstr>你是哪国人?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중국어로 이름을 물어볼 수 있다.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HUHCHAN</dc:creator>
  <cp:lastModifiedBy>Admins</cp:lastModifiedBy>
  <dcterms:modified xsi:type="dcterms:W3CDTF">2022-04-18T02:50:38.948</dcterms:modified>
  <cp:revision>290</cp:revision>
  <dc:title>This is your presentation title</dc:title>
  <cp:version/>
</cp:coreProperties>
</file>