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6" r:id="rId8"/>
    <p:sldId id="261" r:id="rId9"/>
    <p:sldId id="262" r:id="rId10"/>
    <p:sldId id="267" r:id="rId11"/>
    <p:sldId id="263" r:id="rId12"/>
    <p:sldId id="264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FF9933"/>
    <a:srgbClr val="666633"/>
    <a:srgbClr val="80CDFC"/>
    <a:srgbClr val="FEE29C"/>
    <a:srgbClr val="F0EA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5" autoAdjust="0"/>
    <p:restoredTop sz="94660"/>
  </p:normalViewPr>
  <p:slideViewPr>
    <p:cSldViewPr>
      <p:cViewPr varScale="1">
        <p:scale>
          <a:sx n="65" d="100"/>
          <a:sy n="65" d="100"/>
        </p:scale>
        <p:origin x="-140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텍스트 개체 틀 21"/>
          <p:cNvSpPr>
            <a:spLocks noGrp="1"/>
          </p:cNvSpPr>
          <p:nvPr>
            <p:ph type="body" sz="quarter" idx="10" hasCustomPrompt="1"/>
          </p:nvPr>
        </p:nvSpPr>
        <p:spPr>
          <a:xfrm>
            <a:off x="254510" y="337104"/>
            <a:ext cx="127236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과목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저자</a:t>
            </a:r>
          </a:p>
        </p:txBody>
      </p:sp>
      <p:sp>
        <p:nvSpPr>
          <p:cNvPr id="30" name="텍스트 개체 틀 29"/>
          <p:cNvSpPr>
            <a:spLocks noGrp="1"/>
          </p:cNvSpPr>
          <p:nvPr>
            <p:ph type="body" sz="quarter" idx="11" hasCustomPrompt="1"/>
          </p:nvPr>
        </p:nvSpPr>
        <p:spPr>
          <a:xfrm>
            <a:off x="6012160" y="332656"/>
            <a:ext cx="269973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r" defTabSz="914400" rtl="0" eaLnBrk="1" latinLnBrk="1" hangingPunct="1">
              <a:buNone/>
              <a:defRPr lang="ko-KR" altLang="en-US" sz="15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돋움체" pitchFamily="49" charset="-127"/>
                <a:ea typeface="돋움체" pitchFamily="49" charset="-127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단원별</a:t>
            </a:r>
            <a:r>
              <a:rPr lang="ko-KR" altLang="en-US" dirty="0" smtClean="0"/>
              <a:t> 내용 정리 판서 자료</a:t>
            </a:r>
          </a:p>
        </p:txBody>
      </p:sp>
      <p:sp>
        <p:nvSpPr>
          <p:cNvPr id="38" name="텍스트 개체 틀 3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411413" y="1916832"/>
            <a:ext cx="532893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3538" indent="-363538" algn="l" defTabSz="914400" rtl="0" eaLnBrk="1" latinLnBrk="1" hangingPunct="1">
              <a:buFont typeface="+mj-lt"/>
              <a:buAutoNum type="romanUcPeriod"/>
              <a:tabLst/>
              <a:defRPr lang="ko-KR" altLang="en-US" sz="2400" b="1" kern="1200" spc="-150" dirty="0" smtClean="0">
                <a:solidFill>
                  <a:srgbClr val="FF6600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5pPr>
          </a:lstStyle>
          <a:p>
            <a:pPr lvl="0"/>
            <a:r>
              <a:rPr lang="ko-KR" altLang="en-US" dirty="0" err="1" smtClean="0"/>
              <a:t>단원명</a:t>
            </a:r>
            <a:endParaRPr lang="ko-KR" altLang="en-US" dirty="0" smtClean="0"/>
          </a:p>
        </p:txBody>
      </p:sp>
      <p:sp>
        <p:nvSpPr>
          <p:cNvPr id="40" name="텍스트 개체 틀 3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09971"/>
            <a:ext cx="91440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algn="ctr" defTabSz="914400" rtl="0" eaLnBrk="1" latinLnBrk="1" hangingPunct="1">
              <a:buNone/>
              <a:defRPr lang="ko-KR" altLang="en-US" sz="5400" kern="1200" spc="-30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제목</a:t>
            </a:r>
          </a:p>
        </p:txBody>
      </p:sp>
      <p:sp>
        <p:nvSpPr>
          <p:cNvPr id="42" name="텍스트 개체 틀 41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213100"/>
            <a:ext cx="9144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14338" indent="-414338" algn="ctr" defTabSz="914400" rtl="0" eaLnBrk="1" latinLnBrk="1" hangingPunct="1">
              <a:buNone/>
              <a:defRPr lang="ko-KR" altLang="en-US" sz="360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소제목</a:t>
            </a:r>
          </a:p>
        </p:txBody>
      </p:sp>
    </p:spTree>
    <p:extLst>
      <p:ext uri="{BB962C8B-B14F-4D97-AF65-F5344CB8AC3E}">
        <p14:creationId xmlns:p14="http://schemas.microsoft.com/office/powerpoint/2010/main" val="1910645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01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텍스트 개체 틀 16"/>
          <p:cNvSpPr>
            <a:spLocks noGrp="1"/>
          </p:cNvSpPr>
          <p:nvPr>
            <p:ph type="body" sz="quarter" idx="10" hasCustomPrompt="1"/>
          </p:nvPr>
        </p:nvSpPr>
        <p:spPr>
          <a:xfrm>
            <a:off x="216619" y="1988840"/>
            <a:ext cx="2843213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4700" b="1" kern="1200" spc="-150" dirty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5pPr>
          </a:lstStyle>
          <a:p>
            <a:pPr lvl="0"/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25" name="텍스트 개체 틀 24"/>
          <p:cNvSpPr>
            <a:spLocks noGrp="1"/>
          </p:cNvSpPr>
          <p:nvPr>
            <p:ph type="body" sz="quarter" idx="11" hasCustomPrompt="1"/>
          </p:nvPr>
        </p:nvSpPr>
        <p:spPr>
          <a:xfrm>
            <a:off x="4741894" y="2852738"/>
            <a:ext cx="403244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indent="-414338" algn="l" defTabSz="914400" rtl="0" eaLnBrk="1" latinLnBrk="1" hangingPunct="1">
              <a:buFont typeface="+mj-lt"/>
              <a:buNone/>
              <a:defRPr lang="ko-KR" altLang="en-US" sz="4000" kern="1200" spc="-100" baseline="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제목</a:t>
            </a:r>
            <a:endParaRPr lang="ko-KR" altLang="en-US" dirty="0"/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5" hasCustomPrompt="1"/>
          </p:nvPr>
        </p:nvSpPr>
        <p:spPr>
          <a:xfrm>
            <a:off x="4752975" y="4338638"/>
            <a:ext cx="4002088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57200" indent="-293688">
              <a:buFont typeface="+mj-lt"/>
              <a:buAutoNum type="arabicParenR"/>
              <a:defRPr sz="24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27"/>
          <p:cNvSpPr>
            <a:spLocks noGrp="1"/>
          </p:cNvSpPr>
          <p:nvPr>
            <p:ph type="body" sz="quarter" idx="16" hasCustomPrompt="1"/>
          </p:nvPr>
        </p:nvSpPr>
        <p:spPr>
          <a:xfrm>
            <a:off x="4752975" y="3803650"/>
            <a:ext cx="4003200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84163" indent="-284163">
              <a:buFont typeface="+mj-lt"/>
              <a:buAutoNum type="arabicPeriod"/>
              <a:defRPr sz="2400"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err="1" smtClean="0"/>
              <a:t>단원명을</a:t>
            </a:r>
            <a:r>
              <a:rPr lang="ko-KR" altLang="en-US" dirty="0" smtClean="0"/>
              <a:t>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2244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4441825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  <p:sp>
        <p:nvSpPr>
          <p:cNvPr id="11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06292"/>
            <a:ext cx="64008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49263" indent="-449263" algn="ctr" defTabSz="914400" rtl="0" eaLnBrk="1" latinLnBrk="1" hangingPunct="1">
              <a:buFont typeface="+mj-lt"/>
              <a:buAutoNum type="arabicPeriod"/>
              <a:tabLst>
                <a:tab pos="2795588" algn="l"/>
              </a:tabLst>
              <a:defRPr lang="ko-KR" altLang="en-US" sz="3600" b="1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대단원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2279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9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28763"/>
            <a:ext cx="7950884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SzPct val="50000"/>
              <a:buFontTx/>
              <a:buBlip>
                <a:blip r:embed="rId2"/>
              </a:buBlip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96730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단계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arabi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arenR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2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0" algn="l" defTabSz="914400" rtl="0" eaLnBrk="1" latinLnBrk="1" hangingPunct="1">
              <a:buFont typeface="+mj-lt"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1691974"/>
          </a:xfrm>
          <a:prstGeom prst="rect">
            <a:avLst/>
          </a:prstGeom>
        </p:spPr>
        <p:txBody>
          <a:bodyPr/>
          <a:lstStyle>
            <a:lvl1pPr marL="361950" indent="-3619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617036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단계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4" hasCustomPrompt="1"/>
          </p:nvPr>
        </p:nvSpPr>
        <p:spPr>
          <a:xfrm>
            <a:off x="502129" y="1533525"/>
            <a:ext cx="7943850" cy="1848030"/>
          </a:xfrm>
          <a:prstGeom prst="rect">
            <a:avLst/>
          </a:prstGeom>
        </p:spPr>
        <p:txBody>
          <a:bodyPr lIns="0" rIns="0"/>
          <a:lstStyle>
            <a:lvl1pPr marL="361950" indent="-361950">
              <a:lnSpc>
                <a:spcPct val="120000"/>
              </a:lnSpc>
              <a:buSzPct val="70000"/>
              <a:buFontTx/>
              <a:buBlip>
                <a:blip r:embed="rId2"/>
              </a:buBlip>
              <a:defRPr sz="2800" b="1" spc="-20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ko-KR" altLang="en-US" dirty="0" smtClean="0"/>
              <a:t>내용을 입력해 주세요</a:t>
            </a:r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410173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이미지+강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647825"/>
            <a:ext cx="3952875" cy="2533650"/>
          </a:xfrm>
          <a:prstGeom prst="rect">
            <a:avLst/>
          </a:prstGeom>
        </p:spPr>
        <p:txBody>
          <a:bodyPr/>
          <a:lstStyle>
            <a:lvl1pPr>
              <a:buNone/>
              <a:defRPr sz="2300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5" hasCustomPrompt="1"/>
          </p:nvPr>
        </p:nvSpPr>
        <p:spPr>
          <a:xfrm>
            <a:off x="476250" y="4419600"/>
            <a:ext cx="7943850" cy="1943100"/>
          </a:xfrm>
          <a:prstGeom prst="rect">
            <a:avLst/>
          </a:prstGeom>
        </p:spPr>
        <p:txBody>
          <a:bodyPr lIns="108000" tIns="72000" rIns="108000" bIns="72000" anchor="ctr" anchorCtr="0"/>
          <a:lstStyle>
            <a:lvl1pPr marL="0" indent="0" algn="ctr">
              <a:buNone/>
              <a:defRPr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6"/>
          </p:nvPr>
        </p:nvSpPr>
        <p:spPr>
          <a:xfrm>
            <a:off x="4572000" y="1608138"/>
            <a:ext cx="3756011" cy="2595562"/>
          </a:xfrm>
          <a:prstGeom prst="roundRect">
            <a:avLst>
              <a:gd name="adj" fmla="val 4682"/>
            </a:avLst>
          </a:prstGeom>
        </p:spPr>
        <p:txBody>
          <a:bodyPr/>
          <a:lstStyle>
            <a:lvl1pPr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309322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탐구목표+과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2" name="TextBox 31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46" name="텍스트 개체 틀 45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219325" y="1800225"/>
            <a:ext cx="6038850" cy="11239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>
              <a:buNone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7" name="텍스트 개체 틀 45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2219325" y="2933700"/>
            <a:ext cx="6038850" cy="4762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266700" indent="-266700">
              <a:buFont typeface="+mj-lt"/>
              <a:buAutoNum type="arabicPeriod"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8" name="텍스트 개체 틀 45"/>
          <p:cNvSpPr>
            <a:spLocks noGrp="1"/>
          </p:cNvSpPr>
          <p:nvPr>
            <p:ph type="body" sz="quarter" idx="19" hasCustomPrompt="1"/>
          </p:nvPr>
        </p:nvSpPr>
        <p:spPr>
          <a:xfrm>
            <a:off x="661987" y="1775996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목표</a:t>
            </a:r>
            <a:endParaRPr lang="ko-KR" altLang="en-US" dirty="0"/>
          </a:p>
        </p:txBody>
      </p:sp>
      <p:sp>
        <p:nvSpPr>
          <p:cNvPr id="19" name="텍스트 개체 틀 45"/>
          <p:cNvSpPr>
            <a:spLocks noGrp="1"/>
          </p:cNvSpPr>
          <p:nvPr>
            <p:ph type="body" sz="quarter" idx="20" hasCustomPrompt="1"/>
          </p:nvPr>
        </p:nvSpPr>
        <p:spPr>
          <a:xfrm>
            <a:off x="661987" y="2920800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smtClean="0"/>
              <a:t>과정</a:t>
            </a:r>
            <a:endParaRPr lang="ko-KR" altLang="en-US" dirty="0"/>
          </a:p>
        </p:txBody>
      </p:sp>
      <p:sp>
        <p:nvSpPr>
          <p:cNvPr id="23" name="그림 개체 틀 22"/>
          <p:cNvSpPr>
            <a:spLocks noGrp="1"/>
          </p:cNvSpPr>
          <p:nvPr>
            <p:ph type="pic" sz="quarter" idx="21"/>
          </p:nvPr>
        </p:nvSpPr>
        <p:spPr>
          <a:xfrm>
            <a:off x="2219324" y="3494436"/>
            <a:ext cx="6029325" cy="2668239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514350" indent="-514350">
              <a:buFontTx/>
              <a:buNone/>
              <a:defRPr lang="ko-KR" altLang="en-US" sz="23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endParaRPr lang="ko-KR" alt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900923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그림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lnSpc>
                <a:spcPct val="80000"/>
              </a:lnSpc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9" name="그림 개체 틀 28"/>
          <p:cNvSpPr>
            <a:spLocks noGrp="1"/>
          </p:cNvSpPr>
          <p:nvPr>
            <p:ph type="pic" sz="quarter" idx="15"/>
          </p:nvPr>
        </p:nvSpPr>
        <p:spPr>
          <a:xfrm>
            <a:off x="83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34" name="그림 개체 틀 28"/>
          <p:cNvSpPr>
            <a:spLocks noGrp="1"/>
          </p:cNvSpPr>
          <p:nvPr>
            <p:ph type="pic" sz="quarter" idx="16"/>
          </p:nvPr>
        </p:nvSpPr>
        <p:spPr>
          <a:xfrm>
            <a:off x="464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1186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4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7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1" name="텍스트 개체 틀 40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43" name="차트 개체 틀 42"/>
          <p:cNvSpPr>
            <a:spLocks noGrp="1"/>
          </p:cNvSpPr>
          <p:nvPr>
            <p:ph type="chart" sz="quarter" idx="17"/>
          </p:nvPr>
        </p:nvSpPr>
        <p:spPr>
          <a:xfrm>
            <a:off x="832058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266700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48" name="텍스트 개체 틀 46"/>
          <p:cNvSpPr>
            <a:spLocks noGrp="1"/>
          </p:cNvSpPr>
          <p:nvPr>
            <p:ph type="body" sz="quarter" idx="19" hasCustomPrompt="1"/>
          </p:nvPr>
        </p:nvSpPr>
        <p:spPr>
          <a:xfrm>
            <a:off x="1943100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6" name="텍스트 개체 틀 40"/>
          <p:cNvSpPr>
            <a:spLocks noGrp="1"/>
          </p:cNvSpPr>
          <p:nvPr>
            <p:ph type="body" sz="quarter" idx="20" hasCustomPrompt="1"/>
          </p:nvPr>
        </p:nvSpPr>
        <p:spPr>
          <a:xfrm>
            <a:off x="3200400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67" name="차트 개체 틀 42"/>
          <p:cNvSpPr>
            <a:spLocks noGrp="1"/>
          </p:cNvSpPr>
          <p:nvPr>
            <p:ph type="chart" sz="quarter" idx="21"/>
          </p:nvPr>
        </p:nvSpPr>
        <p:spPr>
          <a:xfrm>
            <a:off x="3565733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68" name="텍스트 개체 틀 46"/>
          <p:cNvSpPr>
            <a:spLocks noGrp="1"/>
          </p:cNvSpPr>
          <p:nvPr>
            <p:ph type="body" sz="quarter" idx="22" hasCustomPrompt="1"/>
          </p:nvPr>
        </p:nvSpPr>
        <p:spPr>
          <a:xfrm rot="16200000">
            <a:off x="3000375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9" name="텍스트 개체 틀 46"/>
          <p:cNvSpPr>
            <a:spLocks noGrp="1"/>
          </p:cNvSpPr>
          <p:nvPr>
            <p:ph type="body" sz="quarter" idx="23" hasCustomPrompt="1"/>
          </p:nvPr>
        </p:nvSpPr>
        <p:spPr>
          <a:xfrm>
            <a:off x="4676775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3" name="텍스트 개체 틀 40"/>
          <p:cNvSpPr>
            <a:spLocks noGrp="1"/>
          </p:cNvSpPr>
          <p:nvPr>
            <p:ph type="body" sz="quarter" idx="24" hasCustomPrompt="1"/>
          </p:nvPr>
        </p:nvSpPr>
        <p:spPr>
          <a:xfrm>
            <a:off x="5933754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74" name="차트 개체 틀 42"/>
          <p:cNvSpPr>
            <a:spLocks noGrp="1"/>
          </p:cNvSpPr>
          <p:nvPr>
            <p:ph type="chart" sz="quarter" idx="25"/>
          </p:nvPr>
        </p:nvSpPr>
        <p:spPr>
          <a:xfrm>
            <a:off x="6299087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75" name="텍스트 개체 틀 46"/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5733729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6" name="텍스트 개체 틀 46"/>
          <p:cNvSpPr>
            <a:spLocks noGrp="1"/>
          </p:cNvSpPr>
          <p:nvPr>
            <p:ph type="body" sz="quarter" idx="27" hasCustomPrompt="1"/>
          </p:nvPr>
        </p:nvSpPr>
        <p:spPr>
          <a:xfrm>
            <a:off x="7410129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893627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31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2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3" name="텍스트 개체 틀 8"/>
          <p:cNvSpPr>
            <a:spLocks noGrp="1"/>
          </p:cNvSpPr>
          <p:nvPr>
            <p:ph type="body" sz="quarter" idx="17" hasCustomPrompt="1"/>
          </p:nvPr>
        </p:nvSpPr>
        <p:spPr>
          <a:xfrm>
            <a:off x="1104901" y="2568576"/>
            <a:ext cx="7315200" cy="431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300" b="0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5" name="표 개체 틀 34"/>
          <p:cNvSpPr>
            <a:spLocks noGrp="1"/>
          </p:cNvSpPr>
          <p:nvPr>
            <p:ph type="tbl" sz="quarter" idx="18"/>
          </p:nvPr>
        </p:nvSpPr>
        <p:spPr>
          <a:xfrm>
            <a:off x="1104900" y="3124199"/>
            <a:ext cx="7315200" cy="1085851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9" hasCustomPrompt="1"/>
          </p:nvPr>
        </p:nvSpPr>
        <p:spPr>
          <a:xfrm>
            <a:off x="755649" y="4321176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표 개체 틀 34"/>
          <p:cNvSpPr>
            <a:spLocks noGrp="1"/>
          </p:cNvSpPr>
          <p:nvPr>
            <p:ph type="tbl" sz="quarter" idx="20"/>
          </p:nvPr>
        </p:nvSpPr>
        <p:spPr>
          <a:xfrm>
            <a:off x="1104900" y="4838699"/>
            <a:ext cx="7315200" cy="1533526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461656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587500"/>
            <a:ext cx="7943850" cy="463391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484882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핵심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3" name="텍스트 개체 틀 52"/>
          <p:cNvSpPr>
            <a:spLocks noGrp="1"/>
          </p:cNvSpPr>
          <p:nvPr>
            <p:ph type="body" sz="quarter" idx="13" hasCustomPrompt="1"/>
          </p:nvPr>
        </p:nvSpPr>
        <p:spPr>
          <a:xfrm>
            <a:off x="627154" y="121920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갈  </a:t>
            </a:r>
            <a:r>
              <a:rPr lang="ko-KR" altLang="en-US" dirty="0" err="1" smtClean="0"/>
              <a:t>래</a:t>
            </a:r>
            <a:endParaRPr lang="ko-KR" altLang="en-US" dirty="0"/>
          </a:p>
        </p:txBody>
      </p:sp>
      <p:sp>
        <p:nvSpPr>
          <p:cNvPr id="81" name="텍스트 개체 틀 52"/>
          <p:cNvSpPr>
            <a:spLocks noGrp="1"/>
          </p:cNvSpPr>
          <p:nvPr>
            <p:ph type="body" sz="quarter" idx="15" hasCustomPrompt="1"/>
          </p:nvPr>
        </p:nvSpPr>
        <p:spPr>
          <a:xfrm>
            <a:off x="627154" y="193458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성  격</a:t>
            </a:r>
            <a:endParaRPr lang="ko-KR" altLang="en-US" dirty="0"/>
          </a:p>
        </p:txBody>
      </p:sp>
      <p:sp>
        <p:nvSpPr>
          <p:cNvPr id="93" name="텍스트 개체 틀 52"/>
          <p:cNvSpPr>
            <a:spLocks noGrp="1"/>
          </p:cNvSpPr>
          <p:nvPr>
            <p:ph type="body" sz="quarter" idx="17" hasCustomPrompt="1"/>
          </p:nvPr>
        </p:nvSpPr>
        <p:spPr>
          <a:xfrm>
            <a:off x="627154" y="336534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  재</a:t>
            </a:r>
            <a:endParaRPr lang="ko-KR" altLang="en-US" dirty="0"/>
          </a:p>
        </p:txBody>
      </p:sp>
      <p:sp>
        <p:nvSpPr>
          <p:cNvPr id="99" name="텍스트 개체 틀 52"/>
          <p:cNvSpPr>
            <a:spLocks noGrp="1"/>
          </p:cNvSpPr>
          <p:nvPr>
            <p:ph type="body" sz="quarter" idx="18" hasCustomPrompt="1"/>
          </p:nvPr>
        </p:nvSpPr>
        <p:spPr>
          <a:xfrm>
            <a:off x="627154" y="408072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주  제</a:t>
            </a:r>
            <a:endParaRPr lang="ko-KR" altLang="en-US" dirty="0"/>
          </a:p>
        </p:txBody>
      </p:sp>
      <p:sp>
        <p:nvSpPr>
          <p:cNvPr id="105" name="텍스트 개체 틀 52"/>
          <p:cNvSpPr>
            <a:spLocks noGrp="1"/>
          </p:cNvSpPr>
          <p:nvPr>
            <p:ph type="body" sz="quarter" idx="19" hasCustomPrompt="1"/>
          </p:nvPr>
        </p:nvSpPr>
        <p:spPr>
          <a:xfrm>
            <a:off x="627154" y="4796101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특</a:t>
            </a:r>
            <a:r>
              <a:rPr lang="ko-KR" altLang="en-US" dirty="0" smtClean="0"/>
              <a:t>  징</a:t>
            </a:r>
            <a:endParaRPr lang="ko-KR" altLang="en-US" dirty="0"/>
          </a:p>
        </p:txBody>
      </p:sp>
      <p:sp>
        <p:nvSpPr>
          <p:cNvPr id="60" name="텍스트 개체 틀 52"/>
          <p:cNvSpPr>
            <a:spLocks noGrp="1"/>
          </p:cNvSpPr>
          <p:nvPr>
            <p:ph type="body" sz="quarter" idx="14" hasCustomPrompt="1"/>
          </p:nvPr>
        </p:nvSpPr>
        <p:spPr>
          <a:xfrm>
            <a:off x="627154" y="264996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어  조</a:t>
            </a:r>
            <a:endParaRPr lang="ko-KR" altLang="en-US" dirty="0"/>
          </a:p>
        </p:txBody>
      </p:sp>
      <p:sp>
        <p:nvSpPr>
          <p:cNvPr id="107" name="텍스트 개체 틀 106"/>
          <p:cNvSpPr>
            <a:spLocks noGrp="1"/>
          </p:cNvSpPr>
          <p:nvPr>
            <p:ph type="body" sz="quarter" idx="20" hasCustomPrompt="1"/>
          </p:nvPr>
        </p:nvSpPr>
        <p:spPr>
          <a:xfrm>
            <a:off x="2357437" y="127387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8" name="텍스트 개체 틀 106"/>
          <p:cNvSpPr>
            <a:spLocks noGrp="1"/>
          </p:cNvSpPr>
          <p:nvPr>
            <p:ph type="body" sz="quarter" idx="21" hasCustomPrompt="1"/>
          </p:nvPr>
        </p:nvSpPr>
        <p:spPr>
          <a:xfrm>
            <a:off x="2357437" y="198925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9" name="텍스트 개체 틀 106"/>
          <p:cNvSpPr>
            <a:spLocks noGrp="1"/>
          </p:cNvSpPr>
          <p:nvPr>
            <p:ph type="body" sz="quarter" idx="22" hasCustomPrompt="1"/>
          </p:nvPr>
        </p:nvSpPr>
        <p:spPr>
          <a:xfrm>
            <a:off x="2357437" y="270463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0" name="텍스트 개체 틀 106"/>
          <p:cNvSpPr>
            <a:spLocks noGrp="1"/>
          </p:cNvSpPr>
          <p:nvPr>
            <p:ph type="body" sz="quarter" idx="23" hasCustomPrompt="1"/>
          </p:nvPr>
        </p:nvSpPr>
        <p:spPr>
          <a:xfrm>
            <a:off x="2357437" y="342001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1" name="텍스트 개체 틀 106"/>
          <p:cNvSpPr>
            <a:spLocks noGrp="1"/>
          </p:cNvSpPr>
          <p:nvPr>
            <p:ph type="body" sz="quarter" idx="24" hasCustomPrompt="1"/>
          </p:nvPr>
        </p:nvSpPr>
        <p:spPr>
          <a:xfrm>
            <a:off x="2357437" y="413539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2" name="텍스트 개체 틀 106"/>
          <p:cNvSpPr>
            <a:spLocks noGrp="1"/>
          </p:cNvSpPr>
          <p:nvPr>
            <p:ph type="body" sz="quarter" idx="25" hasCustomPrompt="1"/>
          </p:nvPr>
        </p:nvSpPr>
        <p:spPr>
          <a:xfrm>
            <a:off x="2357437" y="4850774"/>
            <a:ext cx="6033527" cy="1603813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179388">
              <a:buSzPct val="50000"/>
              <a:buFontTx/>
              <a:buBlip>
                <a:blip r:embed="rId2"/>
              </a:buBlip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583437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0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851646" y="1831671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1" name="텍스트 개체 틀 21"/>
          <p:cNvSpPr>
            <a:spLocks noGrp="1"/>
          </p:cNvSpPr>
          <p:nvPr>
            <p:ph type="body" sz="quarter" idx="15" hasCustomPrompt="1"/>
          </p:nvPr>
        </p:nvSpPr>
        <p:spPr>
          <a:xfrm>
            <a:off x="2294965" y="1656803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텍스트 개체 틀 14"/>
          <p:cNvSpPr>
            <a:spLocks noGrp="1"/>
          </p:cNvSpPr>
          <p:nvPr>
            <p:ph type="body" sz="quarter" idx="16" hasCustomPrompt="1"/>
          </p:nvPr>
        </p:nvSpPr>
        <p:spPr>
          <a:xfrm>
            <a:off x="851646" y="3512554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3" name="텍스트 개체 틀 21"/>
          <p:cNvSpPr>
            <a:spLocks noGrp="1"/>
          </p:cNvSpPr>
          <p:nvPr>
            <p:ph type="body" sz="quarter" idx="17" hasCustomPrompt="1"/>
          </p:nvPr>
        </p:nvSpPr>
        <p:spPr>
          <a:xfrm>
            <a:off x="2294965" y="3337686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14"/>
          <p:cNvSpPr>
            <a:spLocks noGrp="1"/>
          </p:cNvSpPr>
          <p:nvPr>
            <p:ph type="body" sz="quarter" idx="18" hasCustomPrompt="1"/>
          </p:nvPr>
        </p:nvSpPr>
        <p:spPr>
          <a:xfrm>
            <a:off x="851646" y="5193436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5" name="텍스트 개체 틀 21"/>
          <p:cNvSpPr>
            <a:spLocks noGrp="1"/>
          </p:cNvSpPr>
          <p:nvPr>
            <p:ph type="body" sz="quarter" idx="19" hasCustomPrompt="1"/>
          </p:nvPr>
        </p:nvSpPr>
        <p:spPr>
          <a:xfrm>
            <a:off x="2294965" y="5018568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7244046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7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 hasCustomPrompt="1"/>
          </p:nvPr>
        </p:nvSpPr>
        <p:spPr>
          <a:xfrm>
            <a:off x="887506" y="1396642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22" name="텍스트 개체 틀 21"/>
          <p:cNvSpPr>
            <a:spLocks noGrp="1"/>
          </p:cNvSpPr>
          <p:nvPr>
            <p:ph type="body" sz="quarter" idx="14" hasCustomPrompt="1"/>
          </p:nvPr>
        </p:nvSpPr>
        <p:spPr>
          <a:xfrm>
            <a:off x="2294965" y="1199604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0" name="텍스트 개체 틀 14"/>
          <p:cNvSpPr>
            <a:spLocks noGrp="1"/>
          </p:cNvSpPr>
          <p:nvPr>
            <p:ph type="body" sz="quarter" idx="15" hasCustomPrompt="1"/>
          </p:nvPr>
        </p:nvSpPr>
        <p:spPr>
          <a:xfrm>
            <a:off x="887506" y="3198548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1" name="텍스트 개체 틀 21"/>
          <p:cNvSpPr>
            <a:spLocks noGrp="1"/>
          </p:cNvSpPr>
          <p:nvPr>
            <p:ph type="body" sz="quarter" idx="16" hasCustomPrompt="1"/>
          </p:nvPr>
        </p:nvSpPr>
        <p:spPr>
          <a:xfrm>
            <a:off x="2294965" y="3001510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2" name="텍스트 개체 틀 14"/>
          <p:cNvSpPr>
            <a:spLocks noGrp="1"/>
          </p:cNvSpPr>
          <p:nvPr>
            <p:ph type="body" sz="quarter" idx="17" hasCustomPrompt="1"/>
          </p:nvPr>
        </p:nvSpPr>
        <p:spPr>
          <a:xfrm>
            <a:off x="887506" y="5009419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3" name="텍스트 개체 틀 21"/>
          <p:cNvSpPr>
            <a:spLocks noGrp="1"/>
          </p:cNvSpPr>
          <p:nvPr>
            <p:ph type="body" sz="quarter" idx="18" hasCustomPrompt="1"/>
          </p:nvPr>
        </p:nvSpPr>
        <p:spPr>
          <a:xfrm>
            <a:off x="2294965" y="4812381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258136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476250" y="2602706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1" name="텍스트 개체 틀 17"/>
          <p:cNvSpPr>
            <a:spLocks noGrp="1"/>
          </p:cNvSpPr>
          <p:nvPr>
            <p:ph type="body" sz="quarter" idx="17" hasCustomPrompt="1"/>
          </p:nvPr>
        </p:nvSpPr>
        <p:spPr>
          <a:xfrm>
            <a:off x="2400300" y="2602706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366236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3662362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4" name="텍스트 개체 틀 17"/>
          <p:cNvSpPr>
            <a:spLocks noGrp="1"/>
          </p:cNvSpPr>
          <p:nvPr>
            <p:ph type="body" sz="quarter" idx="20" hasCustomPrompt="1"/>
          </p:nvPr>
        </p:nvSpPr>
        <p:spPr>
          <a:xfrm>
            <a:off x="476250" y="4722018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5" name="텍스트 개체 틀 17"/>
          <p:cNvSpPr>
            <a:spLocks noGrp="1"/>
          </p:cNvSpPr>
          <p:nvPr>
            <p:ph type="body" sz="quarter" idx="21" hasCustomPrompt="1"/>
          </p:nvPr>
        </p:nvSpPr>
        <p:spPr>
          <a:xfrm>
            <a:off x="2400300" y="4722018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5781675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5781675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3201342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1095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284321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2843211"/>
            <a:ext cx="6019800" cy="156686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461010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4610099"/>
            <a:ext cx="6019800" cy="1876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8069321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+그림+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79" name="텍스트 개체 틀 78"/>
          <p:cNvSpPr>
            <a:spLocks noGrp="1"/>
          </p:cNvSpPr>
          <p:nvPr>
            <p:ph type="body" sz="quarter" idx="14" hasCustomPrompt="1"/>
          </p:nvPr>
        </p:nvSpPr>
        <p:spPr>
          <a:xfrm>
            <a:off x="585173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4" name="텍스트 개체 틀 78"/>
          <p:cNvSpPr>
            <a:spLocks noGrp="1"/>
          </p:cNvSpPr>
          <p:nvPr>
            <p:ph type="body" sz="quarter" idx="15" hasCustomPrompt="1"/>
          </p:nvPr>
        </p:nvSpPr>
        <p:spPr>
          <a:xfrm>
            <a:off x="6034702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8" name="텍스트 개체 틀 78"/>
          <p:cNvSpPr>
            <a:spLocks noGrp="1"/>
          </p:cNvSpPr>
          <p:nvPr>
            <p:ph type="body" sz="quarter" idx="16" hasCustomPrompt="1"/>
          </p:nvPr>
        </p:nvSpPr>
        <p:spPr>
          <a:xfrm>
            <a:off x="3309938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9" name="텍스트 개체 틀 51"/>
          <p:cNvSpPr>
            <a:spLocks noGrp="1"/>
          </p:cNvSpPr>
          <p:nvPr>
            <p:ph type="body" sz="quarter" idx="17" hasCustomPrompt="1"/>
          </p:nvPr>
        </p:nvSpPr>
        <p:spPr>
          <a:xfrm>
            <a:off x="521004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4" name="텍스트 개체 틀 51"/>
          <p:cNvSpPr>
            <a:spLocks noGrp="1"/>
          </p:cNvSpPr>
          <p:nvPr>
            <p:ph type="body" sz="quarter" idx="18" hasCustomPrompt="1"/>
          </p:nvPr>
        </p:nvSpPr>
        <p:spPr>
          <a:xfrm>
            <a:off x="3216579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5" name="텍스트 개체 틀 51"/>
          <p:cNvSpPr>
            <a:spLocks noGrp="1"/>
          </p:cNvSpPr>
          <p:nvPr>
            <p:ph type="body" sz="quarter" idx="19" hasCustomPrompt="1"/>
          </p:nvPr>
        </p:nvSpPr>
        <p:spPr>
          <a:xfrm>
            <a:off x="5919788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buFontTx/>
              <a:buBlip>
                <a:blip r:embed="rId2"/>
              </a:buBlip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4583104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0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9" name="직선 연결선 8"/>
          <p:cNvCxnSpPr/>
          <p:nvPr userDrawn="1"/>
        </p:nvCxnSpPr>
        <p:spPr>
          <a:xfrm>
            <a:off x="833438" y="3743325"/>
            <a:ext cx="7477125" cy="0"/>
          </a:xfrm>
          <a:prstGeom prst="line">
            <a:avLst/>
          </a:prstGeom>
          <a:ln w="12700">
            <a:solidFill>
              <a:srgbClr val="6F980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텍스트 개체 틀 14"/>
          <p:cNvSpPr>
            <a:spLocks noGrp="1"/>
          </p:cNvSpPr>
          <p:nvPr>
            <p:ph type="body" sz="quarter" idx="11" hasCustomPrompt="1"/>
          </p:nvPr>
        </p:nvSpPr>
        <p:spPr>
          <a:xfrm>
            <a:off x="976544" y="1598188"/>
            <a:ext cx="7599285" cy="21215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2" hasCustomPrompt="1"/>
          </p:nvPr>
        </p:nvSpPr>
        <p:spPr>
          <a:xfrm>
            <a:off x="976544" y="3773488"/>
            <a:ext cx="7581900" cy="22542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답을 입력해주세요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48628" y="1358483"/>
            <a:ext cx="51817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4000" b="1" kern="1200" spc="-150" noProof="0" dirty="0" smtClean="0">
                <a:solidFill>
                  <a:srgbClr val="6F980A"/>
                </a:solidFill>
                <a:latin typeface="+mn-lt"/>
                <a:ea typeface="+mn-ea"/>
                <a:cs typeface="+mn-cs"/>
              </a:rPr>
              <a:t>1.</a:t>
            </a:r>
            <a:endParaRPr lang="ko-KR" altLang="en-US" sz="4000" b="1" kern="1200" spc="-150" dirty="0" smtClean="0">
              <a:solidFill>
                <a:srgbClr val="6F980A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684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>
        <p:tmplLst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O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9" name="그림 8" descr="017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57400" y="3962400"/>
            <a:ext cx="1762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12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X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8" name="그림 7" descr="018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0" y="4010025"/>
            <a:ext cx="27813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82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640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-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16595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숙어+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762000" y="1283075"/>
            <a:ext cx="7369175" cy="7620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400" b="1" spc="-150" baseline="0">
                <a:solidFill>
                  <a:srgbClr val="6F980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22675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19"/>
          <p:cNvSpPr>
            <a:spLocks noGrp="1"/>
          </p:cNvSpPr>
          <p:nvPr>
            <p:ph type="body" sz="quarter" idx="21" hasCustomPrompt="1"/>
          </p:nvPr>
        </p:nvSpPr>
        <p:spPr>
          <a:xfrm>
            <a:off x="466725" y="286814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1" name="텍스트 개체 틀 19"/>
          <p:cNvSpPr>
            <a:spLocks noGrp="1"/>
          </p:cNvSpPr>
          <p:nvPr>
            <p:ph type="body" sz="quarter" idx="22" hasCustomPrompt="1"/>
          </p:nvPr>
        </p:nvSpPr>
        <p:spPr>
          <a:xfrm>
            <a:off x="466725" y="392598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19"/>
          <p:cNvSpPr>
            <a:spLocks noGrp="1"/>
          </p:cNvSpPr>
          <p:nvPr>
            <p:ph type="body" sz="quarter" idx="23" hasCustomPrompt="1"/>
          </p:nvPr>
        </p:nvSpPr>
        <p:spPr>
          <a:xfrm>
            <a:off x="466725" y="45266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lang="ko-KR" altLang="en-US" sz="32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538163" lvl="0" indent="-358775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83138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000" b="1" spc="-150">
                <a:solidFill>
                  <a:srgbClr val="FF66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8" name="그림 개체 틀 27"/>
          <p:cNvSpPr>
            <a:spLocks noGrp="1"/>
          </p:cNvSpPr>
          <p:nvPr>
            <p:ph type="pic" sz="quarter" idx="15"/>
          </p:nvPr>
        </p:nvSpPr>
        <p:spPr>
          <a:xfrm>
            <a:off x="607587" y="3083858"/>
            <a:ext cx="7558088" cy="2842279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-342900" algn="just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93197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sz="2800" b="1" spc="-150" baseline="0">
                <a:solidFill>
                  <a:srgbClr val="FF6600"/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1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38" name="텍스트 개체 틀 25"/>
          <p:cNvSpPr>
            <a:spLocks noGrp="1"/>
          </p:cNvSpPr>
          <p:nvPr>
            <p:ph type="body" sz="quarter" idx="18" hasCustomPrompt="1"/>
          </p:nvPr>
        </p:nvSpPr>
        <p:spPr>
          <a:xfrm>
            <a:off x="605675" y="3083112"/>
            <a:ext cx="7560000" cy="861359"/>
          </a:xfrm>
          <a:prstGeom prst="rect">
            <a:avLst/>
          </a:prstGeom>
        </p:spPr>
        <p:txBody>
          <a:bodyPr/>
          <a:lstStyle>
            <a:lvl1pPr algn="ctr">
              <a:buNone/>
              <a:defRPr sz="3600" b="0" spc="-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7144376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영영풀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lang="ko-KR" altLang="en-US" sz="2800" b="1" kern="1200" spc="-150" baseline="0" dirty="0" smtClean="0">
                <a:solidFill>
                  <a:srgbClr val="FF660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lang="ko-KR" altLang="en-US" sz="2300" b="1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38735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3329272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238250"/>
            <a:ext cx="7972425" cy="51339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7460578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독해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738703" y="1678994"/>
            <a:ext cx="7666595" cy="2321268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20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525245" y="4420232"/>
            <a:ext cx="2588991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1" kern="1200" spc="-70" baseline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 입력</a:t>
            </a:r>
            <a:endParaRPr lang="ko-KR" altLang="en-US" dirty="0"/>
          </a:p>
        </p:txBody>
      </p:sp>
      <p:sp>
        <p:nvSpPr>
          <p:cNvPr id="27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30" name="TextBox 2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51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011847"/>
            <a:ext cx="7467600" cy="127321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0" kern="1200" spc="-7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361950" marR="0" lvl="0" indent="-269875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ko-KR" altLang="en-US" sz="2500" b="0" i="0" u="none" strike="noStrike" kern="1200" cap="none" spc="-7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내용 입력</a:t>
            </a:r>
            <a:endParaRPr kumimoji="0" lang="ko-KR" altLang="en-US" sz="2500" b="0" i="0" u="none" strike="noStrike" kern="1200" cap="none" spc="-7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0489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화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24" name="그림 개체 틀 23"/>
          <p:cNvSpPr>
            <a:spLocks noGrp="1"/>
          </p:cNvSpPr>
          <p:nvPr>
            <p:ph type="pic" sz="quarter" idx="17"/>
          </p:nvPr>
        </p:nvSpPr>
        <p:spPr>
          <a:xfrm>
            <a:off x="762000" y="1828800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27" name="텍스트 개체 틀 26"/>
          <p:cNvSpPr>
            <a:spLocks noGrp="1"/>
          </p:cNvSpPr>
          <p:nvPr>
            <p:ph type="body" sz="quarter" idx="18" hasCustomPrompt="1"/>
          </p:nvPr>
        </p:nvSpPr>
        <p:spPr>
          <a:xfrm>
            <a:off x="1766047" y="1828800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28" name="텍스트 개체 틀 26"/>
          <p:cNvSpPr>
            <a:spLocks noGrp="1"/>
          </p:cNvSpPr>
          <p:nvPr>
            <p:ph type="body" sz="quarter" idx="19" hasCustomPrompt="1"/>
          </p:nvPr>
        </p:nvSpPr>
        <p:spPr>
          <a:xfrm>
            <a:off x="1775013" y="2801073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7" name="그림 개체 틀 23"/>
          <p:cNvSpPr>
            <a:spLocks noGrp="1"/>
          </p:cNvSpPr>
          <p:nvPr>
            <p:ph type="pic" sz="quarter" idx="20"/>
          </p:nvPr>
        </p:nvSpPr>
        <p:spPr>
          <a:xfrm>
            <a:off x="762000" y="4333152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18" name="텍스트 개체 틀 26"/>
          <p:cNvSpPr>
            <a:spLocks noGrp="1"/>
          </p:cNvSpPr>
          <p:nvPr>
            <p:ph type="body" sz="quarter" idx="21" hasCustomPrompt="1"/>
          </p:nvPr>
        </p:nvSpPr>
        <p:spPr>
          <a:xfrm>
            <a:off x="1766047" y="4333152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9" name="텍스트 개체 틀 26"/>
          <p:cNvSpPr>
            <a:spLocks noGrp="1"/>
          </p:cNvSpPr>
          <p:nvPr>
            <p:ph type="body" sz="quarter" idx="22" hasCustomPrompt="1"/>
          </p:nvPr>
        </p:nvSpPr>
        <p:spPr>
          <a:xfrm>
            <a:off x="1775013" y="5305425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</p:spTree>
    <p:extLst>
      <p:ext uri="{BB962C8B-B14F-4D97-AF65-F5344CB8AC3E}">
        <p14:creationId xmlns:p14="http://schemas.microsoft.com/office/powerpoint/2010/main" val="20805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305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1412776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64424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022.png"/>
          <p:cNvPicPr>
            <a:picLocks noChangeAspect="1"/>
          </p:cNvPicPr>
          <p:nvPr userDrawn="1"/>
        </p:nvPicPr>
        <p:blipFill>
          <a:blip r:embed="rId3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46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3" r:id="rId31"/>
    <p:sldLayoutId id="2147483724" r:id="rId3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역사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주진오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529209" y="1916832"/>
            <a:ext cx="5328939" cy="369332"/>
          </a:xfrm>
        </p:spPr>
        <p:txBody>
          <a:bodyPr/>
          <a:lstStyle/>
          <a:p>
            <a:r>
              <a:rPr lang="ko-KR" altLang="en-US" dirty="0"/>
              <a:t>문명의 형성과 고조선의 성립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>
          <a:xfrm>
            <a:off x="0" y="2598003"/>
            <a:ext cx="9144000" cy="830997"/>
          </a:xfrm>
        </p:spPr>
        <p:txBody>
          <a:bodyPr/>
          <a:lstStyle/>
          <a:p>
            <a:r>
              <a:rPr lang="ko-KR" altLang="en-US" dirty="0"/>
              <a:t>문명의 발생과 국가의 출현</a:t>
            </a:r>
          </a:p>
        </p:txBody>
      </p:sp>
    </p:spTree>
    <p:extLst>
      <p:ext uri="{BB962C8B-B14F-4D97-AF65-F5344CB8AC3E}">
        <p14:creationId xmlns:p14="http://schemas.microsoft.com/office/powerpoint/2010/main" val="238392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xfrm>
            <a:off x="4741894" y="2132856"/>
            <a:ext cx="4032448" cy="1231106"/>
          </a:xfrm>
        </p:spPr>
        <p:txBody>
          <a:bodyPr/>
          <a:lstStyle/>
          <a:p>
            <a:r>
              <a:rPr lang="ko-KR" altLang="en-US" dirty="0"/>
              <a:t>문명의 발생과 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ko-KR" altLang="en-US" dirty="0"/>
              <a:t>국가의 출현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5"/>
          </p:nvPr>
        </p:nvSpPr>
        <p:spPr>
          <a:xfrm>
            <a:off x="4752974" y="4338638"/>
            <a:ext cx="4391025" cy="489600"/>
          </a:xfrm>
        </p:spPr>
        <p:txBody>
          <a:bodyPr/>
          <a:lstStyle/>
          <a:p>
            <a:pPr indent="-457200">
              <a:buAutoNum type="arabicParenR"/>
            </a:pP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메소포타미아와 이집트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문명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indent="-457200">
              <a:buFont typeface="+mj-lt"/>
              <a:buAutoNum type="arabicParenR"/>
            </a:pPr>
            <a:r>
              <a:rPr lang="ko-KR" altLang="en-US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인더스 문명과 중국 문명</a:t>
            </a:r>
          </a:p>
        </p:txBody>
      </p:sp>
    </p:spTree>
    <p:extLst>
      <p:ext uri="{BB962C8B-B14F-4D97-AF65-F5344CB8AC3E}">
        <p14:creationId xmlns:p14="http://schemas.microsoft.com/office/powerpoint/2010/main" val="184037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학 </a:t>
            </a:r>
            <a:r>
              <a:rPr lang="ko-KR" altLang="en-US" dirty="0" err="1" smtClean="0"/>
              <a:t>습</a:t>
            </a:r>
            <a:r>
              <a:rPr lang="ko-KR" altLang="en-US" dirty="0" smtClean="0"/>
              <a:t> 목 표</a:t>
            </a:r>
            <a:endParaRPr lang="ko-KR" altLang="en-US" dirty="0"/>
          </a:p>
        </p:txBody>
      </p:sp>
      <p:sp>
        <p:nvSpPr>
          <p:cNvPr id="31" name="내용 개체 틀 2"/>
          <p:cNvSpPr txBox="1">
            <a:spLocks/>
          </p:cNvSpPr>
          <p:nvPr/>
        </p:nvSpPr>
        <p:spPr bwMode="auto">
          <a:xfrm>
            <a:off x="1763688" y="3645024"/>
            <a:ext cx="6408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문명이 발생한 배경을 설명할 수 있다</a:t>
            </a:r>
            <a:r>
              <a:rPr kumimoji="0"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  <a:endParaRPr kumimoji="0"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32" name="내용 개체 틀 2"/>
          <p:cNvSpPr txBox="1">
            <a:spLocks/>
          </p:cNvSpPr>
          <p:nvPr/>
        </p:nvSpPr>
        <p:spPr bwMode="auto">
          <a:xfrm>
            <a:off x="1763688" y="4725144"/>
            <a:ext cx="6408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메소포타미아 문명과 이집트 문명의 특징을 말할 수 있다</a:t>
            </a:r>
            <a:r>
              <a:rPr kumimoji="0"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  <a:endParaRPr kumimoji="0"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3074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1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1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2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32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3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37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4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  <p:bldP spid="31" grpId="1" build="p"/>
      <p:bldP spid="31" grpId="2" build="p"/>
      <p:bldP spid="32" grpId="0" build="p"/>
      <p:bldP spid="32" grpId="1" build="p"/>
      <p:bldP spid="32" grpId="2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3"/>
            </a:pPr>
            <a:r>
              <a:rPr lang="ko-KR" altLang="en-US" dirty="0" smtClean="0"/>
              <a:t> 문명의 </a:t>
            </a:r>
            <a:r>
              <a:rPr lang="ko-KR" altLang="en-US" dirty="0"/>
              <a:t>발생과 국가의 출현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p.23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메소포타미아 </a:t>
            </a:r>
            <a:r>
              <a:rPr lang="ko-KR" altLang="en-US" dirty="0"/>
              <a:t>문명과 이집트 문명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청동기의 사용과 문명의 발생</a:t>
            </a:r>
          </a:p>
        </p:txBody>
      </p:sp>
      <p:grpSp>
        <p:nvGrpSpPr>
          <p:cNvPr id="109" name="그룹 16"/>
          <p:cNvGrpSpPr/>
          <p:nvPr/>
        </p:nvGrpSpPr>
        <p:grpSpPr>
          <a:xfrm>
            <a:off x="571473" y="2428868"/>
            <a:ext cx="1571635" cy="2857520"/>
            <a:chOff x="464951" y="1698171"/>
            <a:chExt cx="7915479" cy="4760303"/>
          </a:xfrm>
          <a:solidFill>
            <a:srgbClr val="80CDFC"/>
          </a:solidFill>
        </p:grpSpPr>
        <p:sp>
          <p:nvSpPr>
            <p:cNvPr id="110" name="모서리가 둥근 직사각형 109"/>
            <p:cNvSpPr/>
            <p:nvPr/>
          </p:nvSpPr>
          <p:spPr>
            <a:xfrm>
              <a:off x="464951" y="1698171"/>
              <a:ext cx="7915479" cy="4760303"/>
            </a:xfrm>
            <a:prstGeom prst="roundRect">
              <a:avLst>
                <a:gd name="adj" fmla="val 1680"/>
              </a:avLst>
            </a:prstGeom>
            <a:grpFill/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11" name="모서리가 둥근 직사각형 110"/>
            <p:cNvSpPr/>
            <p:nvPr/>
          </p:nvSpPr>
          <p:spPr>
            <a:xfrm>
              <a:off x="550740" y="1753305"/>
              <a:ext cx="7707501" cy="4615053"/>
            </a:xfrm>
            <a:prstGeom prst="roundRect">
              <a:avLst>
                <a:gd name="adj" fmla="val 1680"/>
              </a:avLst>
            </a:prstGeom>
            <a:grpFill/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ko-KR" altLang="en-US" sz="2800" b="1" dirty="0" smtClean="0">
                  <a:solidFill>
                    <a:srgbClr val="C00000"/>
                  </a:solidFill>
                </a:rPr>
                <a:t>농경의 발달</a:t>
              </a:r>
              <a:endParaRPr lang="ko-KR" altLang="en-US" sz="2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12" name="그룹 16"/>
          <p:cNvGrpSpPr/>
          <p:nvPr/>
        </p:nvGrpSpPr>
        <p:grpSpPr>
          <a:xfrm>
            <a:off x="3000364" y="2428868"/>
            <a:ext cx="2928958" cy="2857520"/>
            <a:chOff x="464951" y="1698171"/>
            <a:chExt cx="7915479" cy="4760303"/>
          </a:xfrm>
        </p:grpSpPr>
        <p:sp>
          <p:nvSpPr>
            <p:cNvPr id="113" name="모서리가 둥근 직사각형 112"/>
            <p:cNvSpPr/>
            <p:nvPr/>
          </p:nvSpPr>
          <p:spPr>
            <a:xfrm>
              <a:off x="464951" y="1698171"/>
              <a:ext cx="7915479" cy="4760303"/>
            </a:xfrm>
            <a:prstGeom prst="roundRect">
              <a:avLst>
                <a:gd name="adj" fmla="val 1680"/>
              </a:avLst>
            </a:prstGeom>
            <a:solidFill>
              <a:srgbClr val="6F980A"/>
            </a:solidFill>
            <a:ln>
              <a:solidFill>
                <a:srgbClr val="663300"/>
              </a:solidFill>
            </a:ln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 prst="relaxedInset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14" name="모서리가 둥근 직사각형 113"/>
            <p:cNvSpPr/>
            <p:nvPr/>
          </p:nvSpPr>
          <p:spPr>
            <a:xfrm>
              <a:off x="550740" y="1753305"/>
              <a:ext cx="7707501" cy="4615053"/>
            </a:xfrm>
            <a:prstGeom prst="roundRect">
              <a:avLst>
                <a:gd name="adj" fmla="val 1680"/>
              </a:avLst>
            </a:prstGeom>
            <a:solidFill>
              <a:schemeClr val="bg1"/>
            </a:solidFill>
            <a:ln>
              <a:solidFill>
                <a:srgbClr val="6633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5113" indent="-176213">
                <a:spcBef>
                  <a:spcPts val="500"/>
                </a:spcBef>
                <a:spcAft>
                  <a:spcPts val="500"/>
                </a:spcAft>
                <a:buClr>
                  <a:srgbClr val="990000"/>
                </a:buClr>
                <a:buFont typeface="Wingdings" pitchFamily="2" charset="2"/>
                <a:buChar char="§"/>
              </a:pPr>
              <a:r>
                <a:rPr lang="ko-KR" altLang="en-US" sz="2600" b="1" dirty="0" smtClean="0"/>
                <a:t> 인구 증가</a:t>
              </a:r>
              <a:endParaRPr lang="en-US" altLang="ko-KR" sz="2600" b="1" dirty="0" smtClean="0"/>
            </a:p>
            <a:p>
              <a:pPr marL="265113" indent="-176213">
                <a:spcBef>
                  <a:spcPts val="500"/>
                </a:spcBef>
                <a:spcAft>
                  <a:spcPts val="500"/>
                </a:spcAft>
                <a:buClr>
                  <a:srgbClr val="990000"/>
                </a:buClr>
                <a:buFont typeface="Wingdings" pitchFamily="2" charset="2"/>
                <a:buChar char="§"/>
              </a:pPr>
              <a:r>
                <a:rPr lang="en-US" altLang="ko-KR" sz="2600" b="1" dirty="0" smtClean="0"/>
                <a:t> </a:t>
              </a:r>
              <a:r>
                <a:rPr lang="ko-KR" altLang="en-US" sz="2600" b="1" dirty="0" smtClean="0"/>
                <a:t>도시 국가 성립</a:t>
              </a:r>
              <a:endParaRPr lang="en-US" altLang="ko-KR" sz="2600" b="1" dirty="0" smtClean="0"/>
            </a:p>
            <a:p>
              <a:pPr marL="265113" indent="-176213">
                <a:spcBef>
                  <a:spcPts val="500"/>
                </a:spcBef>
                <a:spcAft>
                  <a:spcPts val="500"/>
                </a:spcAft>
                <a:buClr>
                  <a:srgbClr val="990000"/>
                </a:buClr>
                <a:buFont typeface="Wingdings" pitchFamily="2" charset="2"/>
                <a:buChar char="§"/>
              </a:pPr>
              <a:r>
                <a:rPr lang="en-US" altLang="ko-KR" sz="2600" b="1" dirty="0" smtClean="0"/>
                <a:t> </a:t>
              </a:r>
              <a:r>
                <a:rPr lang="ko-KR" altLang="en-US" sz="2600" b="1" dirty="0" smtClean="0"/>
                <a:t>청동기 사용</a:t>
              </a:r>
              <a:endParaRPr lang="en-US" altLang="ko-KR" sz="2600" b="1" dirty="0" smtClean="0"/>
            </a:p>
            <a:p>
              <a:pPr marL="265113" indent="-176213">
                <a:spcBef>
                  <a:spcPts val="500"/>
                </a:spcBef>
                <a:spcAft>
                  <a:spcPts val="500"/>
                </a:spcAft>
                <a:buClr>
                  <a:srgbClr val="990000"/>
                </a:buClr>
                <a:buFont typeface="Wingdings" pitchFamily="2" charset="2"/>
                <a:buChar char="§"/>
              </a:pPr>
              <a:r>
                <a:rPr lang="en-US" altLang="ko-KR" sz="2600" b="1" dirty="0" smtClean="0"/>
                <a:t> </a:t>
              </a:r>
              <a:r>
                <a:rPr lang="ko-KR" altLang="en-US" sz="2600" b="1" dirty="0" smtClean="0"/>
                <a:t>계급 발생</a:t>
              </a:r>
              <a:endParaRPr lang="en-US" altLang="ko-KR" sz="2600" b="1" dirty="0" smtClean="0"/>
            </a:p>
            <a:p>
              <a:pPr marL="265113" indent="-176213">
                <a:spcBef>
                  <a:spcPts val="500"/>
                </a:spcBef>
                <a:spcAft>
                  <a:spcPts val="500"/>
                </a:spcAft>
                <a:buClr>
                  <a:srgbClr val="990000"/>
                </a:buClr>
                <a:buFont typeface="Wingdings" pitchFamily="2" charset="2"/>
                <a:buChar char="§"/>
              </a:pPr>
              <a:r>
                <a:rPr lang="en-US" altLang="ko-KR" sz="2600" b="1" dirty="0" smtClean="0"/>
                <a:t> </a:t>
              </a:r>
              <a:r>
                <a:rPr lang="ko-KR" altLang="en-US" sz="2600" b="1" dirty="0" smtClean="0"/>
                <a:t>문자 사용</a:t>
              </a:r>
              <a:endParaRPr lang="ko-KR" altLang="en-US" sz="2600" b="1" dirty="0"/>
            </a:p>
          </p:txBody>
        </p:sp>
      </p:grpSp>
      <p:grpSp>
        <p:nvGrpSpPr>
          <p:cNvPr id="115" name="그룹 16"/>
          <p:cNvGrpSpPr/>
          <p:nvPr/>
        </p:nvGrpSpPr>
        <p:grpSpPr>
          <a:xfrm>
            <a:off x="6758434" y="2428868"/>
            <a:ext cx="1571635" cy="2857520"/>
            <a:chOff x="464951" y="1698171"/>
            <a:chExt cx="7915479" cy="4760303"/>
          </a:xfrm>
          <a:solidFill>
            <a:srgbClr val="92D050"/>
          </a:solidFill>
        </p:grpSpPr>
        <p:sp>
          <p:nvSpPr>
            <p:cNvPr id="116" name="모서리가 둥근 직사각형 115"/>
            <p:cNvSpPr/>
            <p:nvPr/>
          </p:nvSpPr>
          <p:spPr>
            <a:xfrm>
              <a:off x="464951" y="1698171"/>
              <a:ext cx="7915479" cy="4760303"/>
            </a:xfrm>
            <a:prstGeom prst="roundRect">
              <a:avLst>
                <a:gd name="adj" fmla="val 1680"/>
              </a:avLst>
            </a:prstGeom>
            <a:grpFill/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17" name="모서리가 둥근 직사각형 116"/>
            <p:cNvSpPr/>
            <p:nvPr/>
          </p:nvSpPr>
          <p:spPr>
            <a:xfrm>
              <a:off x="550740" y="1753305"/>
              <a:ext cx="7707501" cy="4615053"/>
            </a:xfrm>
            <a:prstGeom prst="roundRect">
              <a:avLst>
                <a:gd name="adj" fmla="val 1680"/>
              </a:avLst>
            </a:prstGeom>
            <a:grpFill/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ko-KR" altLang="en-US" sz="2800" b="1" dirty="0" smtClean="0">
                  <a:solidFill>
                    <a:srgbClr val="C00000"/>
                  </a:solidFill>
                </a:rPr>
                <a:t>문명의 발생</a:t>
              </a:r>
              <a:endParaRPr lang="ko-KR" altLang="en-US" sz="28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18" name="오른쪽 화살표 117"/>
          <p:cNvSpPr/>
          <p:nvPr/>
        </p:nvSpPr>
        <p:spPr>
          <a:xfrm>
            <a:off x="2295037" y="3600154"/>
            <a:ext cx="571504" cy="571504"/>
          </a:xfrm>
          <a:prstGeom prst="rightArrow">
            <a:avLst/>
          </a:prstGeom>
          <a:solidFill>
            <a:srgbClr val="FF9933"/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9" name="오른쪽 화살표 118"/>
          <p:cNvSpPr/>
          <p:nvPr/>
        </p:nvSpPr>
        <p:spPr>
          <a:xfrm>
            <a:off x="6072198" y="3600154"/>
            <a:ext cx="571504" cy="571504"/>
          </a:xfrm>
          <a:prstGeom prst="rightArrow">
            <a:avLst/>
          </a:prstGeom>
          <a:solidFill>
            <a:srgbClr val="FF9933"/>
          </a:solid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438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3"/>
            </a:pPr>
            <a:r>
              <a:rPr lang="ko-KR" altLang="en-US" dirty="0" smtClean="0"/>
              <a:t> 문명의 </a:t>
            </a:r>
            <a:r>
              <a:rPr lang="ko-KR" altLang="en-US" dirty="0"/>
              <a:t>발생과 국가의 출현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p.23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메소포타미아 </a:t>
            </a:r>
            <a:r>
              <a:rPr lang="ko-KR" altLang="en-US" dirty="0"/>
              <a:t>문명과 이집트 문명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청동기의 사용과 문명의 발생</a:t>
            </a:r>
          </a:p>
        </p:txBody>
      </p:sp>
      <p:pic>
        <p:nvPicPr>
          <p:cNvPr id="10" name="그림 9" descr="중학교 역사(상)1-출력1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1560" y="2534910"/>
            <a:ext cx="7858180" cy="3429024"/>
          </a:xfrm>
          <a:prstGeom prst="rect">
            <a:avLst/>
          </a:prstGeom>
        </p:spPr>
      </p:pic>
      <p:sp>
        <p:nvSpPr>
          <p:cNvPr id="11" name="텍스트 개체 틀 5"/>
          <p:cNvSpPr txBox="1">
            <a:spLocks/>
          </p:cNvSpPr>
          <p:nvPr/>
        </p:nvSpPr>
        <p:spPr>
          <a:xfrm>
            <a:off x="682998" y="6106810"/>
            <a:ext cx="7786742" cy="49054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 algn="r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r>
              <a:rPr lang="ko-KR" altLang="en-US" dirty="0" smtClean="0"/>
              <a:t>▲ 세계 </a:t>
            </a:r>
            <a:r>
              <a:rPr lang="en-US" altLang="ko-KR" dirty="0"/>
              <a:t>4</a:t>
            </a:r>
            <a:r>
              <a:rPr lang="ko-KR" altLang="en-US" dirty="0"/>
              <a:t>대 문명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5249726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Rasiel2\Pictures\지구라트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8690" y="2028765"/>
            <a:ext cx="8695490" cy="486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3"/>
            </a:pPr>
            <a:r>
              <a:rPr lang="ko-KR" altLang="en-US" dirty="0" smtClean="0"/>
              <a:t> 문명의 </a:t>
            </a:r>
            <a:r>
              <a:rPr lang="ko-KR" altLang="en-US" dirty="0"/>
              <a:t>발생과 국가의 출현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p.24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메소포타미아 </a:t>
            </a:r>
            <a:r>
              <a:rPr lang="ko-KR" altLang="en-US" dirty="0"/>
              <a:t>문명과 이집트 문명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메소포타미아 문명</a:t>
            </a: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6"/>
          </p:nvPr>
        </p:nvSpPr>
        <p:spPr>
          <a:xfrm>
            <a:off x="756000" y="2120900"/>
            <a:ext cx="8001056" cy="2460227"/>
          </a:xfrm>
        </p:spPr>
        <p:txBody>
          <a:bodyPr/>
          <a:lstStyle/>
          <a:p>
            <a:pPr marL="450850" indent="-450850">
              <a:spcBef>
                <a:spcPts val="1000"/>
              </a:spcBef>
              <a:spcAft>
                <a:spcPts val="1000"/>
              </a:spcAft>
            </a:pPr>
            <a:r>
              <a:rPr lang="ko-KR" altLang="en-US" sz="2400" b="1" dirty="0" smtClean="0"/>
              <a:t>발생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기원전 </a:t>
            </a:r>
            <a:r>
              <a:rPr lang="en-US" altLang="ko-KR" sz="2400" b="1" dirty="0"/>
              <a:t>3500</a:t>
            </a:r>
            <a:r>
              <a:rPr lang="ko-KR" altLang="en-US" sz="2400" b="1" dirty="0"/>
              <a:t>년경 </a:t>
            </a:r>
            <a:r>
              <a:rPr lang="ko-KR" altLang="en-US" sz="2400" b="1" dirty="0" err="1"/>
              <a:t>티그리스</a:t>
            </a:r>
            <a:r>
              <a:rPr lang="ko-KR" altLang="en-US" sz="2400" b="1" dirty="0"/>
              <a:t> </a:t>
            </a:r>
            <a:r>
              <a:rPr lang="en-US" altLang="ko-KR" sz="2400" b="1" dirty="0"/>
              <a:t>· </a:t>
            </a:r>
            <a:r>
              <a:rPr lang="ko-KR" altLang="en-US" sz="2400" b="1" dirty="0" err="1"/>
              <a:t>유프라테스</a:t>
            </a:r>
            <a:r>
              <a:rPr lang="ko-KR" altLang="en-US" sz="2400" b="1" dirty="0"/>
              <a:t> 강 유역</a:t>
            </a:r>
            <a:endParaRPr lang="en-US" altLang="ko-KR" sz="2400" b="1" dirty="0"/>
          </a:p>
          <a:p>
            <a:pPr marL="450850" indent="-450850">
              <a:spcBef>
                <a:spcPts val="1000"/>
              </a:spcBef>
              <a:spcAft>
                <a:spcPts val="1000"/>
              </a:spcAft>
              <a:tabLst>
                <a:tab pos="1343025" algn="l"/>
              </a:tabLst>
            </a:pPr>
            <a:r>
              <a:rPr lang="ko-KR" altLang="en-US" sz="2400" b="1" dirty="0" smtClean="0"/>
              <a:t>지형</a:t>
            </a:r>
            <a:r>
              <a:rPr lang="en-US" altLang="ko-KR" sz="2400" b="1" dirty="0" smtClean="0"/>
              <a:t>: 	</a:t>
            </a:r>
            <a:r>
              <a:rPr lang="ko-KR" altLang="en-US" sz="2400" b="1" dirty="0" smtClean="0"/>
              <a:t>개방적인 지형 </a:t>
            </a:r>
            <a:r>
              <a:rPr lang="en-US" altLang="ko-KR" sz="2400" b="1" dirty="0" smtClean="0"/>
              <a:t/>
            </a:r>
            <a:br>
              <a:rPr lang="en-US" altLang="ko-KR" sz="2400" b="1" dirty="0" smtClean="0"/>
            </a:br>
            <a:r>
              <a:rPr lang="en-US" altLang="ko-KR" sz="2400" b="1" dirty="0" smtClean="0"/>
              <a:t>	</a:t>
            </a:r>
            <a:r>
              <a:rPr lang="ko-KR" altLang="en-US" sz="2400" b="1" dirty="0" smtClean="0"/>
              <a:t>잦은 </a:t>
            </a:r>
            <a:r>
              <a:rPr lang="ko-KR" altLang="en-US" sz="2400" b="1" dirty="0"/>
              <a:t>외침 </a:t>
            </a:r>
            <a:r>
              <a:rPr lang="ko-KR" altLang="en-US" sz="2400" b="1" dirty="0" smtClean="0"/>
              <a:t>→ 여러 국가의 흥망성쇠가 반복</a:t>
            </a:r>
            <a:endParaRPr lang="en-US" altLang="ko-KR" b="1" dirty="0"/>
          </a:p>
        </p:txBody>
      </p:sp>
      <p:sp>
        <p:nvSpPr>
          <p:cNvPr id="12" name="텍스트 개체 틀 5"/>
          <p:cNvSpPr txBox="1">
            <a:spLocks/>
          </p:cNvSpPr>
          <p:nvPr/>
        </p:nvSpPr>
        <p:spPr>
          <a:xfrm>
            <a:off x="5148064" y="3968256"/>
            <a:ext cx="3007938" cy="49054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 algn="r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pPr algn="ctr"/>
            <a:r>
              <a:rPr lang="ko-KR" altLang="en-US" dirty="0" smtClean="0"/>
              <a:t>▼ </a:t>
            </a:r>
            <a:r>
              <a:rPr lang="ko-KR" altLang="en-US" dirty="0" err="1" smtClean="0"/>
              <a:t>지구라트</a:t>
            </a:r>
            <a:r>
              <a:rPr lang="en-US" altLang="ko-KR" dirty="0" smtClean="0"/>
              <a:t>(</a:t>
            </a:r>
            <a:r>
              <a:rPr lang="ko-KR" altLang="en-US" dirty="0" smtClean="0"/>
              <a:t>이라크 </a:t>
            </a:r>
            <a:r>
              <a:rPr lang="ko-KR" altLang="en-US" dirty="0" err="1" smtClean="0"/>
              <a:t>우르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5165706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3"/>
            </a:pPr>
            <a:r>
              <a:rPr lang="ko-KR" altLang="en-US" dirty="0" smtClean="0"/>
              <a:t> 문명의 </a:t>
            </a:r>
            <a:r>
              <a:rPr lang="ko-KR" altLang="en-US" dirty="0"/>
              <a:t>발생과 국가의 출현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p.24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메소포타미아 </a:t>
            </a:r>
            <a:r>
              <a:rPr lang="ko-KR" altLang="en-US" dirty="0"/>
              <a:t>문명과 이집트 문명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메소포타미아 문명</a:t>
            </a: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6"/>
          </p:nvPr>
        </p:nvSpPr>
        <p:spPr>
          <a:xfrm>
            <a:off x="756000" y="2120900"/>
            <a:ext cx="8001056" cy="2460227"/>
          </a:xfrm>
        </p:spPr>
        <p:txBody>
          <a:bodyPr/>
          <a:lstStyle/>
          <a:p>
            <a:pPr marL="446088" indent="-446088"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3"/>
            </a:pPr>
            <a:r>
              <a:rPr lang="ko-KR" altLang="en-US" sz="2400" b="1" dirty="0" err="1" smtClean="0"/>
              <a:t>수메르인</a:t>
            </a:r>
            <a:r>
              <a:rPr lang="en-US" altLang="ko-KR" sz="2400" b="1" dirty="0" smtClean="0"/>
              <a:t>: </a:t>
            </a:r>
            <a:r>
              <a:rPr lang="ko-KR" altLang="en-US" sz="2400" b="1" dirty="0" err="1"/>
              <a:t>지구라트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쐐기 문자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태음력</a:t>
            </a:r>
            <a:r>
              <a:rPr lang="en-US" altLang="ko-KR" sz="2400" b="1" dirty="0"/>
              <a:t>, 60</a:t>
            </a:r>
            <a:r>
              <a:rPr lang="ko-KR" altLang="en-US" sz="2400" b="1" dirty="0"/>
              <a:t>진법</a:t>
            </a:r>
            <a:endParaRPr lang="en-US" altLang="ko-KR" sz="2400" b="1" dirty="0"/>
          </a:p>
          <a:p>
            <a:pPr marL="450850" indent="-450850">
              <a:spcBef>
                <a:spcPts val="1000"/>
              </a:spcBef>
              <a:spcAft>
                <a:spcPts val="1000"/>
              </a:spcAft>
              <a:buAutoNum type="circleNumDbPlain" startAt="3"/>
            </a:pPr>
            <a:endParaRPr lang="en-US" altLang="ko-KR" b="1" dirty="0"/>
          </a:p>
        </p:txBody>
      </p:sp>
      <p:sp>
        <p:nvSpPr>
          <p:cNvPr id="13" name="텍스트 개체 틀 5"/>
          <p:cNvSpPr txBox="1">
            <a:spLocks/>
          </p:cNvSpPr>
          <p:nvPr/>
        </p:nvSpPr>
        <p:spPr>
          <a:xfrm>
            <a:off x="683568" y="5661248"/>
            <a:ext cx="3888432" cy="324036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 algn="r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r>
              <a:rPr lang="ko-KR" altLang="en-US" dirty="0" smtClean="0"/>
              <a:t>▶ 쐐기 문자</a:t>
            </a:r>
            <a:r>
              <a:rPr lang="en-US" altLang="ko-KR" dirty="0" smtClean="0"/>
              <a:t>(</a:t>
            </a:r>
            <a:r>
              <a:rPr lang="ko-KR" altLang="en-US" dirty="0" smtClean="0"/>
              <a:t>이라크 </a:t>
            </a:r>
            <a:r>
              <a:rPr lang="ko-KR" altLang="en-US" dirty="0" err="1" smtClean="0"/>
              <a:t>라가시</a:t>
            </a:r>
            <a:r>
              <a:rPr lang="ko-KR" altLang="en-US" dirty="0" smtClean="0"/>
              <a:t> 유적 출토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pic>
        <p:nvPicPr>
          <p:cNvPr id="1026" name="Picture 2" descr="C:\Users\Rasiel2\Pictures\45757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2394" y="2924944"/>
            <a:ext cx="3552741" cy="374604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16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3"/>
            </a:pPr>
            <a:r>
              <a:rPr lang="ko-KR" altLang="en-US" dirty="0" smtClean="0"/>
              <a:t> 문명의 </a:t>
            </a:r>
            <a:r>
              <a:rPr lang="ko-KR" altLang="en-US" dirty="0"/>
              <a:t>발생과 국가의 출현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p.24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메소포타미아 </a:t>
            </a:r>
            <a:r>
              <a:rPr lang="ko-KR" altLang="en-US" dirty="0"/>
              <a:t>문명과 이집트 문명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메소포타미아 문명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1069975"/>
            <a:ext cx="1604963" cy="5788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텍스트 개체 틀 5"/>
          <p:cNvSpPr txBox="1">
            <a:spLocks/>
          </p:cNvSpPr>
          <p:nvPr/>
        </p:nvSpPr>
        <p:spPr>
          <a:xfrm>
            <a:off x="2051720" y="6237312"/>
            <a:ext cx="4663420" cy="357190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 algn="r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r>
              <a:rPr lang="ko-KR" altLang="en-US" dirty="0" smtClean="0"/>
              <a:t>▶ 함무라비 </a:t>
            </a:r>
            <a:r>
              <a:rPr lang="ko-KR" altLang="en-US" dirty="0"/>
              <a:t>법전이 새겨진 </a:t>
            </a:r>
            <a:r>
              <a:rPr lang="ko-KR" altLang="en-US" dirty="0" smtClean="0"/>
              <a:t>비</a:t>
            </a:r>
            <a:r>
              <a:rPr lang="en-US" altLang="ko-KR" dirty="0" smtClean="0"/>
              <a:t>(</a:t>
            </a:r>
            <a:r>
              <a:rPr lang="ko-KR" altLang="en-US" dirty="0" smtClean="0"/>
              <a:t>이란 수사 출토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12" name="텍스트 개체 틀 1"/>
          <p:cNvSpPr txBox="1">
            <a:spLocks/>
          </p:cNvSpPr>
          <p:nvPr/>
        </p:nvSpPr>
        <p:spPr>
          <a:xfrm>
            <a:off x="756000" y="2120900"/>
            <a:ext cx="8001056" cy="2460227"/>
          </a:xfrm>
          <a:prstGeom prst="rect">
            <a:avLst/>
          </a:prstGeom>
        </p:spPr>
        <p:txBody>
          <a:bodyPr/>
          <a:lstStyle/>
          <a:p>
            <a:pPr marL="457200" lvl="0" indent="-45720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 startAt="4"/>
            </a:pPr>
            <a:r>
              <a:rPr lang="ko-KR" altLang="en-US" sz="2400" b="1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바빌로니아</a:t>
            </a:r>
            <a:r>
              <a:rPr lang="en-US" altLang="ko-KR" sz="2400" b="1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400" b="1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기원전 </a:t>
            </a:r>
            <a:r>
              <a:rPr lang="en-US" altLang="ko-KR" sz="2400" b="1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1800</a:t>
            </a:r>
            <a:r>
              <a:rPr lang="ko-KR" altLang="en-US" sz="2400" b="1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년경</a:t>
            </a:r>
            <a:r>
              <a:rPr lang="en-US" altLang="ko-KR" sz="2400" b="1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) </a:t>
            </a:r>
          </a:p>
          <a:p>
            <a:pPr marL="628650" lvl="1" indent="-266700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메소포타미아 지역 최초 통일</a:t>
            </a:r>
            <a:endParaRPr lang="en-US" altLang="ko-KR" sz="2400" b="1" spc="-7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628650" lvl="1" indent="-266700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함무라비 왕 시기 전성기</a:t>
            </a:r>
            <a:endParaRPr lang="en-US" altLang="ko-KR" sz="2400" b="1" spc="-7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628650" lvl="1" indent="-266700">
              <a:spcBef>
                <a:spcPts val="500"/>
              </a:spcBef>
              <a:spcAft>
                <a:spcPts val="500"/>
              </a:spcAft>
              <a:buFont typeface="Arial" pitchFamily="34" charset="0"/>
              <a:buChar char="•"/>
            </a:pPr>
            <a:r>
              <a:rPr lang="ko-KR" altLang="en-US" sz="2400" b="1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함무라비 법전</a:t>
            </a:r>
          </a:p>
          <a:p>
            <a:pPr marL="446088" lvl="0" indent="-446088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</a:pPr>
            <a:endParaRPr lang="en-US" altLang="ko-KR" sz="2400" b="1" spc="-70" dirty="0" smtClean="0">
              <a:solidFill>
                <a:schemeClr val="tx1">
                  <a:lumMod val="75000"/>
                  <a:lumOff val="2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pPr marL="1436688" lvl="0" indent="-446088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</a:pPr>
            <a:r>
              <a:rPr lang="ko-KR" altLang="en-US" sz="2400" b="1" i="1" spc="-70" dirty="0" smtClean="0">
                <a:solidFill>
                  <a:srgbClr val="FF0000"/>
                </a:solidFill>
                <a:latin typeface="한양해서" pitchFamily="18" charset="-127"/>
                <a:ea typeface="한양해서" pitchFamily="18" charset="-127"/>
              </a:rPr>
              <a:t>“눈에는 눈</a:t>
            </a:r>
            <a:r>
              <a:rPr lang="en-US" altLang="ko-KR" sz="2400" b="1" i="1" spc="-70" dirty="0" smtClean="0">
                <a:solidFill>
                  <a:srgbClr val="FF0000"/>
                </a:solidFill>
                <a:latin typeface="한양해서" pitchFamily="18" charset="-127"/>
                <a:ea typeface="한양해서" pitchFamily="18" charset="-127"/>
              </a:rPr>
              <a:t>, </a:t>
            </a:r>
            <a:r>
              <a:rPr lang="ko-KR" altLang="en-US" sz="2400" b="1" i="1" spc="-70" dirty="0" smtClean="0">
                <a:solidFill>
                  <a:srgbClr val="FF0000"/>
                </a:solidFill>
                <a:latin typeface="한양해서" pitchFamily="18" charset="-127"/>
                <a:ea typeface="한양해서" pitchFamily="18" charset="-127"/>
              </a:rPr>
              <a:t>이에는 이”</a:t>
            </a:r>
          </a:p>
        </p:txBody>
      </p:sp>
    </p:spTree>
    <p:extLst>
      <p:ext uri="{BB962C8B-B14F-4D97-AF65-F5344CB8AC3E}">
        <p14:creationId xmlns:p14="http://schemas.microsoft.com/office/powerpoint/2010/main" val="228956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F:\Project\1 2011 중학역사(상)\이미지 파일\1단원\조판\나일강 유역_위키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8487" y="1328221"/>
            <a:ext cx="3409164" cy="5529779"/>
          </a:xfrm>
          <a:prstGeom prst="rect">
            <a:avLst/>
          </a:prstGeom>
          <a:noFill/>
          <a:effectLst>
            <a:softEdge rad="889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3"/>
            </a:pPr>
            <a:r>
              <a:rPr lang="ko-KR" altLang="en-US" dirty="0" smtClean="0"/>
              <a:t> 문명의 </a:t>
            </a:r>
            <a:r>
              <a:rPr lang="ko-KR" altLang="en-US" dirty="0"/>
              <a:t>발생과 국가의 출현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p.25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메소포타미아 </a:t>
            </a:r>
            <a:r>
              <a:rPr lang="ko-KR" altLang="en-US" dirty="0"/>
              <a:t>문명과 이집트 문명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이집트 문명</a:t>
            </a: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6"/>
          </p:nvPr>
        </p:nvSpPr>
        <p:spPr>
          <a:xfrm>
            <a:off x="755649" y="2120900"/>
            <a:ext cx="7664451" cy="3324323"/>
          </a:xfrm>
        </p:spPr>
        <p:txBody>
          <a:bodyPr/>
          <a:lstStyle/>
          <a:p>
            <a:pPr marL="446088" indent="-446088"/>
            <a:r>
              <a:rPr lang="ko-KR" altLang="en-US" sz="2400" b="1" dirty="0" smtClean="0"/>
              <a:t>발생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기원전 </a:t>
            </a:r>
            <a:r>
              <a:rPr lang="en-US" altLang="ko-KR" sz="2400" b="1" dirty="0"/>
              <a:t>3000</a:t>
            </a:r>
            <a:r>
              <a:rPr lang="ko-KR" altLang="en-US" sz="2400" b="1" dirty="0"/>
              <a:t>년경 나일 강 </a:t>
            </a:r>
            <a:r>
              <a:rPr lang="ko-KR" altLang="en-US" sz="2400" b="1" dirty="0" smtClean="0"/>
              <a:t>유역</a:t>
            </a:r>
            <a:endParaRPr lang="en-US" altLang="ko-KR" sz="2400" b="1" dirty="0"/>
          </a:p>
          <a:p>
            <a:pPr marL="446088" indent="-446088"/>
            <a:r>
              <a:rPr lang="ko-KR" altLang="en-US" sz="2400" b="1" dirty="0" smtClean="0"/>
              <a:t>지형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폐쇄적인 지형</a:t>
            </a:r>
            <a:r>
              <a:rPr lang="en-US" altLang="ko-KR" sz="2400" b="1" dirty="0" smtClean="0"/>
              <a:t/>
            </a:r>
            <a:br>
              <a:rPr lang="en-US" altLang="ko-KR" sz="2400" b="1" dirty="0" smtClean="0"/>
            </a:br>
            <a:r>
              <a:rPr lang="ko-KR" altLang="en-US" sz="2400" b="1" dirty="0" smtClean="0"/>
              <a:t>바다와 </a:t>
            </a:r>
            <a:r>
              <a:rPr lang="ko-KR" altLang="en-US" sz="2400" b="1" dirty="0"/>
              <a:t>사막으로 둘러싸여 있어 </a:t>
            </a:r>
            <a:r>
              <a:rPr lang="en-US" altLang="ko-KR" sz="2400" b="1" dirty="0"/>
              <a:t/>
            </a:r>
            <a:br>
              <a:rPr lang="en-US" altLang="ko-KR" sz="2400" b="1" dirty="0"/>
            </a:br>
            <a:r>
              <a:rPr lang="ko-KR" altLang="en-US" sz="2400" b="1" dirty="0"/>
              <a:t>오랫동안 </a:t>
            </a:r>
            <a:r>
              <a:rPr lang="ko-KR" altLang="en-US" sz="2400" b="1" dirty="0" smtClean="0"/>
              <a:t>통일 유지</a:t>
            </a:r>
            <a:endParaRPr lang="en-US" altLang="ko-KR" sz="2400" b="1" dirty="0" smtClean="0"/>
          </a:p>
          <a:p>
            <a:pPr marL="446088" indent="-446088"/>
            <a:r>
              <a:rPr lang="ko-KR" altLang="en-US" sz="2400" b="1" dirty="0" smtClean="0"/>
              <a:t>농업 발달</a:t>
            </a:r>
            <a:r>
              <a:rPr lang="en-US" altLang="ko-KR" sz="2400" b="1" dirty="0" smtClean="0"/>
              <a:t>: </a:t>
            </a:r>
            <a:br>
              <a:rPr lang="en-US" altLang="ko-KR" sz="2400" b="1" dirty="0" smtClean="0"/>
            </a:br>
            <a:r>
              <a:rPr lang="ko-KR" altLang="en-US" sz="2400" b="1" dirty="0" smtClean="0"/>
              <a:t>나일 강의 정기적인 범람 </a:t>
            </a:r>
            <a:r>
              <a:rPr lang="en-US" altLang="ko-KR" sz="2400" b="1" dirty="0" smtClean="0"/>
              <a:t>→ </a:t>
            </a:r>
            <a:r>
              <a:rPr lang="ko-KR" altLang="en-US" sz="2400" b="1" dirty="0" smtClean="0"/>
              <a:t>비옥한 토지 형성</a:t>
            </a:r>
            <a:endParaRPr lang="ko-KR" altLang="en-US" sz="2400" b="1" dirty="0"/>
          </a:p>
        </p:txBody>
      </p:sp>
      <p:pic>
        <p:nvPicPr>
          <p:cNvPr id="1026" name="Picture 2" descr="C:\Users\Rasiel2\Pictures\2642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5259977"/>
            <a:ext cx="2486742" cy="140722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56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siel2\Pictures\스핑크스와피라미드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88323" y="2458974"/>
            <a:ext cx="6254232" cy="439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3"/>
            </a:pPr>
            <a:r>
              <a:rPr lang="ko-KR" altLang="en-US" dirty="0" smtClean="0"/>
              <a:t> 문명의 </a:t>
            </a:r>
            <a:r>
              <a:rPr lang="ko-KR" altLang="en-US" dirty="0"/>
              <a:t>발생과 국가의 출현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p.25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메소포타미아 </a:t>
            </a:r>
            <a:r>
              <a:rPr lang="ko-KR" altLang="en-US" dirty="0"/>
              <a:t>문명과 이집트 문명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이집트 문명</a:t>
            </a: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446088" indent="-446088">
              <a:buFont typeface="+mj-ea"/>
              <a:buAutoNum type="circleNumDbPlain" startAt="4"/>
            </a:pPr>
            <a:r>
              <a:rPr lang="ko-KR" altLang="en-US" sz="2400" b="1" dirty="0" smtClean="0"/>
              <a:t>정치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왕인 파라오가 </a:t>
            </a:r>
            <a:r>
              <a:rPr lang="ko-KR" altLang="en-US" sz="2400" b="1" dirty="0"/>
              <a:t>막강한 권력 </a:t>
            </a:r>
            <a:r>
              <a:rPr lang="ko-KR" altLang="en-US" sz="2400" b="1" dirty="0" smtClean="0"/>
              <a:t>행사</a:t>
            </a:r>
            <a:endParaRPr lang="ko-KR" altLang="en-US" sz="2400" b="1" dirty="0"/>
          </a:p>
        </p:txBody>
      </p:sp>
      <p:pic>
        <p:nvPicPr>
          <p:cNvPr id="3074" name="Picture 2" descr="C:\Users\Rasiel2\Pictures\756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4322" y="3933056"/>
            <a:ext cx="2088233" cy="245494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텍스트 개체 틀 5"/>
          <p:cNvSpPr txBox="1">
            <a:spLocks/>
          </p:cNvSpPr>
          <p:nvPr/>
        </p:nvSpPr>
        <p:spPr>
          <a:xfrm>
            <a:off x="395536" y="4494251"/>
            <a:ext cx="3799324" cy="357190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 algn="r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pPr algn="l"/>
            <a:r>
              <a:rPr lang="ko-KR" altLang="en-US" dirty="0" smtClean="0"/>
              <a:t>▶ 스핑크스와 피라미드</a:t>
            </a:r>
            <a:r>
              <a:rPr lang="en-US" altLang="ko-KR" dirty="0" smtClean="0"/>
              <a:t>(</a:t>
            </a:r>
            <a:r>
              <a:rPr lang="ko-KR" altLang="en-US" dirty="0" smtClean="0"/>
              <a:t>이집트 기자</a:t>
            </a:r>
            <a:r>
              <a:rPr lang="en-US" altLang="ko-KR" dirty="0" smtClean="0"/>
              <a:t>)</a:t>
            </a:r>
          </a:p>
          <a:p>
            <a:pPr algn="l"/>
            <a:r>
              <a:rPr lang="ko-KR" altLang="en-US" dirty="0"/>
              <a:t>▶ 파라오 </a:t>
            </a:r>
            <a:r>
              <a:rPr lang="ko-KR" altLang="en-US" dirty="0" err="1" smtClean="0"/>
              <a:t>람세스</a:t>
            </a:r>
            <a:r>
              <a:rPr lang="ko-KR" altLang="en-US" dirty="0" smtClean="0"/>
              <a:t> </a:t>
            </a:r>
            <a:r>
              <a:rPr lang="en-US" altLang="ko-KR" dirty="0" smtClean="0"/>
              <a:t>2</a:t>
            </a:r>
            <a:r>
              <a:rPr lang="ko-KR" altLang="en-US" dirty="0" smtClean="0"/>
              <a:t>세의 미라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(</a:t>
            </a:r>
            <a:r>
              <a:rPr lang="ko-KR" altLang="en-US" dirty="0" smtClean="0"/>
              <a:t>이집트 이집트 박물관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67678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3"/>
            </a:pPr>
            <a:r>
              <a:rPr lang="ko-KR" altLang="en-US" dirty="0" smtClean="0"/>
              <a:t> 문명의 </a:t>
            </a:r>
            <a:r>
              <a:rPr lang="ko-KR" altLang="en-US" dirty="0"/>
              <a:t>발생과 국가의 출현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p.25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메소포타미아 </a:t>
            </a:r>
            <a:r>
              <a:rPr lang="ko-KR" altLang="en-US" dirty="0"/>
              <a:t>문명과 이집트 문명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/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이집트 문명</a:t>
            </a: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446088" indent="-446088">
              <a:buFont typeface="+mj-ea"/>
              <a:buAutoNum type="circleNumDbPlain" startAt="5"/>
            </a:pPr>
            <a:r>
              <a:rPr lang="ko-KR" altLang="en-US" sz="2400" b="1" dirty="0" smtClean="0"/>
              <a:t>문화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영혼 </a:t>
            </a:r>
            <a:r>
              <a:rPr lang="ko-KR" altLang="en-US" sz="2400" b="1" dirty="0"/>
              <a:t>불멸 </a:t>
            </a:r>
            <a:r>
              <a:rPr lang="ko-KR" altLang="en-US" sz="2400" b="1" dirty="0" smtClean="0"/>
              <a:t>사상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피라미드와 </a:t>
            </a:r>
            <a:r>
              <a:rPr lang="ko-KR" altLang="en-US" sz="2400" b="1" dirty="0"/>
              <a:t>미라 </a:t>
            </a:r>
            <a:r>
              <a:rPr lang="ko-KR" altLang="en-US" sz="2400" b="1" dirty="0" smtClean="0"/>
              <a:t>제작</a:t>
            </a:r>
            <a:r>
              <a:rPr lang="en-US" altLang="ko-KR" sz="2400" b="1" dirty="0" smtClean="0"/>
              <a:t>)</a:t>
            </a:r>
            <a:r>
              <a:rPr lang="en-US" altLang="ko-KR" sz="2400" b="1" dirty="0"/>
              <a:t/>
            </a:r>
            <a:br>
              <a:rPr lang="en-US" altLang="ko-KR" sz="2400" b="1" dirty="0"/>
            </a:br>
            <a:r>
              <a:rPr lang="ko-KR" altLang="en-US" sz="2400" b="1" dirty="0"/>
              <a:t>태양력 사용</a:t>
            </a:r>
            <a:r>
              <a:rPr lang="en-US" altLang="ko-KR" sz="2400" b="1" dirty="0"/>
              <a:t>, </a:t>
            </a:r>
            <a:r>
              <a:rPr lang="ko-KR" altLang="en-US" sz="2400" b="1" dirty="0" smtClean="0"/>
              <a:t>측량술과 수학 발달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그림 </a:t>
            </a:r>
            <a:r>
              <a:rPr lang="ko-KR" altLang="en-US" sz="2400" b="1" dirty="0"/>
              <a:t>문자</a:t>
            </a:r>
          </a:p>
        </p:txBody>
      </p:sp>
      <p:sp>
        <p:nvSpPr>
          <p:cNvPr id="12" name="텍스트 개체 틀 5"/>
          <p:cNvSpPr txBox="1">
            <a:spLocks/>
          </p:cNvSpPr>
          <p:nvPr/>
        </p:nvSpPr>
        <p:spPr>
          <a:xfrm>
            <a:off x="322069" y="6143599"/>
            <a:ext cx="4467340" cy="49054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 algn="r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pPr algn="ctr"/>
            <a:r>
              <a:rPr lang="ko-KR" altLang="en-US" dirty="0" smtClean="0"/>
              <a:t>▲ 사자의 </a:t>
            </a:r>
            <a:r>
              <a:rPr lang="ko-KR" altLang="en-US" dirty="0"/>
              <a:t>서</a:t>
            </a:r>
            <a:r>
              <a:rPr lang="en-US" altLang="ko-KR" dirty="0"/>
              <a:t>(</a:t>
            </a:r>
            <a:r>
              <a:rPr lang="ko-KR" altLang="en-US" dirty="0"/>
              <a:t>죽은 사람을 위한 글</a:t>
            </a:r>
            <a:r>
              <a:rPr lang="en-US" altLang="ko-KR" dirty="0"/>
              <a:t>)</a:t>
            </a:r>
          </a:p>
        </p:txBody>
      </p:sp>
      <p:pic>
        <p:nvPicPr>
          <p:cNvPr id="3" name="Picture 2" descr="E:\2 세계사\8 아프리카&amp;오세아니아\사자의 서_위키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3242472"/>
            <a:ext cx="7094882" cy="280831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563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 descr="01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7" name="그룹 16"/>
          <p:cNvGrpSpPr/>
          <p:nvPr/>
        </p:nvGrpSpPr>
        <p:grpSpPr>
          <a:xfrm>
            <a:off x="360000" y="3046593"/>
            <a:ext cx="8407042" cy="1269081"/>
            <a:chOff x="486000" y="2161802"/>
            <a:chExt cx="8172000" cy="2015354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486000" y="2161802"/>
              <a:ext cx="8172000" cy="2015354"/>
            </a:xfrm>
            <a:prstGeom prst="roundRect">
              <a:avLst/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486000" y="2161804"/>
              <a:ext cx="8172000" cy="2015352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31044" y="2172604"/>
              <a:ext cx="7681912" cy="178439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marL="541338" indent="-541338" algn="just">
                <a:lnSpc>
                  <a:spcPct val="120000"/>
                </a:lnSpc>
                <a:buFont typeface="+mj-ea"/>
                <a:buAutoNum type="circleNumDbPlain" startAt="2"/>
                <a:tabLst>
                  <a:tab pos="0" algn="l"/>
                  <a:tab pos="542925" algn="l"/>
                </a:tabLst>
              </a:pPr>
              <a:r>
                <a:rPr lang="en-US" altLang="ko-K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1</a:t>
              </a:r>
              <a:r>
                <a:rPr lang="ko-KR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년을 </a:t>
              </a:r>
              <a:r>
                <a:rPr lang="en-US" altLang="ko-K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365</a:t>
              </a:r>
              <a:r>
                <a:rPr lang="ko-KR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일로 계산한 태양력을 만들어 사용하였다</a:t>
              </a:r>
              <a:r>
                <a:rPr lang="en-US" altLang="ko-K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.</a:t>
              </a: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360000" y="1184400"/>
            <a:ext cx="8393394" cy="1308497"/>
            <a:chOff x="486000" y="2161802"/>
            <a:chExt cx="8172000" cy="2292954"/>
          </a:xfrm>
        </p:grpSpPr>
        <p:sp>
          <p:nvSpPr>
            <p:cNvPr id="32" name="모서리가 둥근 직사각형 31"/>
            <p:cNvSpPr/>
            <p:nvPr/>
          </p:nvSpPr>
          <p:spPr>
            <a:xfrm>
              <a:off x="486000" y="2161804"/>
              <a:ext cx="8172000" cy="2292952"/>
            </a:xfrm>
            <a:prstGeom prst="roundRect">
              <a:avLst/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33" name="모서리가 둥근 직사각형 32"/>
            <p:cNvSpPr/>
            <p:nvPr/>
          </p:nvSpPr>
          <p:spPr>
            <a:xfrm>
              <a:off x="486000" y="2161802"/>
              <a:ext cx="8172000" cy="2292953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31044" y="2173373"/>
              <a:ext cx="7681911" cy="196901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marL="541338" indent="-541338" algn="just">
                <a:lnSpc>
                  <a:spcPct val="120000"/>
                </a:lnSpc>
                <a:buFont typeface="+mj-ea"/>
                <a:buAutoNum type="circleNumDbPlain"/>
                <a:tabLst>
                  <a:tab pos="0" algn="l"/>
                  <a:tab pos="542925" algn="l"/>
                </a:tabLst>
              </a:pPr>
              <a:r>
                <a:rPr lang="ko-KR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쐐기 문자로 </a:t>
              </a:r>
              <a:r>
                <a:rPr lang="ko-KR" altLang="en-US" sz="32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점토판에</a:t>
              </a:r>
              <a:r>
                <a:rPr lang="ko-KR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 기록하였고</a:t>
              </a:r>
              <a:r>
                <a:rPr lang="en-US" altLang="ko-K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, 60</a:t>
              </a:r>
              <a:r>
                <a:rPr lang="ko-KR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진법으로 숫자를 계산하였다</a:t>
              </a:r>
              <a:r>
                <a:rPr lang="en-US" altLang="ko-K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.</a:t>
              </a: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360000" y="4860000"/>
            <a:ext cx="8407042" cy="1305304"/>
            <a:chOff x="486000" y="2161802"/>
            <a:chExt cx="8172000" cy="2072876"/>
          </a:xfrm>
        </p:grpSpPr>
        <p:sp>
          <p:nvSpPr>
            <p:cNvPr id="27" name="모서리가 둥근 직사각형 26"/>
            <p:cNvSpPr/>
            <p:nvPr/>
          </p:nvSpPr>
          <p:spPr>
            <a:xfrm>
              <a:off x="486000" y="2161802"/>
              <a:ext cx="8172000" cy="2072876"/>
            </a:xfrm>
            <a:prstGeom prst="roundRect">
              <a:avLst/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486000" y="2161802"/>
              <a:ext cx="8172000" cy="2072876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31044" y="2167803"/>
              <a:ext cx="7681912" cy="178438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  <a:scene3d>
                <a:camera prst="orthographicFront"/>
                <a:lightRig rig="threePt" dir="t"/>
              </a:scene3d>
              <a:sp3d>
                <a:bevelT w="1270" h="1270"/>
              </a:sp3d>
            </a:bodyPr>
            <a:lstStyle/>
            <a:p>
              <a:pPr marL="541338" indent="-541338" algn="just">
                <a:lnSpc>
                  <a:spcPct val="120000"/>
                </a:lnSpc>
                <a:buFont typeface="+mj-ea"/>
                <a:buAutoNum type="circleNumDbPlain" startAt="3"/>
                <a:tabLst>
                  <a:tab pos="0" algn="l"/>
                  <a:tab pos="542925" algn="l"/>
                </a:tabLst>
              </a:pPr>
              <a:r>
                <a:rPr lang="ko-KR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영혼은 죽지 않고 다시 부활한다고 생각하여 죽은 사람을 미라로 만들었다</a:t>
              </a:r>
              <a:r>
                <a:rPr lang="en-US" altLang="ko-K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.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171950" y="92333"/>
            <a:ext cx="4972050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5113" indent="-265113" algn="r">
              <a:buFont typeface="+mj-lt"/>
              <a:buAutoNum type="arabicParenR"/>
            </a:pPr>
            <a:r>
              <a:rPr lang="ko-KR" altLang="en-US" b="1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rPr>
              <a:t>메소포타미아 문명과 이집트 문명</a:t>
            </a:r>
          </a:p>
        </p:txBody>
      </p:sp>
      <p:sp>
        <p:nvSpPr>
          <p:cNvPr id="30" name="어"/>
          <p:cNvSpPr txBox="1"/>
          <p:nvPr/>
        </p:nvSpPr>
        <p:spPr>
          <a:xfrm>
            <a:off x="7677376" y="1785837"/>
            <a:ext cx="1226393" cy="5539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rgbClr val="FF0000"/>
                </a:solidFill>
              </a:rPr>
              <a:t>메</a:t>
            </a:r>
            <a:endParaRPr lang="ko-KR" altLang="en-US" sz="3600" b="1" dirty="0">
              <a:solidFill>
                <a:srgbClr val="FF0000"/>
              </a:solidFill>
            </a:endParaRPr>
          </a:p>
        </p:txBody>
      </p:sp>
      <p:sp>
        <p:nvSpPr>
          <p:cNvPr id="31" name="어"/>
          <p:cNvSpPr txBox="1"/>
          <p:nvPr/>
        </p:nvSpPr>
        <p:spPr>
          <a:xfrm>
            <a:off x="7666087" y="3693143"/>
            <a:ext cx="1226393" cy="5539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ko-KR" altLang="en-US" sz="3600" b="1" dirty="0">
                <a:solidFill>
                  <a:srgbClr val="FF0000"/>
                </a:solidFill>
              </a:rPr>
              <a:t>이</a:t>
            </a:r>
          </a:p>
        </p:txBody>
      </p:sp>
      <p:sp>
        <p:nvSpPr>
          <p:cNvPr id="34" name="어"/>
          <p:cNvSpPr txBox="1"/>
          <p:nvPr/>
        </p:nvSpPr>
        <p:spPr>
          <a:xfrm>
            <a:off x="7648262" y="5557052"/>
            <a:ext cx="1226393" cy="5539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rgbClr val="FF0000"/>
                </a:solidFill>
              </a:rPr>
              <a:t>이</a:t>
            </a:r>
            <a:endParaRPr lang="ko-KR" altLang="en-US" sz="3600" b="1" dirty="0">
              <a:solidFill>
                <a:srgbClr val="FF0000"/>
              </a:solidFill>
            </a:endParaRPr>
          </a:p>
        </p:txBody>
      </p:sp>
      <p:sp>
        <p:nvSpPr>
          <p:cNvPr id="26" name="텍스트 개체 틀 15"/>
          <p:cNvSpPr txBox="1">
            <a:spLocks/>
          </p:cNvSpPr>
          <p:nvPr/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 anchor="b"/>
          <a:lstStyle/>
          <a:p>
            <a:pPr marL="354013" marR="0" lvl="0" indent="-354013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스스로 정리하기</a:t>
            </a: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062821" y="1785837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9" name="직사각형 38"/>
          <p:cNvSpPr/>
          <p:nvPr/>
        </p:nvSpPr>
        <p:spPr>
          <a:xfrm>
            <a:off x="8076372" y="3693143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8062821" y="5541007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328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9" grpId="0" animBg="1"/>
      <p:bldP spid="40" grpId="0" animBg="1"/>
    </p:bldLst>
  </p:timing>
</p:sld>
</file>

<file path=ppt/theme/theme1.xml><?xml version="1.0" encoding="utf-8"?>
<a:theme xmlns:a="http://schemas.openxmlformats.org/drawingml/2006/main" name="1_내지">
  <a:themeElements>
    <a:clrScheme name="사용자 지정 3">
      <a:dk1>
        <a:sysClr val="windowText" lastClr="000000"/>
      </a:dk1>
      <a:lt1>
        <a:sysClr val="window" lastClr="FFFFFF"/>
      </a:lt1>
      <a:dk2>
        <a:srgbClr val="4E5B6F"/>
      </a:dk2>
      <a:lt2>
        <a:srgbClr val="F2F2F2"/>
      </a:lt2>
      <a:accent1>
        <a:srgbClr val="9CE21E"/>
      </a:accent1>
      <a:accent2>
        <a:srgbClr val="9FC610"/>
      </a:accent2>
      <a:accent3>
        <a:srgbClr val="D3F67C"/>
      </a:accent3>
      <a:accent4>
        <a:srgbClr val="6F980A"/>
      </a:accent4>
      <a:accent5>
        <a:srgbClr val="EFFAC8"/>
      </a:accent5>
      <a:accent6>
        <a:srgbClr val="D1F15A"/>
      </a:accent6>
      <a:hlink>
        <a:srgbClr val="77940B"/>
      </a:hlink>
      <a:folHlink>
        <a:srgbClr val="374C0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사용자 지정 3">
    <a:dk1>
      <a:sysClr val="windowText" lastClr="000000"/>
    </a:dk1>
    <a:lt1>
      <a:sysClr val="window" lastClr="FFFFFF"/>
    </a:lt1>
    <a:dk2>
      <a:srgbClr val="4E5B6F"/>
    </a:dk2>
    <a:lt2>
      <a:srgbClr val="F2F2F2"/>
    </a:lt2>
    <a:accent1>
      <a:srgbClr val="9CE21E"/>
    </a:accent1>
    <a:accent2>
      <a:srgbClr val="9FC610"/>
    </a:accent2>
    <a:accent3>
      <a:srgbClr val="D3F67C"/>
    </a:accent3>
    <a:accent4>
      <a:srgbClr val="6F980A"/>
    </a:accent4>
    <a:accent5>
      <a:srgbClr val="EFFAC8"/>
    </a:accent5>
    <a:accent6>
      <a:srgbClr val="D1F15A"/>
    </a:accent6>
    <a:hlink>
      <a:srgbClr val="77940B"/>
    </a:hlink>
    <a:folHlink>
      <a:srgbClr val="374C04"/>
    </a:folHlink>
  </a:clrScheme>
</a:themeOverride>
</file>

<file path=ppt/theme/themeOverride2.xml><?xml version="1.0" encoding="utf-8"?>
<a:themeOverride xmlns:a="http://schemas.openxmlformats.org/drawingml/2006/main">
  <a:clrScheme name="사용자 지정 3">
    <a:dk1>
      <a:sysClr val="windowText" lastClr="000000"/>
    </a:dk1>
    <a:lt1>
      <a:sysClr val="window" lastClr="FFFFFF"/>
    </a:lt1>
    <a:dk2>
      <a:srgbClr val="4E5B6F"/>
    </a:dk2>
    <a:lt2>
      <a:srgbClr val="F2F2F2"/>
    </a:lt2>
    <a:accent1>
      <a:srgbClr val="9CE21E"/>
    </a:accent1>
    <a:accent2>
      <a:srgbClr val="9FC610"/>
    </a:accent2>
    <a:accent3>
      <a:srgbClr val="D3F67C"/>
    </a:accent3>
    <a:accent4>
      <a:srgbClr val="6F980A"/>
    </a:accent4>
    <a:accent5>
      <a:srgbClr val="EFFAC8"/>
    </a:accent5>
    <a:accent6>
      <a:srgbClr val="D1F15A"/>
    </a:accent6>
    <a:hlink>
      <a:srgbClr val="77940B"/>
    </a:hlink>
    <a:folHlink>
      <a:srgbClr val="374C04"/>
    </a:folHlink>
  </a:clrScheme>
</a:themeOverride>
</file>

<file path=ppt/theme/themeOverride3.xml><?xml version="1.0" encoding="utf-8"?>
<a:themeOverride xmlns:a="http://schemas.openxmlformats.org/drawingml/2006/main">
  <a:clrScheme name="사용자 지정 3">
    <a:dk1>
      <a:sysClr val="windowText" lastClr="000000"/>
    </a:dk1>
    <a:lt1>
      <a:sysClr val="window" lastClr="FFFFFF"/>
    </a:lt1>
    <a:dk2>
      <a:srgbClr val="4E5B6F"/>
    </a:dk2>
    <a:lt2>
      <a:srgbClr val="F2F2F2"/>
    </a:lt2>
    <a:accent1>
      <a:srgbClr val="9CE21E"/>
    </a:accent1>
    <a:accent2>
      <a:srgbClr val="9FC610"/>
    </a:accent2>
    <a:accent3>
      <a:srgbClr val="D3F67C"/>
    </a:accent3>
    <a:accent4>
      <a:srgbClr val="6F980A"/>
    </a:accent4>
    <a:accent5>
      <a:srgbClr val="EFFAC8"/>
    </a:accent5>
    <a:accent6>
      <a:srgbClr val="D1F15A"/>
    </a:accent6>
    <a:hlink>
      <a:srgbClr val="77940B"/>
    </a:hlink>
    <a:folHlink>
      <a:srgbClr val="374C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</TotalTime>
  <Words>334</Words>
  <Application>Microsoft Office PowerPoint</Application>
  <PresentationFormat>화면 슬라이드 쇼(4:3)</PresentationFormat>
  <Paragraphs>77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1_내지</vt:lpstr>
      <vt:lpstr>PowerPoint 프레젠테이션</vt:lpstr>
      <vt:lpstr>PowerPoint 프레젠테이션</vt:lpstr>
      <vt:lpstr>학 습 목 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Rasiel2</dc:creator>
  <cp:lastModifiedBy>Rasiel2</cp:lastModifiedBy>
  <cp:revision>40</cp:revision>
  <dcterms:created xsi:type="dcterms:W3CDTF">2012-06-13T05:34:46Z</dcterms:created>
  <dcterms:modified xsi:type="dcterms:W3CDTF">2013-01-04T00:37:04Z</dcterms:modified>
</cp:coreProperties>
</file>