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wmv" ContentType="video/x-ms-wmv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"1.0" encoding="UTF-8" standalone="yes" ?><Relationships xmlns="http://schemas.openxmlformats.org/package/2006/relationships"><Relationship Id="rId1" Type="http://schemas.openxmlformats.org/officeDocument/2006/relationships/officeDocument" Target="ppt/presentation.xml"  /><Relationship Id="rId2" Type="http://schemas.openxmlformats.org/package/2006/relationships/metadata/thumbnail" Target="docProps/thumbnail.jpeg"  /><Relationship Id="rId3" Type="http://schemas.openxmlformats.org/package/2006/relationships/metadata/core-properties" Target="docProps/core.xml"  /><Relationship Id="rId4" Type="http://schemas.openxmlformats.org/officeDocument/2006/relationships/extended-properties" Target="docProps/app.xml"  /></Relationships>
</file>

<file path=ppt/presentation.xml><?xml version="1.0" encoding="utf-8"?>
<p:presentation xmlns:r="http://schemas.openxmlformats.org/officeDocument/2006/relationships" xmlns:c="http://schemas.openxmlformats.org/drawingml/2006/chart" xmlns:a="http://schemas.openxmlformats.org/drawingml/2006/main" xmlns:dgm="http://schemas.openxmlformats.org/drawingml/2006/diagram" xmlns:dsp="http://schemas.microsoft.com/office/drawing/2008/diagram" xmlns:p="http://schemas.openxmlformats.org/presentationml/2006/main" saveSubsetFonts="1">
  <p:sldMasterIdLst>
    <p:sldMasterId id="2147483661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</p:sldIdLst>
  <p:sldSz cx="12192000" cy="6858000"/>
  <p:notesSz cx="6858000" cy="9144000"/>
  <p:defaultTextStyle>
    <a:defPPr>
      <a:defRPr lang="ko-KR"/>
    </a:defPPr>
    <a:lvl1pPr marL="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r="http://schemas.openxmlformats.org/officeDocument/2006/relationships" xmlns:c="http://schemas.openxmlformats.org/drawingml/2006/chart" xmlns:a="http://schemas.openxmlformats.org/drawingml/2006/main" xmlns:dgm="http://schemas.openxmlformats.org/drawingml/2006/diagram" xmlns:dsp="http://schemas.microsoft.com/office/drawing/2008/diagram" xmlns:p="http://schemas.openxmlformats.org/presentationml/2006/main">
  <p:showPr showNarration="1">
    <p:present/>
    <p:sldAll/>
    <p:penClr>
      <a:prstClr val="red"/>
    </p:penClr>
    <p:extLst>
      <p:ext uri="{2FDB2607-1784-4EEB-B798-7EB5836EED8A}">
        <p14:showMediaCtrls xmlns:p14="http://schemas.microsoft.com/office/powerpoint/2010/main" val="1"/>
      </p:ext>
    </p:extLst>
  </p:showPr>
</p:presentationPr>
</file>

<file path=ppt/tableStyles.xml><?xml version="1.0" encoding="utf-8"?>
<a:tblStyleLst xmlns:r="http://schemas.openxmlformats.org/officeDocument/2006/relationships" xmlns:c="http://schemas.openxmlformats.org/drawingml/2006/chart" xmlns:dgm="http://schemas.openxmlformats.org/drawingml/2006/diagram" xmlns:dsp="http://schemas.microsoft.com/office/drawing/2008/diagram" xmlns:a="http://schemas.openxmlformats.org/drawingml/2006/main" xmlns:pic="http://schemas.openxmlformats.org/drawingml/2006/picture" xmlns:wp="http://schemas.openxmlformats.org/drawingml/2006/wordprocessingDrawing" xmlns:xdr="http://schemas.openxmlformats.org/drawingml/2006/spreadsheetDrawing" def="{5C22544A-7EE6-4342-B048-85BDC9FD1C3A}">
  <a:tblStyle styleId="{5C22544A-7EE6-4342-B048-85BDC9FD1C3A}" styleName="보통 스타일 2 - 강조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TxStyle/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TxStyle/>
      <a:tcStyle>
        <a:tcBdr/>
      </a:tcStyle>
    </a:band2H>
    <a:band1V>
      <a:tcTxStyle/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TxStyle/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5940675A-B579-460E-94D1-54222C63F5DA}" styleName="스타일 없음, 표 눈금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  <a:tblStyle styleId="{F5AB1C69-6EDB-4FF4-983F-18BD219EF322}" styleName="보통 스타일 2 - 강조 3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TxStyle/>
      <a:tcStyle>
        <a:tcBdr/>
        <a:fill>
          <a:solidFill>
            <a:schemeClr val="accent3">
              <a:tint val="40000"/>
            </a:schemeClr>
          </a:solidFill>
        </a:fill>
      </a:tcStyle>
    </a:band1H>
    <a:band2H>
      <a:tcTxStyle/>
      <a:tcStyle>
        <a:tcBdr/>
      </a:tcStyle>
    </a:band2H>
    <a:band1V>
      <a:tcTxStyle/>
      <a:tcStyle>
        <a:tcBdr/>
        <a:fill>
          <a:solidFill>
            <a:schemeClr val="accent3">
              <a:tint val="40000"/>
            </a:schemeClr>
          </a:solidFill>
        </a:fill>
      </a:tcStyle>
    </a:band1V>
    <a:band2V>
      <a:tcTxStyle/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3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3"/>
          </a:solidFill>
        </a:fill>
      </a:tcStyle>
    </a:firstRow>
  </a:tblStyle>
  <a:tblStyle styleId="{21E4AEA4-8DFA-4A89-87EB-49C32662AFE0}" styleName="보통 스타일 2 - 강조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2">
              <a:tint val="20000"/>
            </a:schemeClr>
          </a:solidFill>
        </a:fill>
      </a:tcStyle>
    </a:wholeTbl>
    <a:band1H>
      <a:tcTxStyle/>
      <a:tcStyle>
        <a:tcBdr/>
        <a:fill>
          <a:solidFill>
            <a:schemeClr val="accent2">
              <a:tint val="40000"/>
            </a:schemeClr>
          </a:solidFill>
        </a:fill>
      </a:tcStyle>
    </a:band1H>
    <a:band2H>
      <a:tcTxStyle/>
      <a:tcStyle>
        <a:tcBdr/>
      </a:tcStyle>
    </a:band2H>
    <a:band1V>
      <a:tcTxStyle/>
      <a:tcStyle>
        <a:tcBdr/>
        <a:fill>
          <a:solidFill>
            <a:schemeClr val="accent2">
              <a:tint val="40000"/>
            </a:schemeClr>
          </a:solidFill>
        </a:fill>
      </a:tcStyle>
    </a:band1V>
    <a:band2V>
      <a:tcTxStyle/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2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2"/>
          </a:solidFill>
        </a:fill>
      </a:tcStyle>
    </a:firstRow>
  </a:tblStyle>
  <a:tblStyle styleId="{3B4B98B0-60AC-42C2-AFA5-B58CD77FA1E5}" styleName="밝은 스타일 1 - 강조 1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TxStyle/>
      <a:tcStyle>
        <a:tcBdr/>
        <a:fill>
          <a:solidFill>
            <a:schemeClr val="accent1">
              <a:alpha val="20000"/>
            </a:schemeClr>
          </a:solidFill>
        </a:fill>
      </a:tcStyle>
    </a:band1H>
    <a:band2H>
      <a:tcTxStyle/>
      <a:tcStyle>
        <a:tcBdr/>
      </a:tcStyle>
    </a:band2H>
    <a:band1V>
      <a:tcTxStyle/>
      <a:tcStyle>
        <a:tcBdr/>
        <a:fill>
          <a:solidFill>
            <a:schemeClr val="accent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1"/>
              </a:solidFill>
            </a:ln>
          </a:bottom>
        </a:tcBdr>
        <a:fill>
          <a:noFill/>
        </a:fill>
      </a:tcStyle>
    </a:firstRow>
  </a:tblStyle>
</a:tblStyleLst>
</file>

<file path=ppt/viewProps.xml><?xml version="1.0" encoding="utf-8"?>
<p:viewPr xmlns:r="http://schemas.openxmlformats.org/officeDocument/2006/relationships" xmlns:c="http://schemas.openxmlformats.org/drawingml/2006/chart" xmlns:a="http://schemas.openxmlformats.org/drawingml/2006/main" xmlns:dgm="http://schemas.openxmlformats.org/drawingml/2006/diagram" xmlns:dsp="http://schemas.microsoft.com/office/drawing/2008/diagram" xmlns:p="http://schemas.openxmlformats.org/presentationml/2006/main">
  <p:normalViewPr vertBarState="minimized" horzBarState="maximized">
    <p:restoredLeft sz="6385"/>
    <p:restoredTop sz="94660"/>
  </p:normalViewPr>
  <p:slideViewPr>
    <p:cSldViewPr snapToGrid="0">
      <p:cViewPr varScale="1">
        <p:scale>
          <a:sx n="53" d="100"/>
          <a:sy n="53" d="100"/>
        </p:scale>
        <p:origin x="53" y="154"/>
      </p:cViewPr>
      <p:guideLst>
        <p:guide orient="horz" pos="2158"/>
        <p:guide orient="horz" pos="3816"/>
        <p:guide orient="horz" pos="4315"/>
        <p:guide orient="horz" pos="4008"/>
        <p:guide orient="horz" pos="2496"/>
        <p:guide pos="3838"/>
        <p:guide pos="595"/>
        <p:guide pos="7083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36868100" cy="36868100"/>
</p:viewPr>
</file>

<file path=ppt/_rels/presentation.xml.rels><?xml version="1.0" encoding="UTF-8" standalone="yes" ?><Relationships xmlns="http://schemas.openxmlformats.org/package/2006/relationships"><Relationship Id="rId1" Type="http://schemas.openxmlformats.org/officeDocument/2006/relationships/slideMaster" Target="slideMasters/slideMaster1.xml"  /><Relationship Id="rId10" Type="http://schemas.openxmlformats.org/officeDocument/2006/relationships/slide" Target="slides/slide9.xml"  /><Relationship Id="rId11" Type="http://schemas.openxmlformats.org/officeDocument/2006/relationships/slide" Target="slides/slide10.xml"  /><Relationship Id="rId12" Type="http://schemas.openxmlformats.org/officeDocument/2006/relationships/presProps" Target="presProps.xml"  /><Relationship Id="rId13" Type="http://schemas.openxmlformats.org/officeDocument/2006/relationships/viewProps" Target="viewProps.xml"  /><Relationship Id="rId14" Type="http://schemas.openxmlformats.org/officeDocument/2006/relationships/theme" Target="theme/theme1.xml"  /><Relationship Id="rId15" Type="http://schemas.openxmlformats.org/officeDocument/2006/relationships/tableStyles" Target="tableStyles.xml"  /><Relationship Id="rId2" Type="http://schemas.openxmlformats.org/officeDocument/2006/relationships/slide" Target="slides/slide1.xml"  /><Relationship Id="rId3" Type="http://schemas.openxmlformats.org/officeDocument/2006/relationships/slide" Target="slides/slide2.xml"  /><Relationship Id="rId4" Type="http://schemas.openxmlformats.org/officeDocument/2006/relationships/slide" Target="slides/slide3.xml"  /><Relationship Id="rId5" Type="http://schemas.openxmlformats.org/officeDocument/2006/relationships/slide" Target="slides/slide4.xml"  /><Relationship Id="rId6" Type="http://schemas.openxmlformats.org/officeDocument/2006/relationships/slide" Target="slides/slide5.xml"  /><Relationship Id="rId7" Type="http://schemas.openxmlformats.org/officeDocument/2006/relationships/slide" Target="slides/slide6.xml"  /><Relationship Id="rId8" Type="http://schemas.openxmlformats.org/officeDocument/2006/relationships/slide" Target="slides/slide7.xml"  /><Relationship Id="rId9" Type="http://schemas.openxmlformats.org/officeDocument/2006/relationships/slide" Target="slides/slide8.xml"  /></Relationships>
</file>

<file path=ppt/slideLayouts/_rels/slideLayout1.xml.rels><?xml version="1.0" encoding="UTF-8" standalone="yes" ?><Relationships xmlns="http://schemas.openxmlformats.org/package/2006/relationships"><Relationship Id="rId1" Type="http://schemas.openxmlformats.org/officeDocument/2006/relationships/slideMaster" Target="../slideMasters/slideMaster1.xml"  /></Relationships>
</file>

<file path=ppt/slideLayouts/_rels/slideLayout2.xml.rels><?xml version="1.0" encoding="UTF-8" standalone="yes" ?><Relationships xmlns="http://schemas.openxmlformats.org/package/2006/relationships"><Relationship Id="rId1" Type="http://schemas.openxmlformats.org/officeDocument/2006/relationships/slideMaster" Target="../slideMasters/slideMaster1.xml"  /></Relationships>
</file>

<file path=ppt/slideLayouts/_rels/slideLayout3.xml.rels><?xml version="1.0" encoding="UTF-8" standalone="yes" ?><Relationships xmlns="http://schemas.openxmlformats.org/package/2006/relationships"><Relationship Id="rId1" Type="http://schemas.openxmlformats.org/officeDocument/2006/relationships/slideMaster" Target="../slideMasters/slideMaster1.xml"  /></Relationships>
</file>

<file path=ppt/slideLayouts/_rels/slideLayout4.xml.rels><?xml version="1.0" encoding="UTF-8" standalone="yes" ?><Relationships xmlns="http://schemas.openxmlformats.org/package/2006/relationships"><Relationship Id="rId1" Type="http://schemas.openxmlformats.org/officeDocument/2006/relationships/slideMaster" Target="../slideMasters/slideMaster1.xml"  /></Relationships>
</file>

<file path=ppt/slideLayouts/_rels/slideLayout5.xml.rels><?xml version="1.0" encoding="UTF-8" standalone="yes" ?><Relationships xmlns="http://schemas.openxmlformats.org/package/2006/relationships"><Relationship Id="rId1" Type="http://schemas.openxmlformats.org/officeDocument/2006/relationships/slideMaster" Target="../slideMasters/slideMaster1.xml"  /></Relationships>
</file>

<file path=ppt/slideLayouts/_rels/slideLayout6.xml.rels><?xml version="1.0" encoding="UTF-8" standalone="yes" ?><Relationships xmlns="http://schemas.openxmlformats.org/package/2006/relationships"><Relationship Id="rId1" Type="http://schemas.openxmlformats.org/officeDocument/2006/relationships/slideMaster" Target="../slideMasters/slideMaster1.xml"  /></Relationships>
</file>

<file path=ppt/slideLayouts/_rels/slideLayout7.xml.rels><?xml version="1.0" encoding="UTF-8" standalone="yes" ?><Relationships xmlns="http://schemas.openxmlformats.org/package/2006/relationships"><Relationship Id="rId1" Type="http://schemas.openxmlformats.org/officeDocument/2006/relationships/slideMaster" Target="../slideMasters/slideMaster1.xml"  /></Relationships>
</file>

<file path=ppt/slideLayouts/_rels/slideLayout8.xml.rels><?xml version="1.0" encoding="UTF-8" standalone="yes" ?><Relationships xmlns="http://schemas.openxmlformats.org/package/2006/relationships"><Relationship Id="rId1" Type="http://schemas.openxmlformats.org/officeDocument/2006/relationships/slideMaster" Target="../slideMasters/slideMaster1.xml"  /></Relationships>
</file>

<file path=ppt/slideLayouts/_rels/slideLayout9.xml.rels><?xml version="1.0" encoding="UTF-8" standalone="yes" ?><Relationships xmlns="http://schemas.openxmlformats.org/package/2006/relationships"><Relationship Id="rId1" Type="http://schemas.openxmlformats.org/officeDocument/2006/relationships/slideMaster" Target="../slideMasters/slideMaster1.xml"  /></Relationships>
</file>

<file path=ppt/slideLayouts/_rels/slideLayout10.xml.rels><?xml version="1.0" encoding="UTF-8" standalone="yes" ?><Relationships xmlns="http://schemas.openxmlformats.org/package/2006/relationships"><Relationship Id="rId1" Type="http://schemas.openxmlformats.org/officeDocument/2006/relationships/slideMaster" Target="../slideMasters/slideMaster1.xml"  /></Relationships>
</file>

<file path=ppt/slideLayouts/_rels/slideLayout11.xml.rels><?xml version="1.0" encoding="UTF-8" standalone="yes" ?><Relationships xmlns="http://schemas.openxmlformats.org/package/2006/relationships"><Relationship Id="rId1" Type="http://schemas.openxmlformats.org/officeDocument/2006/relationships/slideMaster" Target="../slideMasters/slideMaster1.xml"  /></Relationships>
</file>

<file path=ppt/slideLayouts/slideLayout1.xml><?xml version="1.0" encoding="utf-8"?>
<p:sldLayout xmlns:r="http://schemas.openxmlformats.org/officeDocument/2006/relationships" xmlns:c="http://schemas.openxmlformats.org/drawingml/2006/chart" xmlns:a="http://schemas.openxmlformats.org/drawingml/2006/main" xmlns:dgm="http://schemas.openxmlformats.org/drawingml/2006/diagram" xmlns:dsp="http://schemas.microsoft.com/office/drawing/2008/diagram" xmlns:p="http://schemas.openxmlformats.org/presentationml/2006/main" showMasterPhAnim="1" matchingName="제목 슬라이드" type="title" preserve="1">
  <p:cSld name="제목 슬라이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ctrTitle" idx="0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pPr lvl="0">
              <a:defRPr lang="ko-KR" altLang="en-US"/>
            </a:pPr>
            <a:r>
              <a:rPr lang="ko-KR" altLang="en-US"/>
              <a:t>마스터 제목 스타일 편집</a:t>
            </a:r>
            <a:endParaRPr lang="ko-KR" altLang="en-US"/>
          </a:p>
        </p:txBody>
      </p:sp>
      <p:sp>
        <p:nvSpPr>
          <p:cNvPr id="3" name="부제목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pPr lvl="0">
              <a:defRPr lang="ko-KR" altLang="en-US"/>
            </a:pPr>
            <a:r>
              <a:rPr lang="ko-KR" altLang="en-US"/>
              <a:t>클릭하여 마스터 부제목 스타일 편집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lvl="0">
              <a:defRPr lang="ko-KR" altLang="en-US"/>
            </a:pPr>
            <a:fld id="{25196119-EE11-42A5-8064-9DF7B1943107}" type="datetime1">
              <a:rPr lang="ko-KR" altLang="en-US"/>
              <a:pPr lvl="0">
                <a:defRPr lang="ko-KR" altLang="en-US"/>
              </a:pPr>
              <a:t>2017-10-17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lvl="0">
              <a:defRPr lang="ko-KR" altLang="en-US"/>
            </a:pPr>
            <a:r>
              <a:rPr lang="ko-KR" altLang="en-US"/>
              <a:t/>
            </a:r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lvl="0">
              <a:defRPr lang="ko-KR" altLang="en-US"/>
            </a:pPr>
            <a:fld id="{767DB626-3458-4C81-9E7A-3B328848B476}" type="slidenum">
              <a:rPr lang="ko-KR" altLang="en-US"/>
              <a:pPr lvl="0">
                <a:defRPr lang="ko-KR" altLang="en-US"/>
              </a:pPr>
              <a:t>‹#›</a:t>
            </a:fld>
            <a:endParaRPr lang="ko-KR" altLang="en-US"/>
          </a:p>
        </p:txBody>
      </p:sp>
    </p:spTree>
  </p:cSld>
  <p:clrMapOvr>
    <a:masterClrMapping/>
  </p:clrMapOvr>
  <p:transition xmlns:mc="http://schemas.openxmlformats.org/markup-compatibility/2006" xmlns:hp="http://schemas.haansoft.com/office/presentation/8.0" mc:Ignorable="hp" hp:hslDur="500"/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제목 및 내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ko-KR" altLang="en-US" smtClean="0"/>
              <a:t>마스터 텍스트 스타일 편집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5196119-EE11-42A5-8064-9DF7B1943107}" type="datetimeFigureOut">
              <a:rPr lang="ko-KR" altLang="en-US" smtClean="0"/>
              <a:t>2017-10-15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67DB626-3458-4C81-9E7A-3B328848B476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998466433"/>
      </p:ext>
    </p:extLst>
  </p:cSld>
  <p:clrMapOvr>
    <a:masterClrMapping/>
  </p:clrMapOvr>
</p:sldLayout>
</file>

<file path=ppt/slideLayouts/slideLayout3.xml><?xml version="1.0" encoding="utf-8"?>
<p:sldLayout xmlns:r="http://schemas.openxmlformats.org/officeDocument/2006/relationships" xmlns:c="http://schemas.openxmlformats.org/drawingml/2006/chart" xmlns:a="http://schemas.openxmlformats.org/drawingml/2006/main" xmlns:dgm="http://schemas.openxmlformats.org/drawingml/2006/diagram" xmlns:dsp="http://schemas.microsoft.com/office/drawing/2008/diagram" xmlns:p="http://schemas.openxmlformats.org/presentationml/2006/main" showMasterPhAnim="1" matchingName="구역 머리글" type="secHead" preserve="1">
  <p:cSld name="구역 머리글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 idx="0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pPr lvl="0">
              <a:defRPr lang="ko-KR" altLang="en-US"/>
            </a:pPr>
            <a:r>
              <a:rPr lang="ko-KR" altLang="en-US"/>
              <a:t>마스터 제목 스타일 편집</a:t>
            </a:r>
            <a:endParaRPr lang="ko-KR" altLang="en-US"/>
          </a:p>
        </p:txBody>
      </p:sp>
      <p:sp>
        <p:nvSpPr>
          <p:cNvPr id="3" name="텍스트 개체 틀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>
              <a:defRPr lang="ko-KR" altLang="en-US"/>
            </a:pPr>
            <a:r>
              <a:rPr lang="ko-KR" altLang="en-US"/>
              <a:t>마스터 텍스트 스타일 편집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lvl="0">
              <a:defRPr lang="ko-KR" altLang="en-US"/>
            </a:pPr>
            <a:fld id="{25196119-EE11-42A5-8064-9DF7B1943107}" type="datetime1">
              <a:rPr lang="ko-KR" altLang="en-US"/>
              <a:pPr lvl="0">
                <a:defRPr lang="ko-KR" altLang="en-US"/>
              </a:pPr>
              <a:t>2017-10-17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lvl="0">
              <a:defRPr lang="ko-KR" altLang="en-US"/>
            </a:pPr>
            <a:r>
              <a:rPr lang="ko-KR" altLang="en-US"/>
              <a:t/>
            </a:r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lvl="0">
              <a:defRPr lang="ko-KR" altLang="en-US"/>
            </a:pPr>
            <a:fld id="{767DB626-3458-4C81-9E7A-3B328848B476}" type="slidenum">
              <a:rPr lang="ko-KR" altLang="en-US"/>
              <a:pPr lvl="0">
                <a:defRPr lang="ko-KR" altLang="en-US"/>
              </a:pPr>
              <a:t>‹#›</a:t>
            </a:fld>
            <a:endParaRPr lang="ko-KR" altLang="en-US"/>
          </a:p>
        </p:txBody>
      </p:sp>
    </p:spTree>
  </p:cSld>
  <p:clrMapOvr>
    <a:masterClrMapping/>
  </p:clrMapOvr>
  <p:transition xmlns:mc="http://schemas.openxmlformats.org/markup-compatibility/2006" xmlns:hp="http://schemas.haansoft.com/office/presentation/8.0" mc:Ignorable="hp" hp:hslDur="500"/>
</p:sldLayout>
</file>

<file path=ppt/slideLayouts/slideLayout4.xml><?xml version="1.0" encoding="utf-8"?>
<p:sldLayout xmlns:r="http://schemas.openxmlformats.org/officeDocument/2006/relationships" xmlns:c="http://schemas.openxmlformats.org/drawingml/2006/chart" xmlns:a="http://schemas.openxmlformats.org/drawingml/2006/main" xmlns:dgm="http://schemas.openxmlformats.org/drawingml/2006/diagram" xmlns:dsp="http://schemas.microsoft.com/office/drawing/2008/diagram" xmlns:p="http://schemas.openxmlformats.org/presentationml/2006/main" showMasterPhAnim="1" matchingName="내용 2개" type="twoObj" preserve="1">
  <p:cSld name="내용 2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 idx="0"/>
          </p:nvPr>
        </p:nvSpPr>
        <p:spPr/>
        <p:txBody>
          <a:bodyPr/>
          <a:lstStyle/>
          <a:p>
            <a:pPr lvl="0">
              <a:defRPr lang="ko-KR" altLang="en-US"/>
            </a:pPr>
            <a:r>
              <a:rPr lang="ko-KR" altLang="en-US"/>
              <a:t>마스터 제목 스타일 편집</a:t>
            </a:r>
            <a:endParaRPr lang="ko-KR" altLang="en-US"/>
          </a:p>
        </p:txBody>
      </p:sp>
      <p:sp>
        <p:nvSpPr>
          <p:cNvPr id="3" name="내용 개체 틀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>
              <a:defRPr lang="ko-KR" altLang="en-US"/>
            </a:pPr>
            <a:r>
              <a:rPr lang="ko-KR" altLang="en-US"/>
              <a:t>마스터 텍스트 스타일 편집</a:t>
            </a:r>
            <a:endParaRPr lang="ko-KR" altLang="en-US"/>
          </a:p>
          <a:p>
            <a:pPr lvl="1">
              <a:defRPr lang="ko-KR" altLang="en-US"/>
            </a:pPr>
            <a:r>
              <a:rPr lang="ko-KR" altLang="en-US"/>
              <a:t>둘째 수준</a:t>
            </a:r>
            <a:endParaRPr lang="ko-KR" altLang="en-US"/>
          </a:p>
          <a:p>
            <a:pPr lvl="2">
              <a:defRPr lang="ko-KR" altLang="en-US"/>
            </a:pPr>
            <a:r>
              <a:rPr lang="ko-KR" altLang="en-US"/>
              <a:t>셋째 수준</a:t>
            </a:r>
            <a:endParaRPr lang="ko-KR" altLang="en-US"/>
          </a:p>
          <a:p>
            <a:pPr lvl="3">
              <a:defRPr lang="ko-KR" altLang="en-US"/>
            </a:pPr>
            <a:r>
              <a:rPr lang="ko-KR" altLang="en-US"/>
              <a:t>넷째 수준</a:t>
            </a:r>
            <a:endParaRPr lang="ko-KR" altLang="en-US"/>
          </a:p>
          <a:p>
            <a:pPr lvl="4">
              <a:defRPr lang="ko-KR" altLang="en-US"/>
            </a:pPr>
            <a:r>
              <a:rPr lang="ko-KR" altLang="en-US"/>
              <a:t>다섯째 수준</a:t>
            </a:r>
            <a:endParaRPr lang="ko-KR" altLang="en-US"/>
          </a:p>
        </p:txBody>
      </p:sp>
      <p:sp>
        <p:nvSpPr>
          <p:cNvPr id="4" name="내용 개체 틀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>
              <a:defRPr lang="ko-KR" altLang="en-US"/>
            </a:pPr>
            <a:r>
              <a:rPr lang="ko-KR" altLang="en-US"/>
              <a:t>마스터 텍스트 스타일 편집</a:t>
            </a:r>
            <a:endParaRPr lang="ko-KR" altLang="en-US"/>
          </a:p>
          <a:p>
            <a:pPr lvl="1">
              <a:defRPr lang="ko-KR" altLang="en-US"/>
            </a:pPr>
            <a:r>
              <a:rPr lang="ko-KR" altLang="en-US"/>
              <a:t>둘째 수준</a:t>
            </a:r>
            <a:endParaRPr lang="ko-KR" altLang="en-US"/>
          </a:p>
          <a:p>
            <a:pPr lvl="2">
              <a:defRPr lang="ko-KR" altLang="en-US"/>
            </a:pPr>
            <a:r>
              <a:rPr lang="ko-KR" altLang="en-US"/>
              <a:t>셋째 수준</a:t>
            </a:r>
            <a:endParaRPr lang="ko-KR" altLang="en-US"/>
          </a:p>
          <a:p>
            <a:pPr lvl="3">
              <a:defRPr lang="ko-KR" altLang="en-US"/>
            </a:pPr>
            <a:r>
              <a:rPr lang="ko-KR" altLang="en-US"/>
              <a:t>넷째 수준</a:t>
            </a:r>
            <a:endParaRPr lang="ko-KR" altLang="en-US"/>
          </a:p>
          <a:p>
            <a:pPr lvl="4">
              <a:defRPr lang="ko-KR" altLang="en-US"/>
            </a:pPr>
            <a:r>
              <a:rPr lang="ko-KR" altLang="en-US"/>
              <a:t>다섯째 수준</a:t>
            </a:r>
            <a:endParaRPr lang="ko-KR" altLang="en-US"/>
          </a:p>
        </p:txBody>
      </p:sp>
      <p:sp>
        <p:nvSpPr>
          <p:cNvPr id="5" name="날짜 개체 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lvl="0">
              <a:defRPr lang="ko-KR" altLang="en-US"/>
            </a:pPr>
            <a:fld id="{25196119-EE11-42A5-8064-9DF7B1943107}" type="datetime1">
              <a:rPr lang="ko-KR" altLang="en-US"/>
              <a:pPr lvl="0">
                <a:defRPr lang="ko-KR" altLang="en-US"/>
              </a:pPr>
              <a:t>2017-10-17</a:t>
            </a:fld>
            <a:endParaRPr lang="ko-KR" altLang="en-US"/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lvl="0">
              <a:defRPr lang="ko-KR" altLang="en-US"/>
            </a:pPr>
            <a:r>
              <a:rPr lang="ko-KR" altLang="en-US"/>
              <a:t/>
            </a:r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lvl="0">
              <a:defRPr lang="ko-KR" altLang="en-US"/>
            </a:pPr>
            <a:fld id="{767DB626-3458-4C81-9E7A-3B328848B476}" type="slidenum">
              <a:rPr lang="ko-KR" altLang="en-US"/>
              <a:pPr lvl="0">
                <a:defRPr lang="ko-KR" altLang="en-US"/>
              </a:pPr>
              <a:t>‹#›</a:t>
            </a:fld>
            <a:endParaRPr lang="ko-KR" altLang="en-US"/>
          </a:p>
        </p:txBody>
      </p:sp>
    </p:spTree>
  </p:cSld>
  <p:clrMapOvr>
    <a:masterClrMapping/>
  </p:clrMapOvr>
  <p:transition xmlns:mc="http://schemas.openxmlformats.org/markup-compatibility/2006" xmlns:hp="http://schemas.haansoft.com/office/presentation/8.0" mc:Ignorable="hp" hp:hslDur="500"/>
</p:sldLayout>
</file>

<file path=ppt/slideLayouts/slideLayout5.xml><?xml version="1.0" encoding="utf-8"?>
<p:sldLayout xmlns:r="http://schemas.openxmlformats.org/officeDocument/2006/relationships" xmlns:c="http://schemas.openxmlformats.org/drawingml/2006/chart" xmlns:a="http://schemas.openxmlformats.org/drawingml/2006/main" xmlns:dgm="http://schemas.openxmlformats.org/drawingml/2006/diagram" xmlns:dsp="http://schemas.microsoft.com/office/drawing/2008/diagram" xmlns:p="http://schemas.openxmlformats.org/presentationml/2006/main" showMasterPhAnim="1" matchingName="비교" type="twoTxTwoObj" preserve="1">
  <p:cSld name="비교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 idx="0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pPr lvl="0">
              <a:defRPr lang="ko-KR" altLang="en-US"/>
            </a:pPr>
            <a:r>
              <a:rPr lang="ko-KR" altLang="en-US"/>
              <a:t>마스터 제목 스타일 편집</a:t>
            </a:r>
            <a:endParaRPr lang="ko-KR" altLang="en-US"/>
          </a:p>
        </p:txBody>
      </p:sp>
      <p:sp>
        <p:nvSpPr>
          <p:cNvPr id="3" name="텍스트 개체 틀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>
              <a:defRPr lang="ko-KR" altLang="en-US"/>
            </a:pPr>
            <a:r>
              <a:rPr lang="ko-KR" altLang="en-US"/>
              <a:t>마스터 텍스트 스타일 편집</a:t>
            </a:r>
            <a:endParaRPr lang="ko-KR" altLang="en-US"/>
          </a:p>
        </p:txBody>
      </p:sp>
      <p:sp>
        <p:nvSpPr>
          <p:cNvPr id="4" name="내용 개체 틀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>
              <a:defRPr lang="ko-KR" altLang="en-US"/>
            </a:pPr>
            <a:r>
              <a:rPr lang="ko-KR" altLang="en-US"/>
              <a:t>마스터 텍스트 스타일 편집</a:t>
            </a:r>
            <a:endParaRPr lang="ko-KR" altLang="en-US"/>
          </a:p>
          <a:p>
            <a:pPr lvl="1">
              <a:defRPr lang="ko-KR" altLang="en-US"/>
            </a:pPr>
            <a:r>
              <a:rPr lang="ko-KR" altLang="en-US"/>
              <a:t>둘째 수준</a:t>
            </a:r>
            <a:endParaRPr lang="ko-KR" altLang="en-US"/>
          </a:p>
          <a:p>
            <a:pPr lvl="2">
              <a:defRPr lang="ko-KR" altLang="en-US"/>
            </a:pPr>
            <a:r>
              <a:rPr lang="ko-KR" altLang="en-US"/>
              <a:t>셋째 수준</a:t>
            </a:r>
            <a:endParaRPr lang="ko-KR" altLang="en-US"/>
          </a:p>
          <a:p>
            <a:pPr lvl="3">
              <a:defRPr lang="ko-KR" altLang="en-US"/>
            </a:pPr>
            <a:r>
              <a:rPr lang="ko-KR" altLang="en-US"/>
              <a:t>넷째 수준</a:t>
            </a:r>
            <a:endParaRPr lang="ko-KR" altLang="en-US"/>
          </a:p>
          <a:p>
            <a:pPr lvl="4">
              <a:defRPr lang="ko-KR" altLang="en-US"/>
            </a:pPr>
            <a:r>
              <a:rPr lang="ko-KR" altLang="en-US"/>
              <a:t>다섯째 수준</a:t>
            </a:r>
            <a:endParaRPr lang="ko-KR" altLang="en-US"/>
          </a:p>
        </p:txBody>
      </p:sp>
      <p:sp>
        <p:nvSpPr>
          <p:cNvPr id="5" name="텍스트 개체 틀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>
              <a:defRPr lang="ko-KR" altLang="en-US"/>
            </a:pPr>
            <a:r>
              <a:rPr lang="ko-KR" altLang="en-US"/>
              <a:t>마스터 텍스트 스타일 편집</a:t>
            </a:r>
            <a:endParaRPr lang="ko-KR" altLang="en-US"/>
          </a:p>
        </p:txBody>
      </p:sp>
      <p:sp>
        <p:nvSpPr>
          <p:cNvPr id="6" name="내용 개체 틀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>
              <a:defRPr lang="ko-KR" altLang="en-US"/>
            </a:pPr>
            <a:r>
              <a:rPr lang="ko-KR" altLang="en-US"/>
              <a:t>마스터 텍스트 스타일 편집</a:t>
            </a:r>
            <a:endParaRPr lang="ko-KR" altLang="en-US"/>
          </a:p>
          <a:p>
            <a:pPr lvl="1">
              <a:defRPr lang="ko-KR" altLang="en-US"/>
            </a:pPr>
            <a:r>
              <a:rPr lang="ko-KR" altLang="en-US"/>
              <a:t>둘째 수준</a:t>
            </a:r>
            <a:endParaRPr lang="ko-KR" altLang="en-US"/>
          </a:p>
          <a:p>
            <a:pPr lvl="2">
              <a:defRPr lang="ko-KR" altLang="en-US"/>
            </a:pPr>
            <a:r>
              <a:rPr lang="ko-KR" altLang="en-US"/>
              <a:t>셋째 수준</a:t>
            </a:r>
            <a:endParaRPr lang="ko-KR" altLang="en-US"/>
          </a:p>
          <a:p>
            <a:pPr lvl="3">
              <a:defRPr lang="ko-KR" altLang="en-US"/>
            </a:pPr>
            <a:r>
              <a:rPr lang="ko-KR" altLang="en-US"/>
              <a:t>넷째 수준</a:t>
            </a:r>
            <a:endParaRPr lang="ko-KR" altLang="en-US"/>
          </a:p>
          <a:p>
            <a:pPr lvl="4">
              <a:defRPr lang="ko-KR" altLang="en-US"/>
            </a:pPr>
            <a:r>
              <a:rPr lang="ko-KR" altLang="en-US"/>
              <a:t>다섯째 수준</a:t>
            </a:r>
            <a:endParaRPr lang="ko-KR" altLang="en-US"/>
          </a:p>
        </p:txBody>
      </p:sp>
      <p:sp>
        <p:nvSpPr>
          <p:cNvPr id="7" name="날짜 개체 틀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lvl="0">
              <a:defRPr lang="ko-KR" altLang="en-US"/>
            </a:pPr>
            <a:fld id="{25196119-EE11-42A5-8064-9DF7B1943107}" type="datetime1">
              <a:rPr lang="ko-KR" altLang="en-US"/>
              <a:pPr lvl="0">
                <a:defRPr lang="ko-KR" altLang="en-US"/>
              </a:pPr>
              <a:t>2017-10-17</a:t>
            </a:fld>
            <a:endParaRPr lang="ko-KR" altLang="en-US"/>
          </a:p>
        </p:txBody>
      </p:sp>
      <p:sp>
        <p:nvSpPr>
          <p:cNvPr id="8" name="바닥글 개체 틀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lvl="0">
              <a:defRPr lang="ko-KR" altLang="en-US"/>
            </a:pPr>
            <a:r>
              <a:rPr lang="ko-KR" altLang="en-US"/>
              <a:t/>
            </a:r>
            <a:endParaRPr lang="ko-KR" altLang="en-US"/>
          </a:p>
        </p:txBody>
      </p:sp>
      <p:sp>
        <p:nvSpPr>
          <p:cNvPr id="9" name="슬라이드 번호 개체 틀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lvl="0">
              <a:defRPr lang="ko-KR" altLang="en-US"/>
            </a:pPr>
            <a:fld id="{767DB626-3458-4C81-9E7A-3B328848B476}" type="slidenum">
              <a:rPr lang="ko-KR" altLang="en-US"/>
              <a:pPr lvl="0">
                <a:defRPr lang="ko-KR" altLang="en-US"/>
              </a:pPr>
              <a:t>‹#›</a:t>
            </a:fld>
            <a:endParaRPr lang="ko-KR" altLang="en-US"/>
          </a:p>
        </p:txBody>
      </p:sp>
    </p:spTree>
  </p:cSld>
  <p:clrMapOvr>
    <a:masterClrMapping/>
  </p:clrMapOvr>
  <p:transition xmlns:mc="http://schemas.openxmlformats.org/markup-compatibility/2006" xmlns:hp="http://schemas.haansoft.com/office/presentation/8.0" mc:Ignorable="hp" hp:hslDur="500"/>
</p:sldLayout>
</file>

<file path=ppt/slideLayouts/slideLayout6.xml><?xml version="1.0" encoding="utf-8"?>
<p:sldLayout xmlns:r="http://schemas.openxmlformats.org/officeDocument/2006/relationships" xmlns:c="http://schemas.openxmlformats.org/drawingml/2006/chart" xmlns:a="http://schemas.openxmlformats.org/drawingml/2006/main" xmlns:dgm="http://schemas.openxmlformats.org/drawingml/2006/diagram" xmlns:dsp="http://schemas.microsoft.com/office/drawing/2008/diagram" xmlns:p="http://schemas.openxmlformats.org/presentationml/2006/main" showMasterPhAnim="1" matchingName="제목만" type="titleOnly" preserve="1">
  <p:cSld name="제목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 idx="0"/>
          </p:nvPr>
        </p:nvSpPr>
        <p:spPr/>
        <p:txBody>
          <a:bodyPr/>
          <a:lstStyle/>
          <a:p>
            <a:pPr lvl="0">
              <a:defRPr lang="ko-KR" altLang="en-US"/>
            </a:pPr>
            <a:r>
              <a:rPr lang="ko-KR" altLang="en-US"/>
              <a:t>마스터 제목 스타일 편집</a:t>
            </a:r>
            <a:endParaRPr lang="ko-KR" altLang="en-US"/>
          </a:p>
        </p:txBody>
      </p:sp>
      <p:sp>
        <p:nvSpPr>
          <p:cNvPr id="3" name="날짜 개체 틀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lvl="0">
              <a:defRPr lang="ko-KR" altLang="en-US"/>
            </a:pPr>
            <a:fld id="{25196119-EE11-42A5-8064-9DF7B1943107}" type="datetime1">
              <a:rPr lang="ko-KR" altLang="en-US"/>
              <a:pPr lvl="0">
                <a:defRPr lang="ko-KR" altLang="en-US"/>
              </a:pPr>
              <a:t>2017-10-17</a:t>
            </a:fld>
            <a:endParaRPr lang="ko-KR" altLang="en-US"/>
          </a:p>
        </p:txBody>
      </p:sp>
      <p:sp>
        <p:nvSpPr>
          <p:cNvPr id="4" name="바닥글 개체 틀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lvl="0">
              <a:defRPr lang="ko-KR" altLang="en-US"/>
            </a:pPr>
            <a:r>
              <a:rPr lang="ko-KR" altLang="en-US"/>
              <a:t/>
            </a:r>
            <a:endParaRPr lang="ko-KR" altLang="en-US"/>
          </a:p>
        </p:txBody>
      </p:sp>
      <p:sp>
        <p:nvSpPr>
          <p:cNvPr id="5" name="슬라이드 번호 개체 틀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lvl="0">
              <a:defRPr lang="ko-KR" altLang="en-US"/>
            </a:pPr>
            <a:fld id="{767DB626-3458-4C81-9E7A-3B328848B476}" type="slidenum">
              <a:rPr lang="ko-KR" altLang="en-US"/>
              <a:pPr lvl="0">
                <a:defRPr lang="ko-KR" altLang="en-US"/>
              </a:pPr>
              <a:t>‹#›</a:t>
            </a:fld>
            <a:endParaRPr lang="ko-KR" altLang="en-US"/>
          </a:p>
        </p:txBody>
      </p:sp>
    </p:spTree>
  </p:cSld>
  <p:clrMapOvr>
    <a:masterClrMapping/>
  </p:clrMapOvr>
  <p:transition xmlns:mc="http://schemas.openxmlformats.org/markup-compatibility/2006" xmlns:hp="http://schemas.haansoft.com/office/presentation/8.0" mc:Ignorable="hp" hp:hslDur="500"/>
</p:sldLayout>
</file>

<file path=ppt/slideLayouts/slideLayout7.xml><?xml version="1.0" encoding="utf-8"?>
<p:sldLayout xmlns:r="http://schemas.openxmlformats.org/officeDocument/2006/relationships" xmlns:c="http://schemas.openxmlformats.org/drawingml/2006/chart" xmlns:a="http://schemas.openxmlformats.org/drawingml/2006/main" xmlns:dgm="http://schemas.openxmlformats.org/drawingml/2006/diagram" xmlns:dsp="http://schemas.microsoft.com/office/drawing/2008/diagram" xmlns:p="http://schemas.openxmlformats.org/presentationml/2006/main" showMasterPhAnim="1" matchingName="빈 화면" type="blank" preserve="1">
  <p:cSld name="빈 화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날짜 개체 틀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lvl="0">
              <a:defRPr lang="ko-KR" altLang="en-US"/>
            </a:pPr>
            <a:fld id="{25196119-EE11-42A5-8064-9DF7B1943107}" type="datetime1">
              <a:rPr lang="ko-KR" altLang="en-US"/>
              <a:pPr lvl="0">
                <a:defRPr lang="ko-KR" altLang="en-US"/>
              </a:pPr>
              <a:t>2017-10-17</a:t>
            </a:fld>
            <a:endParaRPr lang="ko-KR" altLang="en-US"/>
          </a:p>
        </p:txBody>
      </p:sp>
      <p:sp>
        <p:nvSpPr>
          <p:cNvPr id="3" name="바닥글 개체 틀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lvl="0">
              <a:defRPr lang="ko-KR" altLang="en-US"/>
            </a:pPr>
            <a:r>
              <a:rPr lang="ko-KR" altLang="en-US"/>
              <a:t/>
            </a:r>
            <a:endParaRPr lang="ko-KR" altLang="en-US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lvl="0">
              <a:defRPr lang="ko-KR" altLang="en-US"/>
            </a:pPr>
            <a:fld id="{767DB626-3458-4C81-9E7A-3B328848B476}" type="slidenum">
              <a:rPr lang="ko-KR" altLang="en-US"/>
              <a:pPr lvl="0">
                <a:defRPr lang="ko-KR" altLang="en-US"/>
              </a:pPr>
              <a:t>‹#›</a:t>
            </a:fld>
            <a:endParaRPr lang="ko-KR" altLang="en-US"/>
          </a:p>
        </p:txBody>
      </p:sp>
    </p:spTree>
  </p:cSld>
  <p:clrMapOvr>
    <a:masterClrMapping/>
  </p:clrMapOvr>
  <p:transition xmlns:mc="http://schemas.openxmlformats.org/markup-compatibility/2006" xmlns:hp="http://schemas.haansoft.com/office/presentation/8.0" mc:Ignorable="hp" hp:hslDur="500"/>
</p:sldLayout>
</file>

<file path=ppt/slideLayouts/slideLayout8.xml><?xml version="1.0" encoding="utf-8"?>
<p:sldLayout xmlns:r="http://schemas.openxmlformats.org/officeDocument/2006/relationships" xmlns:c="http://schemas.openxmlformats.org/drawingml/2006/chart" xmlns:a="http://schemas.openxmlformats.org/drawingml/2006/main" xmlns:dgm="http://schemas.openxmlformats.org/drawingml/2006/diagram" xmlns:dsp="http://schemas.microsoft.com/office/drawing/2008/diagram" xmlns:p="http://schemas.openxmlformats.org/presentationml/2006/main" showMasterPhAnim="1" matchingName="내용 및 설명" type="objTx" preserve="1">
  <p:cSld name="내용 및 설명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 idx="0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pPr lvl="0">
              <a:defRPr lang="ko-KR" altLang="en-US"/>
            </a:pPr>
            <a:r>
              <a:rPr lang="ko-KR" altLang="en-US"/>
              <a:t>마스터 제목 스타일 편집</a:t>
            </a:r>
            <a:endParaRPr lang="ko-KR" altLang="en-US"/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>
              <a:defRPr lang="ko-KR" altLang="en-US"/>
            </a:pPr>
            <a:r>
              <a:rPr lang="ko-KR" altLang="en-US"/>
              <a:t>마스터 텍스트 스타일 편집</a:t>
            </a:r>
            <a:endParaRPr lang="ko-KR" altLang="en-US"/>
          </a:p>
          <a:p>
            <a:pPr lvl="1">
              <a:defRPr lang="ko-KR" altLang="en-US"/>
            </a:pPr>
            <a:r>
              <a:rPr lang="ko-KR" altLang="en-US"/>
              <a:t>둘째 수준</a:t>
            </a:r>
            <a:endParaRPr lang="ko-KR" altLang="en-US"/>
          </a:p>
          <a:p>
            <a:pPr lvl="2">
              <a:defRPr lang="ko-KR" altLang="en-US"/>
            </a:pPr>
            <a:r>
              <a:rPr lang="ko-KR" altLang="en-US"/>
              <a:t>셋째 수준</a:t>
            </a:r>
            <a:endParaRPr lang="ko-KR" altLang="en-US"/>
          </a:p>
          <a:p>
            <a:pPr lvl="3">
              <a:defRPr lang="ko-KR" altLang="en-US"/>
            </a:pPr>
            <a:r>
              <a:rPr lang="ko-KR" altLang="en-US"/>
              <a:t>넷째 수준</a:t>
            </a:r>
            <a:endParaRPr lang="ko-KR" altLang="en-US"/>
          </a:p>
          <a:p>
            <a:pPr lvl="4">
              <a:defRPr lang="ko-KR" altLang="en-US"/>
            </a:pPr>
            <a:r>
              <a:rPr lang="ko-KR" altLang="en-US"/>
              <a:t>다섯째 수준</a:t>
            </a:r>
            <a:endParaRPr lang="ko-KR" altLang="en-US"/>
          </a:p>
        </p:txBody>
      </p:sp>
      <p:sp>
        <p:nvSpPr>
          <p:cNvPr id="4" name="텍스트 개체 틀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>
              <a:defRPr lang="ko-KR" altLang="en-US"/>
            </a:pPr>
            <a:r>
              <a:rPr lang="ko-KR" altLang="en-US"/>
              <a:t>마스터 텍스트 스타일 편집</a:t>
            </a:r>
            <a:endParaRPr lang="ko-KR" altLang="en-US"/>
          </a:p>
        </p:txBody>
      </p:sp>
      <p:sp>
        <p:nvSpPr>
          <p:cNvPr id="5" name="날짜 개체 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lvl="0">
              <a:defRPr lang="ko-KR" altLang="en-US"/>
            </a:pPr>
            <a:fld id="{25196119-EE11-42A5-8064-9DF7B1943107}" type="datetime1">
              <a:rPr lang="ko-KR" altLang="en-US"/>
              <a:pPr lvl="0">
                <a:defRPr lang="ko-KR" altLang="en-US"/>
              </a:pPr>
              <a:t>2017-10-17</a:t>
            </a:fld>
            <a:endParaRPr lang="ko-KR" altLang="en-US"/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lvl="0">
              <a:defRPr lang="ko-KR" altLang="en-US"/>
            </a:pPr>
            <a:r>
              <a:rPr lang="ko-KR" altLang="en-US"/>
              <a:t/>
            </a:r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lvl="0">
              <a:defRPr lang="ko-KR" altLang="en-US"/>
            </a:pPr>
            <a:fld id="{767DB626-3458-4C81-9E7A-3B328848B476}" type="slidenum">
              <a:rPr lang="ko-KR" altLang="en-US"/>
              <a:pPr lvl="0">
                <a:defRPr lang="ko-KR" altLang="en-US"/>
              </a:pPr>
              <a:t>‹#›</a:t>
            </a:fld>
            <a:endParaRPr lang="ko-KR" altLang="en-US"/>
          </a:p>
        </p:txBody>
      </p:sp>
    </p:spTree>
  </p:cSld>
  <p:clrMapOvr>
    <a:masterClrMapping/>
  </p:clrMapOvr>
  <p:transition xmlns:mc="http://schemas.openxmlformats.org/markup-compatibility/2006" xmlns:hp="http://schemas.haansoft.com/office/presentation/8.0" mc:Ignorable="hp" hp:hslDur="500"/>
</p:sldLayout>
</file>

<file path=ppt/slideLayouts/slideLayout9.xml><?xml version="1.0" encoding="utf-8"?>
<p:sldLayout xmlns:r="http://schemas.openxmlformats.org/officeDocument/2006/relationships" xmlns:c="http://schemas.openxmlformats.org/drawingml/2006/chart" xmlns:a="http://schemas.openxmlformats.org/drawingml/2006/main" xmlns:dgm="http://schemas.openxmlformats.org/drawingml/2006/diagram" xmlns:dsp="http://schemas.microsoft.com/office/drawing/2008/diagram" xmlns:p="http://schemas.openxmlformats.org/presentationml/2006/main" showMasterPhAnim="1" matchingName="그림 및 설명" type="picTx" preserve="1">
  <p:cSld name="그림 및 설명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 idx="0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pPr lvl="0">
              <a:defRPr lang="ko-KR" altLang="en-US"/>
            </a:pPr>
            <a:r>
              <a:rPr lang="ko-KR" altLang="en-US"/>
              <a:t>마스터 제목 스타일 편집</a:t>
            </a:r>
            <a:endParaRPr lang="ko-KR" altLang="en-US"/>
          </a:p>
        </p:txBody>
      </p:sp>
      <p:sp>
        <p:nvSpPr>
          <p:cNvPr id="3" name="그림 개체 틀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>
              <a:defRPr lang="ko-KR" altLang="en-US"/>
            </a:pPr>
            <a:r>
              <a:rPr lang="ko-KR" altLang="en-US"/>
              <a:t/>
            </a:r>
            <a:endParaRPr lang="ko-KR" altLang="en-US"/>
          </a:p>
        </p:txBody>
      </p:sp>
      <p:sp>
        <p:nvSpPr>
          <p:cNvPr id="4" name="텍스트 개체 틀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>
              <a:defRPr lang="ko-KR" altLang="en-US"/>
            </a:pPr>
            <a:r>
              <a:rPr lang="ko-KR" altLang="en-US"/>
              <a:t>마스터 텍스트 스타일 편집</a:t>
            </a:r>
            <a:endParaRPr lang="ko-KR" altLang="en-US"/>
          </a:p>
        </p:txBody>
      </p:sp>
      <p:sp>
        <p:nvSpPr>
          <p:cNvPr id="5" name="날짜 개체 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lvl="0">
              <a:defRPr lang="ko-KR" altLang="en-US"/>
            </a:pPr>
            <a:fld id="{25196119-EE11-42A5-8064-9DF7B1943107}" type="datetime1">
              <a:rPr lang="ko-KR" altLang="en-US"/>
              <a:pPr lvl="0">
                <a:defRPr lang="ko-KR" altLang="en-US"/>
              </a:pPr>
              <a:t>2017-10-17</a:t>
            </a:fld>
            <a:endParaRPr lang="ko-KR" altLang="en-US"/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lvl="0">
              <a:defRPr lang="ko-KR" altLang="en-US"/>
            </a:pPr>
            <a:r>
              <a:rPr lang="ko-KR" altLang="en-US"/>
              <a:t/>
            </a:r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lvl="0">
              <a:defRPr lang="ko-KR" altLang="en-US"/>
            </a:pPr>
            <a:fld id="{767DB626-3458-4C81-9E7A-3B328848B476}" type="slidenum">
              <a:rPr lang="ko-KR" altLang="en-US"/>
              <a:pPr lvl="0">
                <a:defRPr lang="ko-KR" altLang="en-US"/>
              </a:pPr>
              <a:t>‹#›</a:t>
            </a:fld>
            <a:endParaRPr lang="ko-KR" altLang="en-US"/>
          </a:p>
        </p:txBody>
      </p:sp>
    </p:spTree>
  </p:cSld>
  <p:clrMapOvr>
    <a:masterClrMapping/>
  </p:clrMapOvr>
  <p:transition xmlns:mc="http://schemas.openxmlformats.org/markup-compatibility/2006" xmlns:hp="http://schemas.haansoft.com/office/presentation/8.0" mc:Ignorable="hp" hp:hslDur="500"/>
</p:sldLayout>
</file>

<file path=ppt/slideLayouts/slideLayout10.xml><?xml version="1.0" encoding="utf-8"?>
<p:sldLayout xmlns:r="http://schemas.openxmlformats.org/officeDocument/2006/relationships" xmlns:c="http://schemas.openxmlformats.org/drawingml/2006/chart" xmlns:a="http://schemas.openxmlformats.org/drawingml/2006/main" xmlns:dgm="http://schemas.openxmlformats.org/drawingml/2006/diagram" xmlns:dsp="http://schemas.microsoft.com/office/drawing/2008/diagram" xmlns:p="http://schemas.openxmlformats.org/presentationml/2006/main" showMasterPhAnim="1" matchingName="제목 및 세로 본문" type="vertTx" preserve="1">
  <p:cSld name="제목 및 세로 본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 idx="0"/>
          </p:nvPr>
        </p:nvSpPr>
        <p:spPr/>
        <p:txBody>
          <a:bodyPr/>
          <a:lstStyle/>
          <a:p>
            <a:pPr lvl="0">
              <a:defRPr lang="ko-KR" altLang="en-US"/>
            </a:pPr>
            <a:r>
              <a:rPr lang="ko-KR" altLang="en-US"/>
              <a:t>마스터 제목 스타일 편집</a:t>
            </a:r>
            <a:endParaRPr lang="ko-KR" altLang="en-US"/>
          </a:p>
        </p:txBody>
      </p:sp>
      <p:sp>
        <p:nvSpPr>
          <p:cNvPr id="3" name="세로 텍스트 개체 틀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>
              <a:defRPr lang="ko-KR" altLang="en-US"/>
            </a:pPr>
            <a:r>
              <a:rPr lang="ko-KR" altLang="en-US"/>
              <a:t>마스터 텍스트 스타일 편집</a:t>
            </a:r>
            <a:endParaRPr lang="ko-KR" altLang="en-US"/>
          </a:p>
          <a:p>
            <a:pPr lvl="1">
              <a:defRPr lang="ko-KR" altLang="en-US"/>
            </a:pPr>
            <a:r>
              <a:rPr lang="ko-KR" altLang="en-US"/>
              <a:t>둘째 수준</a:t>
            </a:r>
            <a:endParaRPr lang="ko-KR" altLang="en-US"/>
          </a:p>
          <a:p>
            <a:pPr lvl="2">
              <a:defRPr lang="ko-KR" altLang="en-US"/>
            </a:pPr>
            <a:r>
              <a:rPr lang="ko-KR" altLang="en-US"/>
              <a:t>셋째 수준</a:t>
            </a:r>
            <a:endParaRPr lang="ko-KR" altLang="en-US"/>
          </a:p>
          <a:p>
            <a:pPr lvl="3">
              <a:defRPr lang="ko-KR" altLang="en-US"/>
            </a:pPr>
            <a:r>
              <a:rPr lang="ko-KR" altLang="en-US"/>
              <a:t>넷째 수준</a:t>
            </a:r>
            <a:endParaRPr lang="ko-KR" altLang="en-US"/>
          </a:p>
          <a:p>
            <a:pPr lvl="4">
              <a:defRPr lang="ko-KR" altLang="en-US"/>
            </a:pPr>
            <a:r>
              <a:rPr lang="ko-KR" altLang="en-US"/>
              <a:t>다섯째 수준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lvl="0">
              <a:defRPr lang="ko-KR" altLang="en-US"/>
            </a:pPr>
            <a:fld id="{25196119-EE11-42A5-8064-9DF7B1943107}" type="datetime1">
              <a:rPr lang="ko-KR" altLang="en-US"/>
              <a:pPr lvl="0">
                <a:defRPr lang="ko-KR" altLang="en-US"/>
              </a:pPr>
              <a:t>2017-10-17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lvl="0">
              <a:defRPr lang="ko-KR" altLang="en-US"/>
            </a:pPr>
            <a:r>
              <a:rPr lang="ko-KR" altLang="en-US"/>
              <a:t/>
            </a:r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lvl="0">
              <a:defRPr lang="ko-KR" altLang="en-US"/>
            </a:pPr>
            <a:fld id="{767DB626-3458-4C81-9E7A-3B328848B476}" type="slidenum">
              <a:rPr lang="ko-KR" altLang="en-US"/>
              <a:pPr lvl="0">
                <a:defRPr lang="ko-KR" altLang="en-US"/>
              </a:pPr>
              <a:t>‹#›</a:t>
            </a:fld>
            <a:endParaRPr lang="ko-KR" altLang="en-US"/>
          </a:p>
        </p:txBody>
      </p:sp>
    </p:spTree>
  </p:cSld>
  <p:clrMapOvr>
    <a:masterClrMapping/>
  </p:clrMapOvr>
  <p:transition xmlns:mc="http://schemas.openxmlformats.org/markup-compatibility/2006" xmlns:hp="http://schemas.haansoft.com/office/presentation/8.0" mc:Ignorable="hp" hp:hslDur="500"/>
</p:sldLayout>
</file>

<file path=ppt/slideLayouts/slideLayout11.xml><?xml version="1.0" encoding="utf-8"?>
<p:sldLayout xmlns:r="http://schemas.openxmlformats.org/officeDocument/2006/relationships" xmlns:c="http://schemas.openxmlformats.org/drawingml/2006/chart" xmlns:a="http://schemas.openxmlformats.org/drawingml/2006/main" xmlns:dgm="http://schemas.openxmlformats.org/drawingml/2006/diagram" xmlns:dsp="http://schemas.microsoft.com/office/drawing/2008/diagram" xmlns:p="http://schemas.openxmlformats.org/presentationml/2006/main" showMasterPhAnim="1" matchingName="세로 제목 및 본문" type="vertTitleAndTx" preserve="1">
  <p:cSld name="세로 제목 및 본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세로 제목 1"/>
          <p:cNvSpPr>
            <a:spLocks noGrp="1"/>
          </p:cNvSpPr>
          <p:nvPr>
            <p:ph type="title" orient="vert" idx="0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pPr lvl="0">
              <a:defRPr lang="ko-KR" altLang="en-US"/>
            </a:pPr>
            <a:r>
              <a:rPr lang="ko-KR" altLang="en-US"/>
              <a:t>마스터 제목 스타일 편집</a:t>
            </a:r>
            <a:endParaRPr lang="ko-KR" altLang="en-US"/>
          </a:p>
        </p:txBody>
      </p:sp>
      <p:sp>
        <p:nvSpPr>
          <p:cNvPr id="3" name="세로 텍스트 개체 틀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>
              <a:defRPr lang="ko-KR" altLang="en-US"/>
            </a:pPr>
            <a:r>
              <a:rPr lang="ko-KR" altLang="en-US"/>
              <a:t>마스터 텍스트 스타일 편집</a:t>
            </a:r>
            <a:endParaRPr lang="ko-KR" altLang="en-US"/>
          </a:p>
          <a:p>
            <a:pPr lvl="1">
              <a:defRPr lang="ko-KR" altLang="en-US"/>
            </a:pPr>
            <a:r>
              <a:rPr lang="ko-KR" altLang="en-US"/>
              <a:t>둘째 수준</a:t>
            </a:r>
            <a:endParaRPr lang="ko-KR" altLang="en-US"/>
          </a:p>
          <a:p>
            <a:pPr lvl="2">
              <a:defRPr lang="ko-KR" altLang="en-US"/>
            </a:pPr>
            <a:r>
              <a:rPr lang="ko-KR" altLang="en-US"/>
              <a:t>셋째 수준</a:t>
            </a:r>
            <a:endParaRPr lang="ko-KR" altLang="en-US"/>
          </a:p>
          <a:p>
            <a:pPr lvl="3">
              <a:defRPr lang="ko-KR" altLang="en-US"/>
            </a:pPr>
            <a:r>
              <a:rPr lang="ko-KR" altLang="en-US"/>
              <a:t>넷째 수준</a:t>
            </a:r>
            <a:endParaRPr lang="ko-KR" altLang="en-US"/>
          </a:p>
          <a:p>
            <a:pPr lvl="4">
              <a:defRPr lang="ko-KR" altLang="en-US"/>
            </a:pPr>
            <a:r>
              <a:rPr lang="ko-KR" altLang="en-US"/>
              <a:t>다섯째 수준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lvl="0">
              <a:defRPr lang="ko-KR" altLang="en-US"/>
            </a:pPr>
            <a:fld id="{25196119-EE11-42A5-8064-9DF7B1943107}" type="datetime1">
              <a:rPr lang="ko-KR" altLang="en-US"/>
              <a:pPr lvl="0">
                <a:defRPr lang="ko-KR" altLang="en-US"/>
              </a:pPr>
              <a:t>2017-10-17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lvl="0">
              <a:defRPr lang="ko-KR" altLang="en-US"/>
            </a:pPr>
            <a:r>
              <a:rPr lang="ko-KR" altLang="en-US"/>
              <a:t/>
            </a:r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lvl="0">
              <a:defRPr lang="ko-KR" altLang="en-US"/>
            </a:pPr>
            <a:fld id="{767DB626-3458-4C81-9E7A-3B328848B476}" type="slidenum">
              <a:rPr lang="ko-KR" altLang="en-US"/>
              <a:pPr lvl="0">
                <a:defRPr lang="ko-KR" altLang="en-US"/>
              </a:pPr>
              <a:t>‹#›</a:t>
            </a:fld>
            <a:endParaRPr lang="ko-KR" altLang="en-US"/>
          </a:p>
        </p:txBody>
      </p:sp>
    </p:spTree>
  </p:cSld>
  <p:clrMapOvr>
    <a:masterClrMapping/>
  </p:clrMapOvr>
  <p:transition xmlns:mc="http://schemas.openxmlformats.org/markup-compatibility/2006" xmlns:hp="http://schemas.haansoft.com/office/presentation/8.0" mc:Ignorable="hp" hp:hslDur="500"/>
</p:sldLayout>
</file>

<file path=ppt/slideMasters/_rels/slideMaster1.xml.rels><?xml version="1.0" encoding="UTF-8" standalone="yes" ?><Relationships xmlns="http://schemas.openxmlformats.org/package/2006/relationships"><Relationship Id="rId1" Type="http://schemas.openxmlformats.org/officeDocument/2006/relationships/slideLayout" Target="../slideLayouts/slideLayout1.xml"  /><Relationship Id="rId10" Type="http://schemas.openxmlformats.org/officeDocument/2006/relationships/slideLayout" Target="../slideLayouts/slideLayout10.xml"  /><Relationship Id="rId11" Type="http://schemas.openxmlformats.org/officeDocument/2006/relationships/slideLayout" Target="../slideLayouts/slideLayout11.xml"  /><Relationship Id="rId12" Type="http://schemas.openxmlformats.org/officeDocument/2006/relationships/theme" Target="../theme/theme1.xml"  /><Relationship Id="rId2" Type="http://schemas.openxmlformats.org/officeDocument/2006/relationships/slideLayout" Target="../slideLayouts/slideLayout2.xml"  /><Relationship Id="rId3" Type="http://schemas.openxmlformats.org/officeDocument/2006/relationships/slideLayout" Target="../slideLayouts/slideLayout3.xml"  /><Relationship Id="rId4" Type="http://schemas.openxmlformats.org/officeDocument/2006/relationships/slideLayout" Target="../slideLayouts/slideLayout4.xml"  /><Relationship Id="rId5" Type="http://schemas.openxmlformats.org/officeDocument/2006/relationships/slideLayout" Target="../slideLayouts/slideLayout5.xml"  /><Relationship Id="rId6" Type="http://schemas.openxmlformats.org/officeDocument/2006/relationships/slideLayout" Target="../slideLayouts/slideLayout6.xml"  /><Relationship Id="rId7" Type="http://schemas.openxmlformats.org/officeDocument/2006/relationships/slideLayout" Target="../slideLayouts/slideLayout7.xml"  /><Relationship Id="rId8" Type="http://schemas.openxmlformats.org/officeDocument/2006/relationships/slideLayout" Target="../slideLayouts/slideLayout8.xml"  /><Relationship Id="rId9" Type="http://schemas.openxmlformats.org/officeDocument/2006/relationships/slideLayout" Target="../slideLayouts/slideLayout9.xml"  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개체 틀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텍스트 개체 틀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ko-KR" altLang="en-US" smtClean="0"/>
              <a:t>마스터 텍스트 스타일 편집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5196119-EE11-42A5-8064-9DF7B1943107}" type="datetimeFigureOut">
              <a:rPr lang="ko-KR" altLang="en-US" smtClean="0"/>
              <a:t>2017-10-15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67DB626-3458-4C81-9E7A-3B328848B476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43957323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1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1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ko-KR"/>
      </a:defPPr>
      <a:lvl1pPr marL="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 ?><Relationships xmlns="http://schemas.openxmlformats.org/package/2006/relationships"><Relationship Id="rId1" Type="http://schemas.openxmlformats.org/officeDocument/2006/relationships/slideLayout" Target="../slideLayouts/slideLayout2.xml"  /></Relationships>
</file>

<file path=ppt/slides/_rels/slide2.xml.rels><?xml version="1.0" encoding="UTF-8" standalone="yes" ?><Relationships xmlns="http://schemas.openxmlformats.org/package/2006/relationships"><Relationship Id="rId1" Type="http://schemas.openxmlformats.org/officeDocument/2006/relationships/slideLayout" Target="../slideLayouts/slideLayout2.xml"  /><Relationship Id="rId2" Type="http://schemas.microsoft.com/office/2007/relationships/media" Target="../media/media1.wmv"  /><Relationship Id="rId3" Type="http://schemas.microsoft.com/office/2007/relationships/media" Target="../media/media1.wmv"  /><Relationship Id="rId4" Type="http://schemas.openxmlformats.org/officeDocument/2006/relationships/image" Target="../media/image1.png"  /></Relationships>
</file>

<file path=ppt/slides/_rels/slide3.xml.rels><?xml version="1.0" encoding="UTF-8" standalone="yes" ?><Relationships xmlns="http://schemas.openxmlformats.org/package/2006/relationships"><Relationship Id="rId1" Type="http://schemas.openxmlformats.org/officeDocument/2006/relationships/slideLayout" Target="../slideLayouts/slideLayout2.xml"  /></Relationships>
</file>

<file path=ppt/slides/_rels/slide4.xml.rels><?xml version="1.0" encoding="UTF-8" standalone="yes" ?><Relationships xmlns="http://schemas.openxmlformats.org/package/2006/relationships"><Relationship Id="rId1" Type="http://schemas.openxmlformats.org/officeDocument/2006/relationships/slideLayout" Target="../slideLayouts/slideLayout2.xml"  /></Relationships>
</file>

<file path=ppt/slides/_rels/slide5.xml.rels><?xml version="1.0" encoding="UTF-8" standalone="yes" ?><Relationships xmlns="http://schemas.openxmlformats.org/package/2006/relationships"><Relationship Id="rId1" Type="http://schemas.openxmlformats.org/officeDocument/2006/relationships/slideLayout" Target="../slideLayouts/slideLayout2.xml"  /><Relationship Id="rId2" Type="http://schemas.openxmlformats.org/officeDocument/2006/relationships/image" Target="../media/image2.jpeg"  /></Relationships>
</file>

<file path=ppt/slides/_rels/slide6.xml.rels><?xml version="1.0" encoding="UTF-8" standalone="yes" ?><Relationships xmlns="http://schemas.openxmlformats.org/package/2006/relationships"><Relationship Id="rId1" Type="http://schemas.openxmlformats.org/officeDocument/2006/relationships/slideLayout" Target="../slideLayouts/slideLayout2.xml"  /></Relationships>
</file>

<file path=ppt/slides/_rels/slide7.xml.rels><?xml version="1.0" encoding="UTF-8" standalone="yes" ?><Relationships xmlns="http://schemas.openxmlformats.org/package/2006/relationships"><Relationship Id="rId1" Type="http://schemas.openxmlformats.org/officeDocument/2006/relationships/slideLayout" Target="../slideLayouts/slideLayout2.xml"  /></Relationships>
</file>

<file path=ppt/slides/_rels/slide8.xml.rels><?xml version="1.0" encoding="UTF-8" standalone="yes" ?><Relationships xmlns="http://schemas.openxmlformats.org/package/2006/relationships"><Relationship Id="rId1" Type="http://schemas.openxmlformats.org/officeDocument/2006/relationships/slideLayout" Target="../slideLayouts/slideLayout2.xml"  /></Relationships>
</file>

<file path=ppt/slides/_rels/slide9.xml.rels><?xml version="1.0" encoding="UTF-8" standalone="yes" ?><Relationships xmlns="http://schemas.openxmlformats.org/package/2006/relationships"><Relationship Id="rId1" Type="http://schemas.openxmlformats.org/officeDocument/2006/relationships/slideLayout" Target="../slideLayouts/slideLayout2.xml"  /><Relationship Id="rId2" Type="http://schemas.openxmlformats.org/officeDocument/2006/relationships/image" Target="../media/image3.jpeg"  /></Relationships>
</file>

<file path=ppt/slides/_rels/slide10.xml.rels><?xml version="1.0" encoding="UTF-8" standalone="yes" ?><Relationships xmlns="http://schemas.openxmlformats.org/package/2006/relationships"><Relationship Id="rId1" Type="http://schemas.openxmlformats.org/officeDocument/2006/relationships/slideLayout" Target="../slideLayouts/slideLayout2.xml"  /><Relationship Id="rId2" Type="http://schemas.openxmlformats.org/officeDocument/2006/relationships/hyperlink" Target="https://youtu.be/imq6jiyGUxM" TargetMode="External" /><Relationship Id="rId3" Type="http://schemas.openxmlformats.org/officeDocument/2006/relationships/image" Target="../media/image4.jpeg"  /></Relationships>
</file>

<file path=ppt/slides/slide1.xml><?xml version="1.0" encoding="utf-8"?>
<p:sld xmlns:r="http://schemas.openxmlformats.org/officeDocument/2006/relationships" xmlns:c="http://schemas.openxmlformats.org/drawingml/2006/chart" xmlns:a="http://schemas.openxmlformats.org/drawingml/2006/main" xmlns:dgm="http://schemas.openxmlformats.org/drawingml/2006/diagram" xmlns:dsp="http://schemas.microsoft.com/office/drawing/2008/diagram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직사각형 4"/>
          <p:cNvSpPr/>
          <p:nvPr/>
        </p:nvSpPr>
        <p:spPr>
          <a:xfrm>
            <a:off x="0" y="1087120"/>
            <a:ext cx="12192000" cy="92083"/>
          </a:xfrm>
          <a:prstGeom prst="rect">
            <a:avLst/>
          </a:prstGeom>
          <a:solidFill>
            <a:srgbClr val="8aaaa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 lang="ko-KR" altLang="en-US"/>
            </a:pPr>
            <a:endParaRPr lang="ko-KR" altLang="en-US"/>
          </a:p>
        </p:txBody>
      </p:sp>
      <p:sp>
        <p:nvSpPr>
          <p:cNvPr id="6" name="직사각형 5"/>
          <p:cNvSpPr/>
          <p:nvPr/>
        </p:nvSpPr>
        <p:spPr>
          <a:xfrm>
            <a:off x="0" y="4236335"/>
            <a:ext cx="12192000" cy="92083"/>
          </a:xfrm>
          <a:prstGeom prst="rect">
            <a:avLst/>
          </a:prstGeom>
          <a:solidFill>
            <a:srgbClr val="8aaaa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 lang="ko-KR" altLang="en-US"/>
            </a:pPr>
            <a:endParaRPr lang="ko-KR" altLang="en-US"/>
          </a:p>
        </p:txBody>
      </p:sp>
      <p:sp>
        <p:nvSpPr>
          <p:cNvPr id="8" name="TextBox 7"/>
          <p:cNvSpPr txBox="1"/>
          <p:nvPr/>
        </p:nvSpPr>
        <p:spPr>
          <a:xfrm>
            <a:off x="4271010" y="1830606"/>
            <a:ext cx="3640455" cy="567789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>
              <a:defRPr lang="ko-KR" altLang="en-US"/>
            </a:pPr>
            <a:r>
              <a:rPr lang="en-US" altLang="ko-KR" sz="3200" b="0" spc="-150">
                <a:ln w="9525">
                  <a:solidFill>
                    <a:schemeClr val="accent1">
                      <a:shade val="50000"/>
                      <a:alpha val="0"/>
                    </a:schemeClr>
                  </a:solidFill>
                </a:ln>
                <a:solidFill>
                  <a:schemeClr val="bg1"/>
                </a:solidFill>
                <a:latin typeface="Impact"/>
              </a:rPr>
              <a:t>DELICIOUS POWERPOINT</a:t>
            </a:r>
            <a:endParaRPr lang="ko-KR" altLang="en-US" sz="3200" b="0" spc="-150">
              <a:ln w="9525">
                <a:solidFill>
                  <a:schemeClr val="accent1">
                    <a:shade val="50000"/>
                    <a:alpha val="0"/>
                  </a:schemeClr>
                </a:solidFill>
              </a:ln>
              <a:solidFill>
                <a:schemeClr val="bg1"/>
              </a:solidFill>
              <a:latin typeface="Impact"/>
            </a:endParaRPr>
          </a:p>
        </p:txBody>
      </p:sp>
      <p:sp>
        <p:nvSpPr>
          <p:cNvPr id="2" name="TextBox 1"/>
          <p:cNvSpPr txBox="1"/>
          <p:nvPr/>
        </p:nvSpPr>
        <p:spPr>
          <a:xfrm>
            <a:off x="3310149" y="2028253"/>
            <a:ext cx="5571702" cy="109995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0">
              <a:defRPr lang="ko-KR" altLang="en-US"/>
            </a:pPr>
            <a:r>
              <a:rPr xmlns:mc="http://schemas.openxmlformats.org/markup-compatibility/2006" xmlns:hp="http://schemas.haansoft.com/office/presentation/8.0" lang="ko-KR" altLang="en-US" sz="6600" b="1" mc:Ignorable="hp" hp:hslEmbossed="0">
                <a:solidFill>
                  <a:schemeClr val="tx1">
                    <a:lumMod val="65000"/>
                    <a:lumOff val="35000"/>
                  </a:schemeClr>
                </a:solidFill>
                <a:effectLst>
                  <a:outerShdw blurRad="38100" dist="38100" dir="2700000" algn="tl">
                    <a:srgbClr val="000000">
                      <a:alpha val="43140"/>
                    </a:srgbClr>
                  </a:outerShdw>
                </a:effectLst>
                <a:latin typeface="1훈검정고무신 R"/>
                <a:ea typeface="1훈검정고무신 R"/>
              </a:rPr>
              <a:t>학생 인권 보호</a:t>
            </a:r>
            <a:endParaRPr xmlns:mc="http://schemas.openxmlformats.org/markup-compatibility/2006" xmlns:hp="http://schemas.haansoft.com/office/presentation/8.0" lang="ko-KR" altLang="en-US" sz="6600" b="1" mc:Ignorable="hp" hp:hslEmbossed="0">
              <a:solidFill>
                <a:schemeClr val="tx1">
                  <a:lumMod val="65000"/>
                  <a:lumOff val="35000"/>
                </a:schemeClr>
              </a:solidFill>
              <a:effectLst>
                <a:outerShdw blurRad="38100" dist="38100" dir="2700000" algn="tl">
                  <a:srgbClr val="000000">
                    <a:alpha val="43140"/>
                  </a:srgbClr>
                </a:outerShdw>
              </a:effectLst>
              <a:latin typeface="1훈검정고무신 R"/>
              <a:ea typeface="1훈검정고무신 R"/>
            </a:endParaRPr>
          </a:p>
        </p:txBody>
      </p:sp>
      <p:sp>
        <p:nvSpPr>
          <p:cNvPr id="9" name="TextBox 57"/>
          <p:cNvSpPr txBox="1"/>
          <p:nvPr/>
        </p:nvSpPr>
        <p:spPr>
          <a:xfrm>
            <a:off x="1296644" y="4995683"/>
            <a:ext cx="9598710" cy="87933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0" algn="ctr">
              <a:defRPr lang="ko-KR" altLang="en-US"/>
            </a:pPr>
            <a:r>
              <a:rPr lang="ko-KR" altLang="en-US" sz="5200" b="1" spc="-150">
                <a:ln w="9525">
                  <a:solidFill>
                    <a:schemeClr val="accent1">
                      <a:shade val="50000"/>
                      <a:alpha val="0"/>
                    </a:schemeClr>
                  </a:solidFill>
                </a:ln>
                <a:solidFill>
                  <a:srgbClr val="596f6e"/>
                </a:solidFill>
                <a:latin typeface="휴먼아미체"/>
                <a:ea typeface="휴먼아미체"/>
              </a:rPr>
              <a:t>생활안전부</a:t>
            </a:r>
            <a:endParaRPr lang="ko-KR" altLang="en-US" sz="5200" b="1" spc="-150">
              <a:ln w="9525">
                <a:solidFill>
                  <a:schemeClr val="accent1">
                    <a:shade val="50000"/>
                    <a:alpha val="0"/>
                  </a:schemeClr>
                </a:solidFill>
              </a:ln>
              <a:solidFill>
                <a:srgbClr val="596f6e"/>
              </a:solidFill>
              <a:latin typeface="휴먼아미체"/>
              <a:ea typeface="휴먼아미체"/>
            </a:endParaRPr>
          </a:p>
        </p:txBody>
      </p:sp>
      <p:sp>
        <p:nvSpPr>
          <p:cNvPr id="10" name="TextBox 1"/>
          <p:cNvSpPr txBox="1"/>
          <p:nvPr/>
        </p:nvSpPr>
        <p:spPr>
          <a:xfrm>
            <a:off x="8726362" y="350921"/>
            <a:ext cx="3090191" cy="59014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0">
              <a:defRPr lang="ko-KR" altLang="en-US"/>
            </a:pPr>
            <a:r>
              <a:rPr xmlns:mc="http://schemas.openxmlformats.org/markup-compatibility/2006" xmlns:hp="http://schemas.haansoft.com/office/presentation/8.0" lang="en-US" altLang="ko-KR" sz="3300" mc:Ignorable="hp" hp:hslEmbossed="0">
                <a:solidFill>
                  <a:schemeClr val="tx1">
                    <a:lumMod val="65000"/>
                    <a:lumOff val="35000"/>
                  </a:schemeClr>
                </a:solidFill>
                <a:effectLst>
                  <a:outerShdw blurRad="38100" dist="38100" dir="2700000" algn="tl">
                    <a:srgbClr val="000000">
                      <a:alpha val="43140"/>
                    </a:srgbClr>
                  </a:outerShdw>
                </a:effectLst>
                <a:latin typeface="1훈검정고무신 R"/>
                <a:ea typeface="1훈검정고무신 R"/>
              </a:rPr>
              <a:t>2017.10.18(</a:t>
            </a:r>
            <a:r>
              <a:rPr xmlns:mc="http://schemas.openxmlformats.org/markup-compatibility/2006" xmlns:hp="http://schemas.haansoft.com/office/presentation/8.0" lang="ko-KR" altLang="en-US" sz="3300" mc:Ignorable="hp" hp:hslEmbossed="0">
                <a:solidFill>
                  <a:schemeClr val="tx1">
                    <a:lumMod val="65000"/>
                    <a:lumOff val="35000"/>
                  </a:schemeClr>
                </a:solidFill>
                <a:effectLst>
                  <a:outerShdw blurRad="38100" dist="38100" dir="2700000" algn="tl">
                    <a:srgbClr val="000000">
                      <a:alpha val="43140"/>
                    </a:srgbClr>
                  </a:outerShdw>
                </a:effectLst>
                <a:latin typeface="1훈검정고무신 R"/>
                <a:ea typeface="1훈검정고무신 R"/>
              </a:rPr>
              <a:t>수</a:t>
            </a:r>
            <a:r>
              <a:rPr xmlns:mc="http://schemas.openxmlformats.org/markup-compatibility/2006" xmlns:hp="http://schemas.haansoft.com/office/presentation/8.0" lang="en-US" altLang="ko-KR" sz="3300" mc:Ignorable="hp" hp:hslEmbossed="0">
                <a:solidFill>
                  <a:schemeClr val="tx1">
                    <a:lumMod val="65000"/>
                    <a:lumOff val="35000"/>
                  </a:schemeClr>
                </a:solidFill>
                <a:effectLst>
                  <a:outerShdw blurRad="38100" dist="38100" dir="2700000" algn="tl">
                    <a:srgbClr val="000000">
                      <a:alpha val="43140"/>
                    </a:srgbClr>
                  </a:outerShdw>
                </a:effectLst>
                <a:latin typeface="1훈검정고무신 R"/>
                <a:ea typeface="1훈검정고무신 R"/>
              </a:rPr>
              <a:t>)</a:t>
            </a:r>
            <a:endParaRPr xmlns:mc="http://schemas.openxmlformats.org/markup-compatibility/2006" xmlns:hp="http://schemas.haansoft.com/office/presentation/8.0" lang="en-US" altLang="ko-KR" sz="3300" mc:Ignorable="hp" hp:hslEmbossed="0">
              <a:solidFill>
                <a:schemeClr val="tx1">
                  <a:lumMod val="65000"/>
                  <a:lumOff val="35000"/>
                </a:schemeClr>
              </a:solidFill>
              <a:effectLst>
                <a:outerShdw blurRad="38100" dist="38100" dir="2700000" algn="tl">
                  <a:srgbClr val="000000">
                    <a:alpha val="43140"/>
                  </a:srgbClr>
                </a:outerShdw>
              </a:effectLst>
              <a:latin typeface="1훈검정고무신 R"/>
              <a:ea typeface="1훈검정고무신 R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mc="http://schemas.openxmlformats.org/markup-compatibility/2006" xmlns:p14="http://schemas.microsoft.com/office/powerpoint/2010/main" mc:Ignorable="p14" p14:dur="500"/>
    </mc:Choice>
    <mc:Fallback>
      <p:transition/>
    </mc:Fallback>
  </mc:AlternateContent>
</p:sld>
</file>

<file path=ppt/slides/slide2.xml><?xml version="1.0" encoding="utf-8"?>
<p:sld xmlns:r="http://schemas.openxmlformats.org/officeDocument/2006/relationships" xmlns:c="http://schemas.openxmlformats.org/drawingml/2006/chart" xmlns:a="http://schemas.openxmlformats.org/drawingml/2006/main" xmlns:dgm="http://schemas.openxmlformats.org/drawingml/2006/diagram" xmlns:dsp="http://schemas.microsoft.com/office/drawing/2008/diagram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직사각형 3"/>
          <p:cNvSpPr/>
          <p:nvPr/>
        </p:nvSpPr>
        <p:spPr>
          <a:xfrm>
            <a:off x="0" y="0"/>
            <a:ext cx="12192000" cy="914400"/>
          </a:xfrm>
          <a:prstGeom prst="rect">
            <a:avLst/>
          </a:prstGeom>
          <a:solidFill>
            <a:srgbClr val="596f6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 lang="ko-KR" altLang="en-US"/>
            </a:pPr>
            <a:endParaRPr lang="ko-KR" altLang="en-US"/>
          </a:p>
        </p:txBody>
      </p:sp>
      <p:sp>
        <p:nvSpPr>
          <p:cNvPr id="6" name="이등변 삼각형 5"/>
          <p:cNvSpPr/>
          <p:nvPr/>
        </p:nvSpPr>
        <p:spPr>
          <a:xfrm rot="10800000">
            <a:off x="717629" y="704858"/>
            <a:ext cx="486137" cy="419084"/>
          </a:xfrm>
          <a:prstGeom prst="triangle">
            <a:avLst>
              <a:gd name="adj" fmla="val 50000"/>
            </a:avLst>
          </a:prstGeom>
          <a:solidFill>
            <a:srgbClr val="596f6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 lang="ko-KR" altLang="en-US"/>
            </a:pPr>
            <a:endParaRPr lang="ko-KR" altLang="en-US"/>
          </a:p>
        </p:txBody>
      </p:sp>
      <p:sp>
        <p:nvSpPr>
          <p:cNvPr id="7" name="TextBox 6"/>
          <p:cNvSpPr txBox="1"/>
          <p:nvPr/>
        </p:nvSpPr>
        <p:spPr>
          <a:xfrm>
            <a:off x="451407" y="164812"/>
            <a:ext cx="3278583" cy="584775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lvl="0">
              <a:defRPr lang="ko-KR" altLang="en-US"/>
            </a:pPr>
            <a:r>
              <a:rPr lang="ko-KR" altLang="en-US" sz="3200">
                <a:ln w="9525">
                  <a:solidFill>
                    <a:schemeClr val="accent1">
                      <a:shade val="50000"/>
                      <a:alpha val="0"/>
                    </a:schemeClr>
                  </a:solidFill>
                </a:ln>
                <a:solidFill>
                  <a:schemeClr val="bg1"/>
                </a:solidFill>
                <a:latin typeface="1훈검정고무신 R"/>
                <a:ea typeface="1훈검정고무신 R"/>
              </a:rPr>
              <a:t>자율, 그리고 책임</a:t>
            </a:r>
            <a:endParaRPr lang="ko-KR" altLang="en-US" sz="3200">
              <a:ln w="9525">
                <a:solidFill>
                  <a:schemeClr val="accent1">
                    <a:shade val="50000"/>
                    <a:alpha val="0"/>
                  </a:schemeClr>
                </a:solidFill>
              </a:ln>
              <a:solidFill>
                <a:schemeClr val="bg1"/>
              </a:solidFill>
              <a:latin typeface="1훈검정고무신 R"/>
              <a:ea typeface="1훈검정고무신 R"/>
            </a:endParaRPr>
          </a:p>
        </p:txBody>
      </p:sp>
      <p:pic>
        <p:nvPicPr>
          <p:cNvPr id="66" name="서울학생인권조례.wmv">
            <a:hlinkClick r:id="" action="ppaction://media"/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 rotWithShape="1">
          <a:blip r:embed="rId4"/>
          <a:stretch>
            <a:fillRect/>
          </a:stretch>
        </p:blipFill>
        <p:spPr>
          <a:xfrm>
            <a:off x="2531603" y="1301760"/>
            <a:ext cx="7128792" cy="4805927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mc="http://schemas.openxmlformats.org/markup-compatibility/2006" xmlns:p14="http://schemas.microsoft.com/office/powerpoint/2010/main" mc:Ignorable="p14" p14:dur="500"/>
    </mc:Choice>
    <mc:Fallback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66"/>
                    </p:tgtEl>
                  </p:cond>
                </p:stCondLst>
                <p:endSync evt="end" delay="0"/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mediacall" presetSubtype="0" fill="hold" nodeType="clickEffect">
                                  <p:stCondLst>
                                    <p:cond evt="onClick">
                                      <p:tgtEl>
                                        <p:spTgt spid="66"/>
                                      </p:tgtEl>
                                    </p:cond>
                                  </p:stCondLst>
                                  <p:childTnLst>
                                    <p:cmd type="call" cmd="togglePause">
                                      <p:cBhvr>
                                        <p:cTn id="6" dur="1" fill="hold"/>
                                        <p:tgtEl>
                                          <p:spTgt spid="66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66"/>
                  </p:tgtEl>
                </p:cond>
              </p:nextCondLst>
            </p:seq>
            <p:video>
              <p:cMediaNode vol="50000">
                <p:cTn id="7" fill="hold" display="0">
                  <p:stCondLst>
                    <p:cond delay="indefinite"/>
                  </p:stCondLst>
                  <p:endCondLst>
                    <p:cond evt="onNext" delay="0">
                      <p:tgtEl>
                        <p:sldTgt/>
                      </p:tgtEl>
                    </p:cond>
                    <p:cond evt="onPrev" delay="0">
                      <p:tgtEl>
                        <p:sldTgt/>
                      </p:tgtEl>
                    </p:cond>
                  </p:endCondLst>
                </p:cTn>
                <p:tgtEl>
                  <p:spTgt spid="66"/>
                </p:tgtEl>
              </p:cMediaNode>
            </p:video>
          </p:childTnLst>
        </p:cTn>
      </p:par>
    </p:tnLst>
  </p:timing>
</p:sld>
</file>

<file path=ppt/slides/slide3.xml><?xml version="1.0" encoding="utf-8"?>
<p:sld xmlns:r="http://schemas.openxmlformats.org/officeDocument/2006/relationships" xmlns:c="http://schemas.openxmlformats.org/drawingml/2006/chart" xmlns:a="http://schemas.openxmlformats.org/drawingml/2006/main" xmlns:dgm="http://schemas.openxmlformats.org/drawingml/2006/diagram" xmlns:dsp="http://schemas.microsoft.com/office/drawing/2008/diagram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직사각형 3"/>
          <p:cNvSpPr/>
          <p:nvPr/>
        </p:nvSpPr>
        <p:spPr>
          <a:xfrm>
            <a:off x="0" y="0"/>
            <a:ext cx="12192000" cy="914400"/>
          </a:xfrm>
          <a:prstGeom prst="rect">
            <a:avLst/>
          </a:prstGeom>
          <a:solidFill>
            <a:srgbClr val="596f6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 lang="ko-KR" altLang="en-US"/>
            </a:pPr>
            <a:endParaRPr lang="ko-KR" altLang="en-US"/>
          </a:p>
        </p:txBody>
      </p:sp>
      <p:sp>
        <p:nvSpPr>
          <p:cNvPr id="6" name="이등변 삼각형 5"/>
          <p:cNvSpPr/>
          <p:nvPr/>
        </p:nvSpPr>
        <p:spPr>
          <a:xfrm rot="10800000">
            <a:off x="717629" y="704858"/>
            <a:ext cx="486137" cy="419084"/>
          </a:xfrm>
          <a:prstGeom prst="triangle">
            <a:avLst>
              <a:gd name="adj" fmla="val 50000"/>
            </a:avLst>
          </a:prstGeom>
          <a:solidFill>
            <a:srgbClr val="596f6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 lang="ko-KR" altLang="en-US"/>
            </a:pPr>
            <a:endParaRPr lang="ko-KR" altLang="en-US"/>
          </a:p>
        </p:txBody>
      </p:sp>
      <p:sp>
        <p:nvSpPr>
          <p:cNvPr id="7" name="TextBox 6"/>
          <p:cNvSpPr txBox="1"/>
          <p:nvPr/>
        </p:nvSpPr>
        <p:spPr>
          <a:xfrm>
            <a:off x="451410" y="164812"/>
            <a:ext cx="2888055" cy="584775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lvl="0">
              <a:defRPr lang="ko-KR" altLang="en-US"/>
            </a:pPr>
            <a:r>
              <a:rPr lang="ko-KR" altLang="en-US" sz="3200">
                <a:ln w="9525">
                  <a:solidFill>
                    <a:schemeClr val="accent1">
                      <a:shade val="50000"/>
                      <a:alpha val="0"/>
                    </a:schemeClr>
                  </a:solidFill>
                </a:ln>
                <a:solidFill>
                  <a:schemeClr val="bg1"/>
                </a:solidFill>
                <a:latin typeface="1훈검정고무신 R"/>
                <a:ea typeface="1훈검정고무신 R"/>
              </a:rPr>
              <a:t>학생 인권 조례 </a:t>
            </a:r>
            <a:endParaRPr lang="ko-KR" altLang="en-US" sz="3200">
              <a:ln w="9525">
                <a:solidFill>
                  <a:schemeClr val="accent1">
                    <a:shade val="50000"/>
                    <a:alpha val="0"/>
                  </a:schemeClr>
                </a:solidFill>
              </a:ln>
              <a:solidFill>
                <a:schemeClr val="bg1"/>
              </a:solidFill>
              <a:latin typeface="1훈검정고무신 R"/>
              <a:ea typeface="1훈검정고무신 R"/>
            </a:endParaRPr>
          </a:p>
        </p:txBody>
      </p:sp>
      <p:sp>
        <p:nvSpPr>
          <p:cNvPr id="35" name="자유형 34"/>
          <p:cNvSpPr/>
          <p:nvPr/>
        </p:nvSpPr>
        <p:spPr>
          <a:xfrm>
            <a:off x="1172901" y="4016415"/>
            <a:ext cx="2322506" cy="2002420"/>
          </a:xfrm>
          <a:custGeom>
            <a:avLst/>
            <a:gdLst>
              <a:gd name="connsiteX0" fmla="*/ 0 w 2322506"/>
              <a:gd name="connsiteY0" fmla="*/ 0 h 2002420"/>
              <a:gd name="connsiteX1" fmla="*/ 2322506 w 2322506"/>
              <a:gd name="connsiteY1" fmla="*/ 0 h 2002420"/>
              <a:gd name="connsiteX2" fmla="*/ 2322506 w 2322506"/>
              <a:gd name="connsiteY2" fmla="*/ 1872035 h 2002420"/>
              <a:gd name="connsiteX3" fmla="*/ 2192121 w 2322506"/>
              <a:gd name="connsiteY3" fmla="*/ 2002420 h 2002420"/>
              <a:gd name="connsiteX4" fmla="*/ 130385 w 2322506"/>
              <a:gd name="connsiteY4" fmla="*/ 2002420 h 2002420"/>
              <a:gd name="connsiteX5" fmla="*/ 0 w 2322506"/>
              <a:gd name="connsiteY5" fmla="*/ 1872035 h 2002420"/>
              <a:gd name="connsiteX6" fmla="*/ 0 w 2322506"/>
              <a:gd name="connsiteY6" fmla="*/ 0 h 2002420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2322506" h="2002420">
                <a:moveTo>
                  <a:pt x="0" y="0"/>
                </a:moveTo>
                <a:lnTo>
                  <a:pt x="2322506" y="0"/>
                </a:lnTo>
                <a:lnTo>
                  <a:pt x="2322506" y="1872035"/>
                </a:lnTo>
                <a:cubicBezTo>
                  <a:pt x="2322506" y="1944045"/>
                  <a:pt x="2264131" y="2002420"/>
                  <a:pt x="2192121" y="2002420"/>
                </a:cubicBezTo>
                <a:lnTo>
                  <a:pt x="130385" y="2002420"/>
                </a:lnTo>
                <a:cubicBezTo>
                  <a:pt x="58375" y="2002420"/>
                  <a:pt x="0" y="1944045"/>
                  <a:pt x="0" y="1872035"/>
                </a:cubicBezTo>
                <a:lnTo>
                  <a:pt x="0" y="0"/>
                </a:lnTo>
                <a:close/>
              </a:path>
            </a:pathLst>
          </a:custGeom>
          <a:solidFill>
            <a:srgbClr val="596f6e"/>
          </a:solidFill>
          <a:ln w="47625">
            <a:solidFill>
              <a:srgbClr val="596f6e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 lang="ko-KR" altLang="en-US"/>
            </a:pPr>
            <a:endParaRPr lang="ko-KR" altLang="en-US"/>
          </a:p>
        </p:txBody>
      </p:sp>
      <p:sp>
        <p:nvSpPr>
          <p:cNvPr id="34" name="자유형 33"/>
          <p:cNvSpPr/>
          <p:nvPr/>
        </p:nvSpPr>
        <p:spPr>
          <a:xfrm>
            <a:off x="4654992" y="4016415"/>
            <a:ext cx="2322506" cy="2002419"/>
          </a:xfrm>
          <a:custGeom>
            <a:avLst/>
            <a:gdLst>
              <a:gd name="connsiteX0" fmla="*/ 0 w 2322506"/>
              <a:gd name="connsiteY0" fmla="*/ 0 h 2002419"/>
              <a:gd name="connsiteX1" fmla="*/ 2322506 w 2322506"/>
              <a:gd name="connsiteY1" fmla="*/ 0 h 2002419"/>
              <a:gd name="connsiteX2" fmla="*/ 2322506 w 2322506"/>
              <a:gd name="connsiteY2" fmla="*/ 1872034 h 2002419"/>
              <a:gd name="connsiteX3" fmla="*/ 2192121 w 2322506"/>
              <a:gd name="connsiteY3" fmla="*/ 2002419 h 2002419"/>
              <a:gd name="connsiteX4" fmla="*/ 130385 w 2322506"/>
              <a:gd name="connsiteY4" fmla="*/ 2002419 h 2002419"/>
              <a:gd name="connsiteX5" fmla="*/ 0 w 2322506"/>
              <a:gd name="connsiteY5" fmla="*/ 1872034 h 2002419"/>
              <a:gd name="connsiteX6" fmla="*/ 0 w 2322506"/>
              <a:gd name="connsiteY6" fmla="*/ 0 h 2002419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2322506" h="2002419">
                <a:moveTo>
                  <a:pt x="0" y="0"/>
                </a:moveTo>
                <a:lnTo>
                  <a:pt x="2322506" y="0"/>
                </a:lnTo>
                <a:lnTo>
                  <a:pt x="2322506" y="1872034"/>
                </a:lnTo>
                <a:cubicBezTo>
                  <a:pt x="2322506" y="1944044"/>
                  <a:pt x="2264131" y="2002419"/>
                  <a:pt x="2192121" y="2002419"/>
                </a:cubicBezTo>
                <a:lnTo>
                  <a:pt x="130385" y="2002419"/>
                </a:lnTo>
                <a:cubicBezTo>
                  <a:pt x="58375" y="2002419"/>
                  <a:pt x="0" y="1944044"/>
                  <a:pt x="0" y="1872034"/>
                </a:cubicBezTo>
                <a:lnTo>
                  <a:pt x="0" y="0"/>
                </a:lnTo>
                <a:close/>
              </a:path>
            </a:pathLst>
          </a:custGeom>
          <a:solidFill>
            <a:srgbClr val="596f6e"/>
          </a:solidFill>
          <a:ln w="47625">
            <a:solidFill>
              <a:srgbClr val="596f6e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 lang="ko-KR" altLang="en-US"/>
            </a:pPr>
            <a:endParaRPr lang="ko-KR" altLang="en-US"/>
          </a:p>
        </p:txBody>
      </p:sp>
      <p:sp>
        <p:nvSpPr>
          <p:cNvPr id="33" name="자유형 32"/>
          <p:cNvSpPr/>
          <p:nvPr/>
        </p:nvSpPr>
        <p:spPr>
          <a:xfrm>
            <a:off x="8119096" y="4016415"/>
            <a:ext cx="2322506" cy="2002418"/>
          </a:xfrm>
          <a:custGeom>
            <a:avLst/>
            <a:gdLst>
              <a:gd name="connsiteX0" fmla="*/ 0 w 2322506"/>
              <a:gd name="connsiteY0" fmla="*/ 0 h 2002418"/>
              <a:gd name="connsiteX1" fmla="*/ 2322506 w 2322506"/>
              <a:gd name="connsiteY1" fmla="*/ 0 h 2002418"/>
              <a:gd name="connsiteX2" fmla="*/ 2322506 w 2322506"/>
              <a:gd name="connsiteY2" fmla="*/ 1872033 h 2002418"/>
              <a:gd name="connsiteX3" fmla="*/ 2192121 w 2322506"/>
              <a:gd name="connsiteY3" fmla="*/ 2002418 h 2002418"/>
              <a:gd name="connsiteX4" fmla="*/ 130385 w 2322506"/>
              <a:gd name="connsiteY4" fmla="*/ 2002418 h 2002418"/>
              <a:gd name="connsiteX5" fmla="*/ 0 w 2322506"/>
              <a:gd name="connsiteY5" fmla="*/ 1872033 h 2002418"/>
              <a:gd name="connsiteX6" fmla="*/ 0 w 2322506"/>
              <a:gd name="connsiteY6" fmla="*/ 0 h 2002418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2322506" h="2002418">
                <a:moveTo>
                  <a:pt x="0" y="0"/>
                </a:moveTo>
                <a:lnTo>
                  <a:pt x="2322506" y="0"/>
                </a:lnTo>
                <a:lnTo>
                  <a:pt x="2322506" y="1872033"/>
                </a:lnTo>
                <a:cubicBezTo>
                  <a:pt x="2322506" y="1944043"/>
                  <a:pt x="2264131" y="2002418"/>
                  <a:pt x="2192121" y="2002418"/>
                </a:cubicBezTo>
                <a:lnTo>
                  <a:pt x="130385" y="2002418"/>
                </a:lnTo>
                <a:cubicBezTo>
                  <a:pt x="58375" y="2002418"/>
                  <a:pt x="0" y="1944043"/>
                  <a:pt x="0" y="1872033"/>
                </a:cubicBezTo>
                <a:lnTo>
                  <a:pt x="0" y="0"/>
                </a:lnTo>
                <a:close/>
              </a:path>
            </a:pathLst>
          </a:custGeom>
          <a:solidFill>
            <a:srgbClr val="596f6e"/>
          </a:solidFill>
          <a:ln w="47625">
            <a:solidFill>
              <a:srgbClr val="596f6e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 lang="ko-KR" altLang="en-US"/>
            </a:pPr>
            <a:endParaRPr lang="ko-KR" altLang="en-US"/>
          </a:p>
        </p:txBody>
      </p:sp>
      <p:sp>
        <p:nvSpPr>
          <p:cNvPr id="30" name="자유형 29"/>
          <p:cNvSpPr/>
          <p:nvPr/>
        </p:nvSpPr>
        <p:spPr>
          <a:xfrm>
            <a:off x="8119096" y="1701477"/>
            <a:ext cx="2322506" cy="2314939"/>
          </a:xfrm>
          <a:custGeom>
            <a:avLst/>
            <a:gdLst>
              <a:gd name="connsiteX0" fmla="*/ 130385 w 2322506"/>
              <a:gd name="connsiteY0" fmla="*/ 0 h 2314939"/>
              <a:gd name="connsiteX1" fmla="*/ 2192121 w 2322506"/>
              <a:gd name="connsiteY1" fmla="*/ 0 h 2314939"/>
              <a:gd name="connsiteX2" fmla="*/ 2322506 w 2322506"/>
              <a:gd name="connsiteY2" fmla="*/ 130385 h 2314939"/>
              <a:gd name="connsiteX3" fmla="*/ 2322506 w 2322506"/>
              <a:gd name="connsiteY3" fmla="*/ 2314939 h 2314939"/>
              <a:gd name="connsiteX4" fmla="*/ 0 w 2322506"/>
              <a:gd name="connsiteY4" fmla="*/ 2314939 h 2314939"/>
              <a:gd name="connsiteX5" fmla="*/ 0 w 2322506"/>
              <a:gd name="connsiteY5" fmla="*/ 130385 h 2314939"/>
              <a:gd name="connsiteX6" fmla="*/ 130385 w 2322506"/>
              <a:gd name="connsiteY6" fmla="*/ 0 h 2314939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2322506" h="2314939">
                <a:moveTo>
                  <a:pt x="130385" y="0"/>
                </a:moveTo>
                <a:lnTo>
                  <a:pt x="2192121" y="0"/>
                </a:lnTo>
                <a:cubicBezTo>
                  <a:pt x="2264131" y="0"/>
                  <a:pt x="2322506" y="58375"/>
                  <a:pt x="2322506" y="130385"/>
                </a:cubicBezTo>
                <a:lnTo>
                  <a:pt x="2322506" y="2314939"/>
                </a:lnTo>
                <a:lnTo>
                  <a:pt x="0" y="2314939"/>
                </a:lnTo>
                <a:lnTo>
                  <a:pt x="0" y="130385"/>
                </a:lnTo>
                <a:cubicBezTo>
                  <a:pt x="0" y="58375"/>
                  <a:pt x="58375" y="0"/>
                  <a:pt x="130385" y="0"/>
                </a:cubicBezTo>
                <a:close/>
              </a:path>
            </a:pathLst>
          </a:custGeom>
          <a:noFill/>
          <a:ln w="47625">
            <a:solidFill>
              <a:srgbClr val="596f6e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 lang="ko-KR" altLang="en-US"/>
            </a:pPr>
            <a:endParaRPr lang="ko-KR" altLang="en-US"/>
          </a:p>
        </p:txBody>
      </p:sp>
      <p:sp>
        <p:nvSpPr>
          <p:cNvPr id="29" name="자유형 28"/>
          <p:cNvSpPr/>
          <p:nvPr/>
        </p:nvSpPr>
        <p:spPr>
          <a:xfrm>
            <a:off x="4654992" y="1701476"/>
            <a:ext cx="2322506" cy="2314938"/>
          </a:xfrm>
          <a:custGeom>
            <a:avLst/>
            <a:gdLst>
              <a:gd name="connsiteX0" fmla="*/ 130385 w 2322506"/>
              <a:gd name="connsiteY0" fmla="*/ 0 h 2314938"/>
              <a:gd name="connsiteX1" fmla="*/ 2192121 w 2322506"/>
              <a:gd name="connsiteY1" fmla="*/ 0 h 2314938"/>
              <a:gd name="connsiteX2" fmla="*/ 2322506 w 2322506"/>
              <a:gd name="connsiteY2" fmla="*/ 130385 h 2314938"/>
              <a:gd name="connsiteX3" fmla="*/ 2322506 w 2322506"/>
              <a:gd name="connsiteY3" fmla="*/ 2314938 h 2314938"/>
              <a:gd name="connsiteX4" fmla="*/ 0 w 2322506"/>
              <a:gd name="connsiteY4" fmla="*/ 2314938 h 2314938"/>
              <a:gd name="connsiteX5" fmla="*/ 0 w 2322506"/>
              <a:gd name="connsiteY5" fmla="*/ 130385 h 2314938"/>
              <a:gd name="connsiteX6" fmla="*/ 130385 w 2322506"/>
              <a:gd name="connsiteY6" fmla="*/ 0 h 2314938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2322506" h="2314938">
                <a:moveTo>
                  <a:pt x="130385" y="0"/>
                </a:moveTo>
                <a:lnTo>
                  <a:pt x="2192121" y="0"/>
                </a:lnTo>
                <a:cubicBezTo>
                  <a:pt x="2264131" y="0"/>
                  <a:pt x="2322506" y="58375"/>
                  <a:pt x="2322506" y="130385"/>
                </a:cubicBezTo>
                <a:lnTo>
                  <a:pt x="2322506" y="2314938"/>
                </a:lnTo>
                <a:lnTo>
                  <a:pt x="0" y="2314938"/>
                </a:lnTo>
                <a:lnTo>
                  <a:pt x="0" y="130385"/>
                </a:lnTo>
                <a:cubicBezTo>
                  <a:pt x="0" y="58375"/>
                  <a:pt x="58375" y="0"/>
                  <a:pt x="130385" y="0"/>
                </a:cubicBezTo>
                <a:close/>
              </a:path>
            </a:pathLst>
          </a:custGeom>
          <a:noFill/>
          <a:ln w="47625">
            <a:solidFill>
              <a:srgbClr val="596f6e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 lang="ko-KR" altLang="en-US"/>
            </a:pPr>
            <a:endParaRPr lang="ko-KR" altLang="en-US"/>
          </a:p>
        </p:txBody>
      </p:sp>
      <p:sp>
        <p:nvSpPr>
          <p:cNvPr id="28" name="자유형 27"/>
          <p:cNvSpPr/>
          <p:nvPr/>
        </p:nvSpPr>
        <p:spPr>
          <a:xfrm>
            <a:off x="1172901" y="1701479"/>
            <a:ext cx="2322506" cy="2314937"/>
          </a:xfrm>
          <a:custGeom>
            <a:avLst/>
            <a:gdLst>
              <a:gd name="connsiteX0" fmla="*/ 130385 w 2322506"/>
              <a:gd name="connsiteY0" fmla="*/ 0 h 2314937"/>
              <a:gd name="connsiteX1" fmla="*/ 2192121 w 2322506"/>
              <a:gd name="connsiteY1" fmla="*/ 0 h 2314937"/>
              <a:gd name="connsiteX2" fmla="*/ 2322506 w 2322506"/>
              <a:gd name="connsiteY2" fmla="*/ 130385 h 2314937"/>
              <a:gd name="connsiteX3" fmla="*/ 2322506 w 2322506"/>
              <a:gd name="connsiteY3" fmla="*/ 2314937 h 2314937"/>
              <a:gd name="connsiteX4" fmla="*/ 0 w 2322506"/>
              <a:gd name="connsiteY4" fmla="*/ 2314937 h 2314937"/>
              <a:gd name="connsiteX5" fmla="*/ 0 w 2322506"/>
              <a:gd name="connsiteY5" fmla="*/ 130385 h 2314937"/>
              <a:gd name="connsiteX6" fmla="*/ 130385 w 2322506"/>
              <a:gd name="connsiteY6" fmla="*/ 0 h 2314937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2322506" h="2314937">
                <a:moveTo>
                  <a:pt x="130385" y="0"/>
                </a:moveTo>
                <a:lnTo>
                  <a:pt x="2192121" y="0"/>
                </a:lnTo>
                <a:cubicBezTo>
                  <a:pt x="2264131" y="0"/>
                  <a:pt x="2322506" y="58375"/>
                  <a:pt x="2322506" y="130385"/>
                </a:cubicBezTo>
                <a:lnTo>
                  <a:pt x="2322506" y="2314937"/>
                </a:lnTo>
                <a:lnTo>
                  <a:pt x="0" y="2314937"/>
                </a:lnTo>
                <a:lnTo>
                  <a:pt x="0" y="130385"/>
                </a:lnTo>
                <a:cubicBezTo>
                  <a:pt x="0" y="58375"/>
                  <a:pt x="58375" y="0"/>
                  <a:pt x="130385" y="0"/>
                </a:cubicBezTo>
                <a:close/>
              </a:path>
            </a:pathLst>
          </a:custGeom>
          <a:noFill/>
          <a:ln w="47625">
            <a:solidFill>
              <a:srgbClr val="596f6e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 lang="ko-KR" altLang="en-US"/>
            </a:pPr>
            <a:endParaRPr lang="ko-KR" altLang="en-US"/>
          </a:p>
        </p:txBody>
      </p:sp>
      <p:grpSp>
        <p:nvGrpSpPr>
          <p:cNvPr id="52" name="그룹 51"/>
          <p:cNvGrpSpPr/>
          <p:nvPr/>
        </p:nvGrpSpPr>
        <p:grpSpPr>
          <a:xfrm rot="0">
            <a:off x="1770908" y="2229789"/>
            <a:ext cx="1129694" cy="1204490"/>
            <a:chOff x="11504613" y="2414588"/>
            <a:chExt cx="1390650" cy="1482724"/>
          </a:xfrm>
          <a:solidFill>
            <a:srgbClr val="596f6e"/>
          </a:solidFill>
        </p:grpSpPr>
        <p:sp>
          <p:nvSpPr>
            <p:cNvPr id="43" name="Freeform 6"/>
            <p:cNvSpPr/>
            <p:nvPr/>
          </p:nvSpPr>
          <p:spPr>
            <a:xfrm>
              <a:off x="12496800" y="2560638"/>
              <a:ext cx="269875" cy="271462"/>
            </a:xfrm>
            <a:custGeom>
              <a:avLst/>
              <a:gdLst>
                <a:gd name="T0" fmla="*/ 340 w 679"/>
                <a:gd name="T1" fmla="*/ 0 h 685"/>
                <a:gd name="T2" fmla="*/ 390 w 679"/>
                <a:gd name="T3" fmla="*/ 4 h 685"/>
                <a:gd name="T4" fmla="*/ 438 w 679"/>
                <a:gd name="T5" fmla="*/ 14 h 685"/>
                <a:gd name="T6" fmla="*/ 482 w 679"/>
                <a:gd name="T7" fmla="*/ 31 h 685"/>
                <a:gd name="T8" fmla="*/ 524 w 679"/>
                <a:gd name="T9" fmla="*/ 55 h 685"/>
                <a:gd name="T10" fmla="*/ 562 w 679"/>
                <a:gd name="T11" fmla="*/ 84 h 685"/>
                <a:gd name="T12" fmla="*/ 596 w 679"/>
                <a:gd name="T13" fmla="*/ 118 h 685"/>
                <a:gd name="T14" fmla="*/ 624 w 679"/>
                <a:gd name="T15" fmla="*/ 155 h 685"/>
                <a:gd name="T16" fmla="*/ 648 w 679"/>
                <a:gd name="T17" fmla="*/ 197 h 685"/>
                <a:gd name="T18" fmla="*/ 665 w 679"/>
                <a:gd name="T19" fmla="*/ 243 h 685"/>
                <a:gd name="T20" fmla="*/ 675 w 679"/>
                <a:gd name="T21" fmla="*/ 291 h 685"/>
                <a:gd name="T22" fmla="*/ 679 w 679"/>
                <a:gd name="T23" fmla="*/ 342 h 685"/>
                <a:gd name="T24" fmla="*/ 675 w 679"/>
                <a:gd name="T25" fmla="*/ 392 h 685"/>
                <a:gd name="T26" fmla="*/ 665 w 679"/>
                <a:gd name="T27" fmla="*/ 442 h 685"/>
                <a:gd name="T28" fmla="*/ 648 w 679"/>
                <a:gd name="T29" fmla="*/ 487 h 685"/>
                <a:gd name="T30" fmla="*/ 624 w 679"/>
                <a:gd name="T31" fmla="*/ 530 h 685"/>
                <a:gd name="T32" fmla="*/ 596 w 679"/>
                <a:gd name="T33" fmla="*/ 567 h 685"/>
                <a:gd name="T34" fmla="*/ 562 w 679"/>
                <a:gd name="T35" fmla="*/ 601 h 685"/>
                <a:gd name="T36" fmla="*/ 524 w 679"/>
                <a:gd name="T37" fmla="*/ 629 h 685"/>
                <a:gd name="T38" fmla="*/ 482 w 679"/>
                <a:gd name="T39" fmla="*/ 654 h 685"/>
                <a:gd name="T40" fmla="*/ 438 w 679"/>
                <a:gd name="T41" fmla="*/ 670 h 685"/>
                <a:gd name="T42" fmla="*/ 390 w 679"/>
                <a:gd name="T43" fmla="*/ 681 h 685"/>
                <a:gd name="T44" fmla="*/ 340 w 679"/>
                <a:gd name="T45" fmla="*/ 685 h 685"/>
                <a:gd name="T46" fmla="*/ 290 w 679"/>
                <a:gd name="T47" fmla="*/ 681 h 685"/>
                <a:gd name="T48" fmla="*/ 241 w 679"/>
                <a:gd name="T49" fmla="*/ 670 h 685"/>
                <a:gd name="T50" fmla="*/ 197 w 679"/>
                <a:gd name="T51" fmla="*/ 654 h 685"/>
                <a:gd name="T52" fmla="*/ 155 w 679"/>
                <a:gd name="T53" fmla="*/ 629 h 685"/>
                <a:gd name="T54" fmla="*/ 117 w 679"/>
                <a:gd name="T55" fmla="*/ 601 h 685"/>
                <a:gd name="T56" fmla="*/ 84 w 679"/>
                <a:gd name="T57" fmla="*/ 567 h 685"/>
                <a:gd name="T58" fmla="*/ 55 w 679"/>
                <a:gd name="T59" fmla="*/ 530 h 685"/>
                <a:gd name="T60" fmla="*/ 33 w 679"/>
                <a:gd name="T61" fmla="*/ 487 h 685"/>
                <a:gd name="T62" fmla="*/ 15 w 679"/>
                <a:gd name="T63" fmla="*/ 442 h 685"/>
                <a:gd name="T64" fmla="*/ 4 w 679"/>
                <a:gd name="T65" fmla="*/ 392 h 685"/>
                <a:gd name="T66" fmla="*/ 0 w 679"/>
                <a:gd name="T67" fmla="*/ 342 h 685"/>
                <a:gd name="T68" fmla="*/ 4 w 679"/>
                <a:gd name="T69" fmla="*/ 291 h 685"/>
                <a:gd name="T70" fmla="*/ 15 w 679"/>
                <a:gd name="T71" fmla="*/ 243 h 685"/>
                <a:gd name="T72" fmla="*/ 33 w 679"/>
                <a:gd name="T73" fmla="*/ 197 h 685"/>
                <a:gd name="T74" fmla="*/ 55 w 679"/>
                <a:gd name="T75" fmla="*/ 155 h 685"/>
                <a:gd name="T76" fmla="*/ 84 w 679"/>
                <a:gd name="T77" fmla="*/ 118 h 685"/>
                <a:gd name="T78" fmla="*/ 117 w 679"/>
                <a:gd name="T79" fmla="*/ 84 h 685"/>
                <a:gd name="T80" fmla="*/ 155 w 679"/>
                <a:gd name="T81" fmla="*/ 55 h 685"/>
                <a:gd name="T82" fmla="*/ 197 w 679"/>
                <a:gd name="T83" fmla="*/ 31 h 685"/>
                <a:gd name="T84" fmla="*/ 241 w 679"/>
                <a:gd name="T85" fmla="*/ 14 h 685"/>
                <a:gd name="T86" fmla="*/ 290 w 679"/>
                <a:gd name="T87" fmla="*/ 4 h 685"/>
                <a:gd name="T88" fmla="*/ 340 w 679"/>
                <a:gd name="T89" fmla="*/ 0 h 685"/>
              </a:gdLst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</a:cxnLst>
              <a:rect l="0" t="0" r="r" b="b"/>
              <a:pathLst>
                <a:path w="679" h="685">
                  <a:moveTo>
                    <a:pt x="340" y="0"/>
                  </a:moveTo>
                  <a:lnTo>
                    <a:pt x="390" y="4"/>
                  </a:lnTo>
                  <a:lnTo>
                    <a:pt x="438" y="14"/>
                  </a:lnTo>
                  <a:lnTo>
                    <a:pt x="482" y="31"/>
                  </a:lnTo>
                  <a:lnTo>
                    <a:pt x="524" y="55"/>
                  </a:lnTo>
                  <a:lnTo>
                    <a:pt x="562" y="84"/>
                  </a:lnTo>
                  <a:lnTo>
                    <a:pt x="596" y="118"/>
                  </a:lnTo>
                  <a:lnTo>
                    <a:pt x="624" y="155"/>
                  </a:lnTo>
                  <a:lnTo>
                    <a:pt x="648" y="197"/>
                  </a:lnTo>
                  <a:lnTo>
                    <a:pt x="665" y="243"/>
                  </a:lnTo>
                  <a:lnTo>
                    <a:pt x="675" y="291"/>
                  </a:lnTo>
                  <a:lnTo>
                    <a:pt x="679" y="342"/>
                  </a:lnTo>
                  <a:lnTo>
                    <a:pt x="675" y="392"/>
                  </a:lnTo>
                  <a:lnTo>
                    <a:pt x="665" y="442"/>
                  </a:lnTo>
                  <a:lnTo>
                    <a:pt x="648" y="487"/>
                  </a:lnTo>
                  <a:lnTo>
                    <a:pt x="624" y="530"/>
                  </a:lnTo>
                  <a:lnTo>
                    <a:pt x="596" y="567"/>
                  </a:lnTo>
                  <a:lnTo>
                    <a:pt x="562" y="601"/>
                  </a:lnTo>
                  <a:lnTo>
                    <a:pt x="524" y="629"/>
                  </a:lnTo>
                  <a:lnTo>
                    <a:pt x="482" y="654"/>
                  </a:lnTo>
                  <a:lnTo>
                    <a:pt x="438" y="670"/>
                  </a:lnTo>
                  <a:lnTo>
                    <a:pt x="390" y="681"/>
                  </a:lnTo>
                  <a:lnTo>
                    <a:pt x="340" y="685"/>
                  </a:lnTo>
                  <a:lnTo>
                    <a:pt x="290" y="681"/>
                  </a:lnTo>
                  <a:lnTo>
                    <a:pt x="241" y="670"/>
                  </a:lnTo>
                  <a:lnTo>
                    <a:pt x="197" y="654"/>
                  </a:lnTo>
                  <a:lnTo>
                    <a:pt x="155" y="629"/>
                  </a:lnTo>
                  <a:lnTo>
                    <a:pt x="117" y="601"/>
                  </a:lnTo>
                  <a:lnTo>
                    <a:pt x="84" y="567"/>
                  </a:lnTo>
                  <a:lnTo>
                    <a:pt x="55" y="530"/>
                  </a:lnTo>
                  <a:lnTo>
                    <a:pt x="33" y="487"/>
                  </a:lnTo>
                  <a:lnTo>
                    <a:pt x="15" y="442"/>
                  </a:lnTo>
                  <a:lnTo>
                    <a:pt x="4" y="392"/>
                  </a:lnTo>
                  <a:lnTo>
                    <a:pt x="0" y="342"/>
                  </a:lnTo>
                  <a:lnTo>
                    <a:pt x="4" y="291"/>
                  </a:lnTo>
                  <a:lnTo>
                    <a:pt x="15" y="243"/>
                  </a:lnTo>
                  <a:lnTo>
                    <a:pt x="33" y="197"/>
                  </a:lnTo>
                  <a:lnTo>
                    <a:pt x="55" y="155"/>
                  </a:lnTo>
                  <a:lnTo>
                    <a:pt x="84" y="118"/>
                  </a:lnTo>
                  <a:lnTo>
                    <a:pt x="117" y="84"/>
                  </a:lnTo>
                  <a:lnTo>
                    <a:pt x="155" y="55"/>
                  </a:lnTo>
                  <a:lnTo>
                    <a:pt x="197" y="31"/>
                  </a:lnTo>
                  <a:lnTo>
                    <a:pt x="241" y="14"/>
                  </a:lnTo>
                  <a:lnTo>
                    <a:pt x="290" y="4"/>
                  </a:lnTo>
                  <a:lnTo>
                    <a:pt x="340" y="0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</a:ln>
          </p:spPr>
          <p:txBody>
            <a:bodyPr vert="horz" wrap="square" lIns="91440" tIns="45720" rIns="91440" bIns="45720" anchor="t" anchorCtr="0">
              <a:prstTxWarp prst="textNoShape">
                <a:avLst/>
              </a:prstTxWarp>
            </a:bodyPr>
            <a:lstStyle/>
            <a:p>
              <a:pPr lvl="0">
                <a:defRPr lang="ko-KR" altLang="en-US"/>
              </a:pPr>
              <a:endParaRPr lang="ko-KR" altLang="en-US"/>
            </a:p>
          </p:txBody>
        </p:sp>
        <p:sp>
          <p:nvSpPr>
            <p:cNvPr id="44" name="Freeform 7"/>
            <p:cNvSpPr/>
            <p:nvPr/>
          </p:nvSpPr>
          <p:spPr>
            <a:xfrm>
              <a:off x="12371388" y="2903538"/>
              <a:ext cx="523875" cy="992187"/>
            </a:xfrm>
            <a:custGeom>
              <a:avLst/>
              <a:gdLst>
                <a:gd name="T0" fmla="*/ 650 w 1319"/>
                <a:gd name="T1" fmla="*/ 370 h 2501"/>
                <a:gd name="T2" fmla="*/ 948 w 1319"/>
                <a:gd name="T3" fmla="*/ 24 h 2501"/>
                <a:gd name="T4" fmla="*/ 997 w 1319"/>
                <a:gd name="T5" fmla="*/ 66 h 2501"/>
                <a:gd name="T6" fmla="*/ 1048 w 1319"/>
                <a:gd name="T7" fmla="*/ 119 h 2501"/>
                <a:gd name="T8" fmla="*/ 1098 w 1319"/>
                <a:gd name="T9" fmla="*/ 184 h 2501"/>
                <a:gd name="T10" fmla="*/ 1148 w 1319"/>
                <a:gd name="T11" fmla="*/ 264 h 2501"/>
                <a:gd name="T12" fmla="*/ 1194 w 1319"/>
                <a:gd name="T13" fmla="*/ 359 h 2501"/>
                <a:gd name="T14" fmla="*/ 1236 w 1319"/>
                <a:gd name="T15" fmla="*/ 471 h 2501"/>
                <a:gd name="T16" fmla="*/ 1270 w 1319"/>
                <a:gd name="T17" fmla="*/ 601 h 2501"/>
                <a:gd name="T18" fmla="*/ 1296 w 1319"/>
                <a:gd name="T19" fmla="*/ 750 h 2501"/>
                <a:gd name="T20" fmla="*/ 1313 w 1319"/>
                <a:gd name="T21" fmla="*/ 920 h 2501"/>
                <a:gd name="T22" fmla="*/ 1319 w 1319"/>
                <a:gd name="T23" fmla="*/ 1112 h 2501"/>
                <a:gd name="T24" fmla="*/ 1307 w 1319"/>
                <a:gd name="T25" fmla="*/ 1164 h 2501"/>
                <a:gd name="T26" fmla="*/ 1276 w 1319"/>
                <a:gd name="T27" fmla="*/ 1205 h 2501"/>
                <a:gd name="T28" fmla="*/ 1231 w 1319"/>
                <a:gd name="T29" fmla="*/ 1232 h 2501"/>
                <a:gd name="T30" fmla="*/ 1177 w 1319"/>
                <a:gd name="T31" fmla="*/ 1241 h 2501"/>
                <a:gd name="T32" fmla="*/ 1125 w 1319"/>
                <a:gd name="T33" fmla="*/ 1229 h 2501"/>
                <a:gd name="T34" fmla="*/ 1083 w 1319"/>
                <a:gd name="T35" fmla="*/ 1199 h 2501"/>
                <a:gd name="T36" fmla="*/ 1055 w 1319"/>
                <a:gd name="T37" fmla="*/ 1154 h 2501"/>
                <a:gd name="T38" fmla="*/ 1046 w 1319"/>
                <a:gd name="T39" fmla="*/ 1100 h 2501"/>
                <a:gd name="T40" fmla="*/ 1042 w 1319"/>
                <a:gd name="T41" fmla="*/ 929 h 2501"/>
                <a:gd name="T42" fmla="*/ 1029 w 1319"/>
                <a:gd name="T43" fmla="*/ 777 h 2501"/>
                <a:gd name="T44" fmla="*/ 1009 w 1319"/>
                <a:gd name="T45" fmla="*/ 645 h 2501"/>
                <a:gd name="T46" fmla="*/ 997 w 1319"/>
                <a:gd name="T47" fmla="*/ 1038 h 2501"/>
                <a:gd name="T48" fmla="*/ 985 w 1319"/>
                <a:gd name="T49" fmla="*/ 1112 h 2501"/>
                <a:gd name="T50" fmla="*/ 959 w 1319"/>
                <a:gd name="T51" fmla="*/ 1182 h 2501"/>
                <a:gd name="T52" fmla="*/ 946 w 1319"/>
                <a:gd name="T53" fmla="*/ 2361 h 2501"/>
                <a:gd name="T54" fmla="*/ 930 w 1319"/>
                <a:gd name="T55" fmla="*/ 2422 h 2501"/>
                <a:gd name="T56" fmla="*/ 892 w 1319"/>
                <a:gd name="T57" fmla="*/ 2470 h 2501"/>
                <a:gd name="T58" fmla="*/ 836 w 1319"/>
                <a:gd name="T59" fmla="*/ 2498 h 2501"/>
                <a:gd name="T60" fmla="*/ 514 w 1319"/>
                <a:gd name="T61" fmla="*/ 2501 h 2501"/>
                <a:gd name="T62" fmla="*/ 460 w 1319"/>
                <a:gd name="T63" fmla="*/ 2491 h 2501"/>
                <a:gd name="T64" fmla="*/ 416 w 1319"/>
                <a:gd name="T65" fmla="*/ 2460 h 2501"/>
                <a:gd name="T66" fmla="*/ 385 w 1319"/>
                <a:gd name="T67" fmla="*/ 2416 h 2501"/>
                <a:gd name="T68" fmla="*/ 373 w 1319"/>
                <a:gd name="T69" fmla="*/ 2363 h 2501"/>
                <a:gd name="T70" fmla="*/ 355 w 1319"/>
                <a:gd name="T71" fmla="*/ 1198 h 2501"/>
                <a:gd name="T72" fmla="*/ 331 w 1319"/>
                <a:gd name="T73" fmla="*/ 1109 h 2501"/>
                <a:gd name="T74" fmla="*/ 328 w 1319"/>
                <a:gd name="T75" fmla="*/ 613 h 2501"/>
                <a:gd name="T76" fmla="*/ 299 w 1319"/>
                <a:gd name="T77" fmla="*/ 713 h 2501"/>
                <a:gd name="T78" fmla="*/ 284 w 1319"/>
                <a:gd name="T79" fmla="*/ 828 h 2501"/>
                <a:gd name="T80" fmla="*/ 277 w 1319"/>
                <a:gd name="T81" fmla="*/ 959 h 2501"/>
                <a:gd name="T82" fmla="*/ 275 w 1319"/>
                <a:gd name="T83" fmla="*/ 1106 h 2501"/>
                <a:gd name="T84" fmla="*/ 265 w 1319"/>
                <a:gd name="T85" fmla="*/ 1160 h 2501"/>
                <a:gd name="T86" fmla="*/ 235 w 1319"/>
                <a:gd name="T87" fmla="*/ 1205 h 2501"/>
                <a:gd name="T88" fmla="*/ 191 w 1319"/>
                <a:gd name="T89" fmla="*/ 1236 h 2501"/>
                <a:gd name="T90" fmla="*/ 137 w 1319"/>
                <a:gd name="T91" fmla="*/ 1247 h 2501"/>
                <a:gd name="T92" fmla="*/ 83 w 1319"/>
                <a:gd name="T93" fmla="*/ 1236 h 2501"/>
                <a:gd name="T94" fmla="*/ 39 w 1319"/>
                <a:gd name="T95" fmla="*/ 1206 h 2501"/>
                <a:gd name="T96" fmla="*/ 11 w 1319"/>
                <a:gd name="T97" fmla="*/ 1162 h 2501"/>
                <a:gd name="T98" fmla="*/ 0 w 1319"/>
                <a:gd name="T99" fmla="*/ 1106 h 2501"/>
                <a:gd name="T100" fmla="*/ 5 w 1319"/>
                <a:gd name="T101" fmla="*/ 915 h 2501"/>
                <a:gd name="T102" fmla="*/ 21 w 1319"/>
                <a:gd name="T103" fmla="*/ 745 h 2501"/>
                <a:gd name="T104" fmla="*/ 48 w 1319"/>
                <a:gd name="T105" fmla="*/ 595 h 2501"/>
                <a:gd name="T106" fmla="*/ 81 w 1319"/>
                <a:gd name="T107" fmla="*/ 465 h 2501"/>
                <a:gd name="T108" fmla="*/ 121 w 1319"/>
                <a:gd name="T109" fmla="*/ 353 h 2501"/>
                <a:gd name="T110" fmla="*/ 166 w 1319"/>
                <a:gd name="T111" fmla="*/ 258 h 2501"/>
                <a:gd name="T112" fmla="*/ 213 w 1319"/>
                <a:gd name="T113" fmla="*/ 178 h 2501"/>
                <a:gd name="T114" fmla="*/ 263 w 1319"/>
                <a:gd name="T115" fmla="*/ 112 h 2501"/>
                <a:gd name="T116" fmla="*/ 314 w 1319"/>
                <a:gd name="T117" fmla="*/ 59 h 2501"/>
                <a:gd name="T118" fmla="*/ 361 w 1319"/>
                <a:gd name="T119" fmla="*/ 17 h 2501"/>
              </a:gdLst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</a:cxnLst>
              <a:rect l="0" t="0" r="r" b="b"/>
              <a:pathLst>
                <a:path w="1319" h="2501">
                  <a:moveTo>
                    <a:pt x="385" y="0"/>
                  </a:moveTo>
                  <a:lnTo>
                    <a:pt x="650" y="370"/>
                  </a:lnTo>
                  <a:lnTo>
                    <a:pt x="925" y="7"/>
                  </a:lnTo>
                  <a:lnTo>
                    <a:pt x="948" y="24"/>
                  </a:lnTo>
                  <a:lnTo>
                    <a:pt x="973" y="44"/>
                  </a:lnTo>
                  <a:lnTo>
                    <a:pt x="997" y="66"/>
                  </a:lnTo>
                  <a:lnTo>
                    <a:pt x="1023" y="90"/>
                  </a:lnTo>
                  <a:lnTo>
                    <a:pt x="1048" y="119"/>
                  </a:lnTo>
                  <a:lnTo>
                    <a:pt x="1073" y="151"/>
                  </a:lnTo>
                  <a:lnTo>
                    <a:pt x="1098" y="184"/>
                  </a:lnTo>
                  <a:lnTo>
                    <a:pt x="1123" y="223"/>
                  </a:lnTo>
                  <a:lnTo>
                    <a:pt x="1148" y="264"/>
                  </a:lnTo>
                  <a:lnTo>
                    <a:pt x="1171" y="310"/>
                  </a:lnTo>
                  <a:lnTo>
                    <a:pt x="1194" y="359"/>
                  </a:lnTo>
                  <a:lnTo>
                    <a:pt x="1215" y="413"/>
                  </a:lnTo>
                  <a:lnTo>
                    <a:pt x="1236" y="471"/>
                  </a:lnTo>
                  <a:lnTo>
                    <a:pt x="1253" y="533"/>
                  </a:lnTo>
                  <a:lnTo>
                    <a:pt x="1270" y="601"/>
                  </a:lnTo>
                  <a:lnTo>
                    <a:pt x="1284" y="673"/>
                  </a:lnTo>
                  <a:lnTo>
                    <a:pt x="1296" y="750"/>
                  </a:lnTo>
                  <a:lnTo>
                    <a:pt x="1306" y="832"/>
                  </a:lnTo>
                  <a:lnTo>
                    <a:pt x="1313" y="920"/>
                  </a:lnTo>
                  <a:lnTo>
                    <a:pt x="1318" y="1014"/>
                  </a:lnTo>
                  <a:lnTo>
                    <a:pt x="1319" y="1112"/>
                  </a:lnTo>
                  <a:lnTo>
                    <a:pt x="1315" y="1140"/>
                  </a:lnTo>
                  <a:lnTo>
                    <a:pt x="1307" y="1164"/>
                  </a:lnTo>
                  <a:lnTo>
                    <a:pt x="1294" y="1186"/>
                  </a:lnTo>
                  <a:lnTo>
                    <a:pt x="1276" y="1205"/>
                  </a:lnTo>
                  <a:lnTo>
                    <a:pt x="1255" y="1221"/>
                  </a:lnTo>
                  <a:lnTo>
                    <a:pt x="1231" y="1232"/>
                  </a:lnTo>
                  <a:lnTo>
                    <a:pt x="1205" y="1239"/>
                  </a:lnTo>
                  <a:lnTo>
                    <a:pt x="1177" y="1241"/>
                  </a:lnTo>
                  <a:lnTo>
                    <a:pt x="1150" y="1238"/>
                  </a:lnTo>
                  <a:lnTo>
                    <a:pt x="1125" y="1229"/>
                  </a:lnTo>
                  <a:lnTo>
                    <a:pt x="1102" y="1217"/>
                  </a:lnTo>
                  <a:lnTo>
                    <a:pt x="1083" y="1199"/>
                  </a:lnTo>
                  <a:lnTo>
                    <a:pt x="1067" y="1179"/>
                  </a:lnTo>
                  <a:lnTo>
                    <a:pt x="1055" y="1154"/>
                  </a:lnTo>
                  <a:lnTo>
                    <a:pt x="1048" y="1128"/>
                  </a:lnTo>
                  <a:lnTo>
                    <a:pt x="1046" y="1100"/>
                  </a:lnTo>
                  <a:lnTo>
                    <a:pt x="1045" y="1012"/>
                  </a:lnTo>
                  <a:lnTo>
                    <a:pt x="1042" y="929"/>
                  </a:lnTo>
                  <a:lnTo>
                    <a:pt x="1036" y="851"/>
                  </a:lnTo>
                  <a:lnTo>
                    <a:pt x="1029" y="777"/>
                  </a:lnTo>
                  <a:lnTo>
                    <a:pt x="1020" y="708"/>
                  </a:lnTo>
                  <a:lnTo>
                    <a:pt x="1009" y="645"/>
                  </a:lnTo>
                  <a:lnTo>
                    <a:pt x="997" y="589"/>
                  </a:lnTo>
                  <a:lnTo>
                    <a:pt x="997" y="1038"/>
                  </a:lnTo>
                  <a:lnTo>
                    <a:pt x="993" y="1075"/>
                  </a:lnTo>
                  <a:lnTo>
                    <a:pt x="985" y="1112"/>
                  </a:lnTo>
                  <a:lnTo>
                    <a:pt x="972" y="1147"/>
                  </a:lnTo>
                  <a:lnTo>
                    <a:pt x="959" y="1182"/>
                  </a:lnTo>
                  <a:lnTo>
                    <a:pt x="946" y="1213"/>
                  </a:lnTo>
                  <a:lnTo>
                    <a:pt x="946" y="2361"/>
                  </a:lnTo>
                  <a:lnTo>
                    <a:pt x="942" y="2393"/>
                  </a:lnTo>
                  <a:lnTo>
                    <a:pt x="930" y="2422"/>
                  </a:lnTo>
                  <a:lnTo>
                    <a:pt x="914" y="2448"/>
                  </a:lnTo>
                  <a:lnTo>
                    <a:pt x="892" y="2470"/>
                  </a:lnTo>
                  <a:lnTo>
                    <a:pt x="866" y="2487"/>
                  </a:lnTo>
                  <a:lnTo>
                    <a:pt x="836" y="2498"/>
                  </a:lnTo>
                  <a:lnTo>
                    <a:pt x="805" y="2501"/>
                  </a:lnTo>
                  <a:lnTo>
                    <a:pt x="514" y="2501"/>
                  </a:lnTo>
                  <a:lnTo>
                    <a:pt x="486" y="2499"/>
                  </a:lnTo>
                  <a:lnTo>
                    <a:pt x="460" y="2491"/>
                  </a:lnTo>
                  <a:lnTo>
                    <a:pt x="436" y="2477"/>
                  </a:lnTo>
                  <a:lnTo>
                    <a:pt x="416" y="2460"/>
                  </a:lnTo>
                  <a:lnTo>
                    <a:pt x="398" y="2440"/>
                  </a:lnTo>
                  <a:lnTo>
                    <a:pt x="385" y="2416"/>
                  </a:lnTo>
                  <a:lnTo>
                    <a:pt x="377" y="2391"/>
                  </a:lnTo>
                  <a:lnTo>
                    <a:pt x="373" y="2363"/>
                  </a:lnTo>
                  <a:lnTo>
                    <a:pt x="373" y="1238"/>
                  </a:lnTo>
                  <a:lnTo>
                    <a:pt x="355" y="1198"/>
                  </a:lnTo>
                  <a:lnTo>
                    <a:pt x="341" y="1154"/>
                  </a:lnTo>
                  <a:lnTo>
                    <a:pt x="331" y="1109"/>
                  </a:lnTo>
                  <a:lnTo>
                    <a:pt x="328" y="1062"/>
                  </a:lnTo>
                  <a:lnTo>
                    <a:pt x="328" y="613"/>
                  </a:lnTo>
                  <a:lnTo>
                    <a:pt x="312" y="661"/>
                  </a:lnTo>
                  <a:lnTo>
                    <a:pt x="299" y="713"/>
                  </a:lnTo>
                  <a:lnTo>
                    <a:pt x="291" y="768"/>
                  </a:lnTo>
                  <a:lnTo>
                    <a:pt x="284" y="828"/>
                  </a:lnTo>
                  <a:lnTo>
                    <a:pt x="279" y="892"/>
                  </a:lnTo>
                  <a:lnTo>
                    <a:pt x="277" y="959"/>
                  </a:lnTo>
                  <a:lnTo>
                    <a:pt x="275" y="1030"/>
                  </a:lnTo>
                  <a:lnTo>
                    <a:pt x="275" y="1106"/>
                  </a:lnTo>
                  <a:lnTo>
                    <a:pt x="272" y="1134"/>
                  </a:lnTo>
                  <a:lnTo>
                    <a:pt x="265" y="1160"/>
                  </a:lnTo>
                  <a:lnTo>
                    <a:pt x="252" y="1185"/>
                  </a:lnTo>
                  <a:lnTo>
                    <a:pt x="235" y="1205"/>
                  </a:lnTo>
                  <a:lnTo>
                    <a:pt x="215" y="1223"/>
                  </a:lnTo>
                  <a:lnTo>
                    <a:pt x="191" y="1236"/>
                  </a:lnTo>
                  <a:lnTo>
                    <a:pt x="164" y="1245"/>
                  </a:lnTo>
                  <a:lnTo>
                    <a:pt x="137" y="1247"/>
                  </a:lnTo>
                  <a:lnTo>
                    <a:pt x="110" y="1245"/>
                  </a:lnTo>
                  <a:lnTo>
                    <a:pt x="83" y="1236"/>
                  </a:lnTo>
                  <a:lnTo>
                    <a:pt x="59" y="1223"/>
                  </a:lnTo>
                  <a:lnTo>
                    <a:pt x="39" y="1206"/>
                  </a:lnTo>
                  <a:lnTo>
                    <a:pt x="22" y="1186"/>
                  </a:lnTo>
                  <a:lnTo>
                    <a:pt x="11" y="1162"/>
                  </a:lnTo>
                  <a:lnTo>
                    <a:pt x="2" y="1135"/>
                  </a:lnTo>
                  <a:lnTo>
                    <a:pt x="0" y="1106"/>
                  </a:lnTo>
                  <a:lnTo>
                    <a:pt x="1" y="1008"/>
                  </a:lnTo>
                  <a:lnTo>
                    <a:pt x="5" y="915"/>
                  </a:lnTo>
                  <a:lnTo>
                    <a:pt x="12" y="827"/>
                  </a:lnTo>
                  <a:lnTo>
                    <a:pt x="21" y="745"/>
                  </a:lnTo>
                  <a:lnTo>
                    <a:pt x="33" y="667"/>
                  </a:lnTo>
                  <a:lnTo>
                    <a:pt x="48" y="595"/>
                  </a:lnTo>
                  <a:lnTo>
                    <a:pt x="63" y="527"/>
                  </a:lnTo>
                  <a:lnTo>
                    <a:pt x="81" y="465"/>
                  </a:lnTo>
                  <a:lnTo>
                    <a:pt x="100" y="407"/>
                  </a:lnTo>
                  <a:lnTo>
                    <a:pt x="121" y="353"/>
                  </a:lnTo>
                  <a:lnTo>
                    <a:pt x="143" y="304"/>
                  </a:lnTo>
                  <a:lnTo>
                    <a:pt x="166" y="258"/>
                  </a:lnTo>
                  <a:lnTo>
                    <a:pt x="189" y="216"/>
                  </a:lnTo>
                  <a:lnTo>
                    <a:pt x="213" y="178"/>
                  </a:lnTo>
                  <a:lnTo>
                    <a:pt x="238" y="143"/>
                  </a:lnTo>
                  <a:lnTo>
                    <a:pt x="263" y="112"/>
                  </a:lnTo>
                  <a:lnTo>
                    <a:pt x="288" y="83"/>
                  </a:lnTo>
                  <a:lnTo>
                    <a:pt x="314" y="59"/>
                  </a:lnTo>
                  <a:lnTo>
                    <a:pt x="337" y="36"/>
                  </a:lnTo>
                  <a:lnTo>
                    <a:pt x="361" y="17"/>
                  </a:lnTo>
                  <a:lnTo>
                    <a:pt x="385" y="0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</a:ln>
          </p:spPr>
          <p:txBody>
            <a:bodyPr vert="horz" wrap="square" lIns="91440" tIns="45720" rIns="91440" bIns="45720" anchor="t" anchorCtr="0">
              <a:prstTxWarp prst="textNoShape">
                <a:avLst/>
              </a:prstTxWarp>
            </a:bodyPr>
            <a:lstStyle/>
            <a:p>
              <a:pPr lvl="0">
                <a:defRPr lang="ko-KR" altLang="en-US"/>
              </a:pPr>
              <a:endParaRPr lang="ko-KR" altLang="en-US"/>
            </a:p>
          </p:txBody>
        </p:sp>
        <p:sp>
          <p:nvSpPr>
            <p:cNvPr id="45" name="Freeform 8"/>
            <p:cNvSpPr/>
            <p:nvPr/>
          </p:nvSpPr>
          <p:spPr>
            <a:xfrm>
              <a:off x="12546013" y="2841625"/>
              <a:ext cx="171450" cy="76200"/>
            </a:xfrm>
            <a:custGeom>
              <a:avLst/>
              <a:gdLst>
                <a:gd name="T0" fmla="*/ 217 w 433"/>
                <a:gd name="T1" fmla="*/ 0 h 191"/>
                <a:gd name="T2" fmla="*/ 242 w 433"/>
                <a:gd name="T3" fmla="*/ 2 h 191"/>
                <a:gd name="T4" fmla="*/ 265 w 433"/>
                <a:gd name="T5" fmla="*/ 13 h 191"/>
                <a:gd name="T6" fmla="*/ 284 w 433"/>
                <a:gd name="T7" fmla="*/ 28 h 191"/>
                <a:gd name="T8" fmla="*/ 298 w 433"/>
                <a:gd name="T9" fmla="*/ 48 h 191"/>
                <a:gd name="T10" fmla="*/ 379 w 433"/>
                <a:gd name="T11" fmla="*/ 13 h 191"/>
                <a:gd name="T12" fmla="*/ 391 w 433"/>
                <a:gd name="T13" fmla="*/ 11 h 191"/>
                <a:gd name="T14" fmla="*/ 405 w 433"/>
                <a:gd name="T15" fmla="*/ 12 h 191"/>
                <a:gd name="T16" fmla="*/ 416 w 433"/>
                <a:gd name="T17" fmla="*/ 17 h 191"/>
                <a:gd name="T18" fmla="*/ 425 w 433"/>
                <a:gd name="T19" fmla="*/ 25 h 191"/>
                <a:gd name="T20" fmla="*/ 431 w 433"/>
                <a:gd name="T21" fmla="*/ 36 h 191"/>
                <a:gd name="T22" fmla="*/ 433 w 433"/>
                <a:gd name="T23" fmla="*/ 49 h 191"/>
                <a:gd name="T24" fmla="*/ 433 w 433"/>
                <a:gd name="T25" fmla="*/ 150 h 191"/>
                <a:gd name="T26" fmla="*/ 431 w 433"/>
                <a:gd name="T27" fmla="*/ 162 h 191"/>
                <a:gd name="T28" fmla="*/ 426 w 433"/>
                <a:gd name="T29" fmla="*/ 172 h 191"/>
                <a:gd name="T30" fmla="*/ 418 w 433"/>
                <a:gd name="T31" fmla="*/ 180 h 191"/>
                <a:gd name="T32" fmla="*/ 407 w 433"/>
                <a:gd name="T33" fmla="*/ 186 h 191"/>
                <a:gd name="T34" fmla="*/ 395 w 433"/>
                <a:gd name="T35" fmla="*/ 189 h 191"/>
                <a:gd name="T36" fmla="*/ 383 w 433"/>
                <a:gd name="T37" fmla="*/ 188 h 191"/>
                <a:gd name="T38" fmla="*/ 358 w 433"/>
                <a:gd name="T39" fmla="*/ 179 h 191"/>
                <a:gd name="T40" fmla="*/ 332 w 433"/>
                <a:gd name="T41" fmla="*/ 172 h 191"/>
                <a:gd name="T42" fmla="*/ 308 w 433"/>
                <a:gd name="T43" fmla="*/ 165 h 191"/>
                <a:gd name="T44" fmla="*/ 289 w 433"/>
                <a:gd name="T45" fmla="*/ 159 h 191"/>
                <a:gd name="T46" fmla="*/ 273 w 433"/>
                <a:gd name="T47" fmla="*/ 172 h 191"/>
                <a:gd name="T48" fmla="*/ 257 w 433"/>
                <a:gd name="T49" fmla="*/ 183 h 191"/>
                <a:gd name="T50" fmla="*/ 238 w 433"/>
                <a:gd name="T51" fmla="*/ 189 h 191"/>
                <a:gd name="T52" fmla="*/ 217 w 433"/>
                <a:gd name="T53" fmla="*/ 191 h 191"/>
                <a:gd name="T54" fmla="*/ 196 w 433"/>
                <a:gd name="T55" fmla="*/ 189 h 191"/>
                <a:gd name="T56" fmla="*/ 175 w 433"/>
                <a:gd name="T57" fmla="*/ 182 h 191"/>
                <a:gd name="T58" fmla="*/ 159 w 433"/>
                <a:gd name="T59" fmla="*/ 171 h 191"/>
                <a:gd name="T60" fmla="*/ 143 w 433"/>
                <a:gd name="T61" fmla="*/ 156 h 191"/>
                <a:gd name="T62" fmla="*/ 124 w 433"/>
                <a:gd name="T63" fmla="*/ 162 h 191"/>
                <a:gd name="T64" fmla="*/ 100 w 433"/>
                <a:gd name="T65" fmla="*/ 170 h 191"/>
                <a:gd name="T66" fmla="*/ 75 w 433"/>
                <a:gd name="T67" fmla="*/ 177 h 191"/>
                <a:gd name="T68" fmla="*/ 50 w 433"/>
                <a:gd name="T69" fmla="*/ 185 h 191"/>
                <a:gd name="T70" fmla="*/ 38 w 433"/>
                <a:gd name="T71" fmla="*/ 186 h 191"/>
                <a:gd name="T72" fmla="*/ 28 w 433"/>
                <a:gd name="T73" fmla="*/ 185 h 191"/>
                <a:gd name="T74" fmla="*/ 17 w 433"/>
                <a:gd name="T75" fmla="*/ 179 h 191"/>
                <a:gd name="T76" fmla="*/ 9 w 433"/>
                <a:gd name="T77" fmla="*/ 171 h 191"/>
                <a:gd name="T78" fmla="*/ 3 w 433"/>
                <a:gd name="T79" fmla="*/ 160 h 191"/>
                <a:gd name="T80" fmla="*/ 0 w 433"/>
                <a:gd name="T81" fmla="*/ 148 h 191"/>
                <a:gd name="T82" fmla="*/ 0 w 433"/>
                <a:gd name="T83" fmla="*/ 47 h 191"/>
                <a:gd name="T84" fmla="*/ 3 w 433"/>
                <a:gd name="T85" fmla="*/ 35 h 191"/>
                <a:gd name="T86" fmla="*/ 9 w 433"/>
                <a:gd name="T87" fmla="*/ 24 h 191"/>
                <a:gd name="T88" fmla="*/ 18 w 433"/>
                <a:gd name="T89" fmla="*/ 16 h 191"/>
                <a:gd name="T90" fmla="*/ 30 w 433"/>
                <a:gd name="T91" fmla="*/ 10 h 191"/>
                <a:gd name="T92" fmla="*/ 42 w 433"/>
                <a:gd name="T93" fmla="*/ 8 h 191"/>
                <a:gd name="T94" fmla="*/ 54 w 433"/>
                <a:gd name="T95" fmla="*/ 12 h 191"/>
                <a:gd name="T96" fmla="*/ 135 w 433"/>
                <a:gd name="T97" fmla="*/ 47 h 191"/>
                <a:gd name="T98" fmla="*/ 149 w 433"/>
                <a:gd name="T99" fmla="*/ 28 h 191"/>
                <a:gd name="T100" fmla="*/ 168 w 433"/>
                <a:gd name="T101" fmla="*/ 13 h 191"/>
                <a:gd name="T102" fmla="*/ 191 w 433"/>
                <a:gd name="T103" fmla="*/ 2 h 191"/>
                <a:gd name="T104" fmla="*/ 217 w 433"/>
                <a:gd name="T105" fmla="*/ 0 h 191"/>
              </a:gdLst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</a:cxnLst>
              <a:rect l="0" t="0" r="r" b="b"/>
              <a:pathLst>
                <a:path w="433" h="191">
                  <a:moveTo>
                    <a:pt x="217" y="0"/>
                  </a:moveTo>
                  <a:lnTo>
                    <a:pt x="242" y="2"/>
                  </a:lnTo>
                  <a:lnTo>
                    <a:pt x="265" y="13"/>
                  </a:lnTo>
                  <a:lnTo>
                    <a:pt x="284" y="28"/>
                  </a:lnTo>
                  <a:lnTo>
                    <a:pt x="298" y="48"/>
                  </a:lnTo>
                  <a:lnTo>
                    <a:pt x="379" y="13"/>
                  </a:lnTo>
                  <a:lnTo>
                    <a:pt x="391" y="11"/>
                  </a:lnTo>
                  <a:lnTo>
                    <a:pt x="405" y="12"/>
                  </a:lnTo>
                  <a:lnTo>
                    <a:pt x="416" y="17"/>
                  </a:lnTo>
                  <a:lnTo>
                    <a:pt x="425" y="25"/>
                  </a:lnTo>
                  <a:lnTo>
                    <a:pt x="431" y="36"/>
                  </a:lnTo>
                  <a:lnTo>
                    <a:pt x="433" y="49"/>
                  </a:lnTo>
                  <a:lnTo>
                    <a:pt x="433" y="150"/>
                  </a:lnTo>
                  <a:lnTo>
                    <a:pt x="431" y="162"/>
                  </a:lnTo>
                  <a:lnTo>
                    <a:pt x="426" y="172"/>
                  </a:lnTo>
                  <a:lnTo>
                    <a:pt x="418" y="180"/>
                  </a:lnTo>
                  <a:lnTo>
                    <a:pt x="407" y="186"/>
                  </a:lnTo>
                  <a:lnTo>
                    <a:pt x="395" y="189"/>
                  </a:lnTo>
                  <a:lnTo>
                    <a:pt x="383" y="188"/>
                  </a:lnTo>
                  <a:lnTo>
                    <a:pt x="358" y="179"/>
                  </a:lnTo>
                  <a:lnTo>
                    <a:pt x="332" y="172"/>
                  </a:lnTo>
                  <a:lnTo>
                    <a:pt x="308" y="165"/>
                  </a:lnTo>
                  <a:lnTo>
                    <a:pt x="289" y="159"/>
                  </a:lnTo>
                  <a:lnTo>
                    <a:pt x="273" y="172"/>
                  </a:lnTo>
                  <a:lnTo>
                    <a:pt x="257" y="183"/>
                  </a:lnTo>
                  <a:lnTo>
                    <a:pt x="238" y="189"/>
                  </a:lnTo>
                  <a:lnTo>
                    <a:pt x="217" y="191"/>
                  </a:lnTo>
                  <a:lnTo>
                    <a:pt x="196" y="189"/>
                  </a:lnTo>
                  <a:lnTo>
                    <a:pt x="175" y="182"/>
                  </a:lnTo>
                  <a:lnTo>
                    <a:pt x="159" y="171"/>
                  </a:lnTo>
                  <a:lnTo>
                    <a:pt x="143" y="156"/>
                  </a:lnTo>
                  <a:lnTo>
                    <a:pt x="124" y="162"/>
                  </a:lnTo>
                  <a:lnTo>
                    <a:pt x="100" y="170"/>
                  </a:lnTo>
                  <a:lnTo>
                    <a:pt x="75" y="177"/>
                  </a:lnTo>
                  <a:lnTo>
                    <a:pt x="50" y="185"/>
                  </a:lnTo>
                  <a:lnTo>
                    <a:pt x="38" y="186"/>
                  </a:lnTo>
                  <a:lnTo>
                    <a:pt x="28" y="185"/>
                  </a:lnTo>
                  <a:lnTo>
                    <a:pt x="17" y="179"/>
                  </a:lnTo>
                  <a:lnTo>
                    <a:pt x="9" y="171"/>
                  </a:lnTo>
                  <a:lnTo>
                    <a:pt x="3" y="160"/>
                  </a:lnTo>
                  <a:lnTo>
                    <a:pt x="0" y="148"/>
                  </a:lnTo>
                  <a:lnTo>
                    <a:pt x="0" y="47"/>
                  </a:lnTo>
                  <a:lnTo>
                    <a:pt x="3" y="35"/>
                  </a:lnTo>
                  <a:lnTo>
                    <a:pt x="9" y="24"/>
                  </a:lnTo>
                  <a:lnTo>
                    <a:pt x="18" y="16"/>
                  </a:lnTo>
                  <a:lnTo>
                    <a:pt x="30" y="10"/>
                  </a:lnTo>
                  <a:lnTo>
                    <a:pt x="42" y="8"/>
                  </a:lnTo>
                  <a:lnTo>
                    <a:pt x="54" y="12"/>
                  </a:lnTo>
                  <a:lnTo>
                    <a:pt x="135" y="47"/>
                  </a:lnTo>
                  <a:lnTo>
                    <a:pt x="149" y="28"/>
                  </a:lnTo>
                  <a:lnTo>
                    <a:pt x="168" y="13"/>
                  </a:lnTo>
                  <a:lnTo>
                    <a:pt x="191" y="2"/>
                  </a:lnTo>
                  <a:lnTo>
                    <a:pt x="217" y="0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</a:ln>
          </p:spPr>
          <p:txBody>
            <a:bodyPr vert="horz" wrap="square" lIns="91440" tIns="45720" rIns="91440" bIns="45720" anchor="t" anchorCtr="0">
              <a:prstTxWarp prst="textNoShape">
                <a:avLst/>
              </a:prstTxWarp>
            </a:bodyPr>
            <a:lstStyle/>
            <a:p>
              <a:pPr lvl="0">
                <a:defRPr lang="ko-KR" altLang="en-US"/>
              </a:pPr>
              <a:endParaRPr lang="ko-KR" altLang="en-US"/>
            </a:p>
          </p:txBody>
        </p:sp>
        <p:sp>
          <p:nvSpPr>
            <p:cNvPr id="46" name="Freeform 9"/>
            <p:cNvSpPr/>
            <p:nvPr/>
          </p:nvSpPr>
          <p:spPr>
            <a:xfrm>
              <a:off x="11636375" y="2565400"/>
              <a:ext cx="273050" cy="274637"/>
            </a:xfrm>
            <a:custGeom>
              <a:avLst/>
              <a:gdLst>
                <a:gd name="T0" fmla="*/ 344 w 687"/>
                <a:gd name="T1" fmla="*/ 0 h 694"/>
                <a:gd name="T2" fmla="*/ 395 w 687"/>
                <a:gd name="T3" fmla="*/ 4 h 694"/>
                <a:gd name="T4" fmla="*/ 443 w 687"/>
                <a:gd name="T5" fmla="*/ 15 h 694"/>
                <a:gd name="T6" fmla="*/ 489 w 687"/>
                <a:gd name="T7" fmla="*/ 33 h 694"/>
                <a:gd name="T8" fmla="*/ 531 w 687"/>
                <a:gd name="T9" fmla="*/ 56 h 694"/>
                <a:gd name="T10" fmla="*/ 569 w 687"/>
                <a:gd name="T11" fmla="*/ 84 h 694"/>
                <a:gd name="T12" fmla="*/ 604 w 687"/>
                <a:gd name="T13" fmla="*/ 119 h 694"/>
                <a:gd name="T14" fmla="*/ 632 w 687"/>
                <a:gd name="T15" fmla="*/ 158 h 694"/>
                <a:gd name="T16" fmla="*/ 655 w 687"/>
                <a:gd name="T17" fmla="*/ 200 h 694"/>
                <a:gd name="T18" fmla="*/ 673 w 687"/>
                <a:gd name="T19" fmla="*/ 247 h 694"/>
                <a:gd name="T20" fmla="*/ 683 w 687"/>
                <a:gd name="T21" fmla="*/ 295 h 694"/>
                <a:gd name="T22" fmla="*/ 687 w 687"/>
                <a:gd name="T23" fmla="*/ 347 h 694"/>
                <a:gd name="T24" fmla="*/ 683 w 687"/>
                <a:gd name="T25" fmla="*/ 397 h 694"/>
                <a:gd name="T26" fmla="*/ 673 w 687"/>
                <a:gd name="T27" fmla="*/ 447 h 694"/>
                <a:gd name="T28" fmla="*/ 655 w 687"/>
                <a:gd name="T29" fmla="*/ 493 h 694"/>
                <a:gd name="T30" fmla="*/ 632 w 687"/>
                <a:gd name="T31" fmla="*/ 535 h 694"/>
                <a:gd name="T32" fmla="*/ 604 w 687"/>
                <a:gd name="T33" fmla="*/ 574 h 694"/>
                <a:gd name="T34" fmla="*/ 569 w 687"/>
                <a:gd name="T35" fmla="*/ 608 h 694"/>
                <a:gd name="T36" fmla="*/ 531 w 687"/>
                <a:gd name="T37" fmla="*/ 637 h 694"/>
                <a:gd name="T38" fmla="*/ 489 w 687"/>
                <a:gd name="T39" fmla="*/ 661 h 694"/>
                <a:gd name="T40" fmla="*/ 443 w 687"/>
                <a:gd name="T41" fmla="*/ 678 h 694"/>
                <a:gd name="T42" fmla="*/ 395 w 687"/>
                <a:gd name="T43" fmla="*/ 689 h 694"/>
                <a:gd name="T44" fmla="*/ 344 w 687"/>
                <a:gd name="T45" fmla="*/ 694 h 694"/>
                <a:gd name="T46" fmla="*/ 293 w 687"/>
                <a:gd name="T47" fmla="*/ 689 h 694"/>
                <a:gd name="T48" fmla="*/ 245 w 687"/>
                <a:gd name="T49" fmla="*/ 678 h 694"/>
                <a:gd name="T50" fmla="*/ 199 w 687"/>
                <a:gd name="T51" fmla="*/ 661 h 694"/>
                <a:gd name="T52" fmla="*/ 156 w 687"/>
                <a:gd name="T53" fmla="*/ 637 h 694"/>
                <a:gd name="T54" fmla="*/ 118 w 687"/>
                <a:gd name="T55" fmla="*/ 608 h 694"/>
                <a:gd name="T56" fmla="*/ 85 w 687"/>
                <a:gd name="T57" fmla="*/ 574 h 694"/>
                <a:gd name="T58" fmla="*/ 55 w 687"/>
                <a:gd name="T59" fmla="*/ 535 h 694"/>
                <a:gd name="T60" fmla="*/ 32 w 687"/>
                <a:gd name="T61" fmla="*/ 493 h 694"/>
                <a:gd name="T62" fmla="*/ 14 w 687"/>
                <a:gd name="T63" fmla="*/ 447 h 694"/>
                <a:gd name="T64" fmla="*/ 4 w 687"/>
                <a:gd name="T65" fmla="*/ 397 h 694"/>
                <a:gd name="T66" fmla="*/ 0 w 687"/>
                <a:gd name="T67" fmla="*/ 347 h 694"/>
                <a:gd name="T68" fmla="*/ 4 w 687"/>
                <a:gd name="T69" fmla="*/ 295 h 694"/>
                <a:gd name="T70" fmla="*/ 14 w 687"/>
                <a:gd name="T71" fmla="*/ 247 h 694"/>
                <a:gd name="T72" fmla="*/ 32 w 687"/>
                <a:gd name="T73" fmla="*/ 200 h 694"/>
                <a:gd name="T74" fmla="*/ 55 w 687"/>
                <a:gd name="T75" fmla="*/ 158 h 694"/>
                <a:gd name="T76" fmla="*/ 85 w 687"/>
                <a:gd name="T77" fmla="*/ 119 h 694"/>
                <a:gd name="T78" fmla="*/ 118 w 687"/>
                <a:gd name="T79" fmla="*/ 84 h 694"/>
                <a:gd name="T80" fmla="*/ 156 w 687"/>
                <a:gd name="T81" fmla="*/ 56 h 694"/>
                <a:gd name="T82" fmla="*/ 199 w 687"/>
                <a:gd name="T83" fmla="*/ 33 h 694"/>
                <a:gd name="T84" fmla="*/ 245 w 687"/>
                <a:gd name="T85" fmla="*/ 15 h 694"/>
                <a:gd name="T86" fmla="*/ 293 w 687"/>
                <a:gd name="T87" fmla="*/ 4 h 694"/>
                <a:gd name="T88" fmla="*/ 344 w 687"/>
                <a:gd name="T89" fmla="*/ 0 h 694"/>
              </a:gdLst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</a:cxnLst>
              <a:rect l="0" t="0" r="r" b="b"/>
              <a:pathLst>
                <a:path w="687" h="694">
                  <a:moveTo>
                    <a:pt x="344" y="0"/>
                  </a:moveTo>
                  <a:lnTo>
                    <a:pt x="395" y="4"/>
                  </a:lnTo>
                  <a:lnTo>
                    <a:pt x="443" y="15"/>
                  </a:lnTo>
                  <a:lnTo>
                    <a:pt x="489" y="33"/>
                  </a:lnTo>
                  <a:lnTo>
                    <a:pt x="531" y="56"/>
                  </a:lnTo>
                  <a:lnTo>
                    <a:pt x="569" y="84"/>
                  </a:lnTo>
                  <a:lnTo>
                    <a:pt x="604" y="119"/>
                  </a:lnTo>
                  <a:lnTo>
                    <a:pt x="632" y="158"/>
                  </a:lnTo>
                  <a:lnTo>
                    <a:pt x="655" y="200"/>
                  </a:lnTo>
                  <a:lnTo>
                    <a:pt x="673" y="247"/>
                  </a:lnTo>
                  <a:lnTo>
                    <a:pt x="683" y="295"/>
                  </a:lnTo>
                  <a:lnTo>
                    <a:pt x="687" y="347"/>
                  </a:lnTo>
                  <a:lnTo>
                    <a:pt x="683" y="397"/>
                  </a:lnTo>
                  <a:lnTo>
                    <a:pt x="673" y="447"/>
                  </a:lnTo>
                  <a:lnTo>
                    <a:pt x="655" y="493"/>
                  </a:lnTo>
                  <a:lnTo>
                    <a:pt x="632" y="535"/>
                  </a:lnTo>
                  <a:lnTo>
                    <a:pt x="604" y="574"/>
                  </a:lnTo>
                  <a:lnTo>
                    <a:pt x="569" y="608"/>
                  </a:lnTo>
                  <a:lnTo>
                    <a:pt x="531" y="637"/>
                  </a:lnTo>
                  <a:lnTo>
                    <a:pt x="489" y="661"/>
                  </a:lnTo>
                  <a:lnTo>
                    <a:pt x="443" y="678"/>
                  </a:lnTo>
                  <a:lnTo>
                    <a:pt x="395" y="689"/>
                  </a:lnTo>
                  <a:lnTo>
                    <a:pt x="344" y="694"/>
                  </a:lnTo>
                  <a:lnTo>
                    <a:pt x="293" y="689"/>
                  </a:lnTo>
                  <a:lnTo>
                    <a:pt x="245" y="678"/>
                  </a:lnTo>
                  <a:lnTo>
                    <a:pt x="199" y="661"/>
                  </a:lnTo>
                  <a:lnTo>
                    <a:pt x="156" y="637"/>
                  </a:lnTo>
                  <a:lnTo>
                    <a:pt x="118" y="608"/>
                  </a:lnTo>
                  <a:lnTo>
                    <a:pt x="85" y="574"/>
                  </a:lnTo>
                  <a:lnTo>
                    <a:pt x="55" y="535"/>
                  </a:lnTo>
                  <a:lnTo>
                    <a:pt x="32" y="493"/>
                  </a:lnTo>
                  <a:lnTo>
                    <a:pt x="14" y="447"/>
                  </a:lnTo>
                  <a:lnTo>
                    <a:pt x="4" y="397"/>
                  </a:lnTo>
                  <a:lnTo>
                    <a:pt x="0" y="347"/>
                  </a:lnTo>
                  <a:lnTo>
                    <a:pt x="4" y="295"/>
                  </a:lnTo>
                  <a:lnTo>
                    <a:pt x="14" y="247"/>
                  </a:lnTo>
                  <a:lnTo>
                    <a:pt x="32" y="200"/>
                  </a:lnTo>
                  <a:lnTo>
                    <a:pt x="55" y="158"/>
                  </a:lnTo>
                  <a:lnTo>
                    <a:pt x="85" y="119"/>
                  </a:lnTo>
                  <a:lnTo>
                    <a:pt x="118" y="84"/>
                  </a:lnTo>
                  <a:lnTo>
                    <a:pt x="156" y="56"/>
                  </a:lnTo>
                  <a:lnTo>
                    <a:pt x="199" y="33"/>
                  </a:lnTo>
                  <a:lnTo>
                    <a:pt x="245" y="15"/>
                  </a:lnTo>
                  <a:lnTo>
                    <a:pt x="293" y="4"/>
                  </a:lnTo>
                  <a:lnTo>
                    <a:pt x="344" y="0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</a:ln>
          </p:spPr>
          <p:txBody>
            <a:bodyPr vert="horz" wrap="square" lIns="91440" tIns="45720" rIns="91440" bIns="45720" anchor="t" anchorCtr="0">
              <a:prstTxWarp prst="textNoShape">
                <a:avLst/>
              </a:prstTxWarp>
            </a:bodyPr>
            <a:lstStyle/>
            <a:p>
              <a:pPr lvl="0">
                <a:defRPr lang="ko-KR" altLang="en-US"/>
              </a:pPr>
              <a:endParaRPr lang="ko-KR" altLang="en-US"/>
            </a:p>
          </p:txBody>
        </p:sp>
        <p:sp>
          <p:nvSpPr>
            <p:cNvPr id="47" name="Freeform 10"/>
            <p:cNvSpPr/>
            <p:nvPr/>
          </p:nvSpPr>
          <p:spPr>
            <a:xfrm>
              <a:off x="11504613" y="2892425"/>
              <a:ext cx="717550" cy="1004887"/>
            </a:xfrm>
            <a:custGeom>
              <a:avLst/>
              <a:gdLst>
                <a:gd name="T0" fmla="*/ 679 w 1808"/>
                <a:gd name="T1" fmla="*/ 402 h 2531"/>
                <a:gd name="T2" fmla="*/ 1304 w 1808"/>
                <a:gd name="T3" fmla="*/ 450 h 2531"/>
                <a:gd name="T4" fmla="*/ 1599 w 1808"/>
                <a:gd name="T5" fmla="*/ 189 h 2531"/>
                <a:gd name="T6" fmla="*/ 1651 w 1808"/>
                <a:gd name="T7" fmla="*/ 171 h 2531"/>
                <a:gd name="T8" fmla="*/ 1703 w 1808"/>
                <a:gd name="T9" fmla="*/ 174 h 2531"/>
                <a:gd name="T10" fmla="*/ 1752 w 1808"/>
                <a:gd name="T11" fmla="*/ 197 h 2531"/>
                <a:gd name="T12" fmla="*/ 1790 w 1808"/>
                <a:gd name="T13" fmla="*/ 241 h 2531"/>
                <a:gd name="T14" fmla="*/ 1807 w 1808"/>
                <a:gd name="T15" fmla="*/ 291 h 2531"/>
                <a:gd name="T16" fmla="*/ 1805 w 1808"/>
                <a:gd name="T17" fmla="*/ 345 h 2531"/>
                <a:gd name="T18" fmla="*/ 1781 w 1808"/>
                <a:gd name="T19" fmla="*/ 395 h 2531"/>
                <a:gd name="T20" fmla="*/ 1380 w 1808"/>
                <a:gd name="T21" fmla="*/ 758 h 2531"/>
                <a:gd name="T22" fmla="*/ 1337 w 1808"/>
                <a:gd name="T23" fmla="*/ 785 h 2531"/>
                <a:gd name="T24" fmla="*/ 1288 w 1808"/>
                <a:gd name="T25" fmla="*/ 793 h 2531"/>
                <a:gd name="T26" fmla="*/ 1281 w 1808"/>
                <a:gd name="T27" fmla="*/ 793 h 2531"/>
                <a:gd name="T28" fmla="*/ 1250 w 1808"/>
                <a:gd name="T29" fmla="*/ 787 h 2531"/>
                <a:gd name="T30" fmla="*/ 1202 w 1808"/>
                <a:gd name="T31" fmla="*/ 762 h 2531"/>
                <a:gd name="T32" fmla="*/ 1033 w 1808"/>
                <a:gd name="T33" fmla="*/ 551 h 2531"/>
                <a:gd name="T34" fmla="*/ 1030 w 1808"/>
                <a:gd name="T35" fmla="*/ 1112 h 2531"/>
                <a:gd name="T36" fmla="*/ 1015 w 1808"/>
                <a:gd name="T37" fmla="*/ 1185 h 2531"/>
                <a:gd name="T38" fmla="*/ 991 w 1808"/>
                <a:gd name="T39" fmla="*/ 1253 h 2531"/>
                <a:gd name="T40" fmla="*/ 987 w 1808"/>
                <a:gd name="T41" fmla="*/ 2419 h 2531"/>
                <a:gd name="T42" fmla="*/ 965 w 1808"/>
                <a:gd name="T43" fmla="*/ 2470 h 2531"/>
                <a:gd name="T44" fmla="*/ 925 w 1808"/>
                <a:gd name="T45" fmla="*/ 2507 h 2531"/>
                <a:gd name="T46" fmla="*/ 874 w 1808"/>
                <a:gd name="T47" fmla="*/ 2529 h 2531"/>
                <a:gd name="T48" fmla="*/ 519 w 1808"/>
                <a:gd name="T49" fmla="*/ 2531 h 2531"/>
                <a:gd name="T50" fmla="*/ 464 w 1808"/>
                <a:gd name="T51" fmla="*/ 2520 h 2531"/>
                <a:gd name="T52" fmla="*/ 417 w 1808"/>
                <a:gd name="T53" fmla="*/ 2490 h 2531"/>
                <a:gd name="T54" fmla="*/ 385 w 1808"/>
                <a:gd name="T55" fmla="*/ 2446 h 2531"/>
                <a:gd name="T56" fmla="*/ 373 w 1808"/>
                <a:gd name="T57" fmla="*/ 2390 h 2531"/>
                <a:gd name="T58" fmla="*/ 364 w 1808"/>
                <a:gd name="T59" fmla="*/ 1220 h 2531"/>
                <a:gd name="T60" fmla="*/ 345 w 1808"/>
                <a:gd name="T61" fmla="*/ 1151 h 2531"/>
                <a:gd name="T62" fmla="*/ 336 w 1808"/>
                <a:gd name="T63" fmla="*/ 1074 h 2531"/>
                <a:gd name="T64" fmla="*/ 318 w 1808"/>
                <a:gd name="T65" fmla="*/ 676 h 2531"/>
                <a:gd name="T66" fmla="*/ 294 w 1808"/>
                <a:gd name="T67" fmla="*/ 803 h 2531"/>
                <a:gd name="T68" fmla="*/ 284 w 1808"/>
                <a:gd name="T69" fmla="*/ 950 h 2531"/>
                <a:gd name="T70" fmla="*/ 281 w 1808"/>
                <a:gd name="T71" fmla="*/ 1117 h 2531"/>
                <a:gd name="T72" fmla="*/ 271 w 1808"/>
                <a:gd name="T73" fmla="*/ 1172 h 2531"/>
                <a:gd name="T74" fmla="*/ 240 w 1808"/>
                <a:gd name="T75" fmla="*/ 1217 h 2531"/>
                <a:gd name="T76" fmla="*/ 194 w 1808"/>
                <a:gd name="T77" fmla="*/ 1247 h 2531"/>
                <a:gd name="T78" fmla="*/ 139 w 1808"/>
                <a:gd name="T79" fmla="*/ 1258 h 2531"/>
                <a:gd name="T80" fmla="*/ 79 w 1808"/>
                <a:gd name="T81" fmla="*/ 1243 h 2531"/>
                <a:gd name="T82" fmla="*/ 31 w 1808"/>
                <a:gd name="T83" fmla="*/ 1206 h 2531"/>
                <a:gd name="T84" fmla="*/ 3 w 1808"/>
                <a:gd name="T85" fmla="*/ 1151 h 2531"/>
                <a:gd name="T86" fmla="*/ 1 w 1808"/>
                <a:gd name="T87" fmla="*/ 1018 h 2531"/>
                <a:gd name="T88" fmla="*/ 13 w 1808"/>
                <a:gd name="T89" fmla="*/ 835 h 2531"/>
                <a:gd name="T90" fmla="*/ 34 w 1808"/>
                <a:gd name="T91" fmla="*/ 674 h 2531"/>
                <a:gd name="T92" fmla="*/ 64 w 1808"/>
                <a:gd name="T93" fmla="*/ 533 h 2531"/>
                <a:gd name="T94" fmla="*/ 102 w 1808"/>
                <a:gd name="T95" fmla="*/ 410 h 2531"/>
                <a:gd name="T96" fmla="*/ 145 w 1808"/>
                <a:gd name="T97" fmla="*/ 307 h 2531"/>
                <a:gd name="T98" fmla="*/ 193 w 1808"/>
                <a:gd name="T99" fmla="*/ 218 h 2531"/>
                <a:gd name="T100" fmla="*/ 242 w 1808"/>
                <a:gd name="T101" fmla="*/ 144 h 2531"/>
                <a:gd name="T102" fmla="*/ 293 w 1808"/>
                <a:gd name="T103" fmla="*/ 85 h 2531"/>
                <a:gd name="T104" fmla="*/ 343 w 1808"/>
                <a:gd name="T105" fmla="*/ 37 h 2531"/>
                <a:gd name="T106" fmla="*/ 391 w 1808"/>
                <a:gd name="T107" fmla="*/ 0 h 2531"/>
              </a:gdLst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</a:cxnLst>
              <a:rect l="0" t="0" r="r" b="b"/>
              <a:pathLst>
                <a:path w="1808" h="2531">
                  <a:moveTo>
                    <a:pt x="391" y="0"/>
                  </a:moveTo>
                  <a:lnTo>
                    <a:pt x="679" y="402"/>
                  </a:lnTo>
                  <a:lnTo>
                    <a:pt x="964" y="28"/>
                  </a:lnTo>
                  <a:lnTo>
                    <a:pt x="1304" y="450"/>
                  </a:lnTo>
                  <a:lnTo>
                    <a:pt x="1577" y="206"/>
                  </a:lnTo>
                  <a:lnTo>
                    <a:pt x="1599" y="189"/>
                  </a:lnTo>
                  <a:lnTo>
                    <a:pt x="1624" y="177"/>
                  </a:lnTo>
                  <a:lnTo>
                    <a:pt x="1651" y="171"/>
                  </a:lnTo>
                  <a:lnTo>
                    <a:pt x="1677" y="170"/>
                  </a:lnTo>
                  <a:lnTo>
                    <a:pt x="1703" y="174"/>
                  </a:lnTo>
                  <a:lnTo>
                    <a:pt x="1729" y="183"/>
                  </a:lnTo>
                  <a:lnTo>
                    <a:pt x="1752" y="197"/>
                  </a:lnTo>
                  <a:lnTo>
                    <a:pt x="1773" y="217"/>
                  </a:lnTo>
                  <a:lnTo>
                    <a:pt x="1790" y="241"/>
                  </a:lnTo>
                  <a:lnTo>
                    <a:pt x="1801" y="265"/>
                  </a:lnTo>
                  <a:lnTo>
                    <a:pt x="1807" y="291"/>
                  </a:lnTo>
                  <a:lnTo>
                    <a:pt x="1808" y="319"/>
                  </a:lnTo>
                  <a:lnTo>
                    <a:pt x="1805" y="345"/>
                  </a:lnTo>
                  <a:lnTo>
                    <a:pt x="1795" y="371"/>
                  </a:lnTo>
                  <a:lnTo>
                    <a:pt x="1781" y="395"/>
                  </a:lnTo>
                  <a:lnTo>
                    <a:pt x="1762" y="415"/>
                  </a:lnTo>
                  <a:lnTo>
                    <a:pt x="1380" y="758"/>
                  </a:lnTo>
                  <a:lnTo>
                    <a:pt x="1360" y="774"/>
                  </a:lnTo>
                  <a:lnTo>
                    <a:pt x="1337" y="785"/>
                  </a:lnTo>
                  <a:lnTo>
                    <a:pt x="1313" y="791"/>
                  </a:lnTo>
                  <a:lnTo>
                    <a:pt x="1288" y="793"/>
                  </a:lnTo>
                  <a:lnTo>
                    <a:pt x="1284" y="793"/>
                  </a:lnTo>
                  <a:lnTo>
                    <a:pt x="1281" y="793"/>
                  </a:lnTo>
                  <a:lnTo>
                    <a:pt x="1277" y="793"/>
                  </a:lnTo>
                  <a:lnTo>
                    <a:pt x="1250" y="787"/>
                  </a:lnTo>
                  <a:lnTo>
                    <a:pt x="1225" y="777"/>
                  </a:lnTo>
                  <a:lnTo>
                    <a:pt x="1202" y="762"/>
                  </a:lnTo>
                  <a:lnTo>
                    <a:pt x="1182" y="741"/>
                  </a:lnTo>
                  <a:lnTo>
                    <a:pt x="1033" y="551"/>
                  </a:lnTo>
                  <a:lnTo>
                    <a:pt x="1033" y="1074"/>
                  </a:lnTo>
                  <a:lnTo>
                    <a:pt x="1030" y="1112"/>
                  </a:lnTo>
                  <a:lnTo>
                    <a:pt x="1024" y="1149"/>
                  </a:lnTo>
                  <a:lnTo>
                    <a:pt x="1015" y="1185"/>
                  </a:lnTo>
                  <a:lnTo>
                    <a:pt x="1003" y="1220"/>
                  </a:lnTo>
                  <a:lnTo>
                    <a:pt x="991" y="1253"/>
                  </a:lnTo>
                  <a:lnTo>
                    <a:pt x="991" y="2390"/>
                  </a:lnTo>
                  <a:lnTo>
                    <a:pt x="987" y="2419"/>
                  </a:lnTo>
                  <a:lnTo>
                    <a:pt x="979" y="2446"/>
                  </a:lnTo>
                  <a:lnTo>
                    <a:pt x="965" y="2470"/>
                  </a:lnTo>
                  <a:lnTo>
                    <a:pt x="947" y="2490"/>
                  </a:lnTo>
                  <a:lnTo>
                    <a:pt x="925" y="2507"/>
                  </a:lnTo>
                  <a:lnTo>
                    <a:pt x="900" y="2520"/>
                  </a:lnTo>
                  <a:lnTo>
                    <a:pt x="874" y="2529"/>
                  </a:lnTo>
                  <a:lnTo>
                    <a:pt x="846" y="2531"/>
                  </a:lnTo>
                  <a:lnTo>
                    <a:pt x="519" y="2531"/>
                  </a:lnTo>
                  <a:lnTo>
                    <a:pt x="490" y="2529"/>
                  </a:lnTo>
                  <a:lnTo>
                    <a:pt x="464" y="2520"/>
                  </a:lnTo>
                  <a:lnTo>
                    <a:pt x="439" y="2507"/>
                  </a:lnTo>
                  <a:lnTo>
                    <a:pt x="417" y="2490"/>
                  </a:lnTo>
                  <a:lnTo>
                    <a:pt x="399" y="2470"/>
                  </a:lnTo>
                  <a:lnTo>
                    <a:pt x="385" y="2446"/>
                  </a:lnTo>
                  <a:lnTo>
                    <a:pt x="377" y="2419"/>
                  </a:lnTo>
                  <a:lnTo>
                    <a:pt x="373" y="2390"/>
                  </a:lnTo>
                  <a:lnTo>
                    <a:pt x="373" y="1253"/>
                  </a:lnTo>
                  <a:lnTo>
                    <a:pt x="364" y="1220"/>
                  </a:lnTo>
                  <a:lnTo>
                    <a:pt x="353" y="1187"/>
                  </a:lnTo>
                  <a:lnTo>
                    <a:pt x="345" y="1151"/>
                  </a:lnTo>
                  <a:lnTo>
                    <a:pt x="339" y="1113"/>
                  </a:lnTo>
                  <a:lnTo>
                    <a:pt x="336" y="1074"/>
                  </a:lnTo>
                  <a:lnTo>
                    <a:pt x="336" y="620"/>
                  </a:lnTo>
                  <a:lnTo>
                    <a:pt x="318" y="676"/>
                  </a:lnTo>
                  <a:lnTo>
                    <a:pt x="304" y="737"/>
                  </a:lnTo>
                  <a:lnTo>
                    <a:pt x="294" y="803"/>
                  </a:lnTo>
                  <a:lnTo>
                    <a:pt x="287" y="874"/>
                  </a:lnTo>
                  <a:lnTo>
                    <a:pt x="284" y="950"/>
                  </a:lnTo>
                  <a:lnTo>
                    <a:pt x="281" y="1030"/>
                  </a:lnTo>
                  <a:lnTo>
                    <a:pt x="281" y="1117"/>
                  </a:lnTo>
                  <a:lnTo>
                    <a:pt x="279" y="1146"/>
                  </a:lnTo>
                  <a:lnTo>
                    <a:pt x="271" y="1172"/>
                  </a:lnTo>
                  <a:lnTo>
                    <a:pt x="256" y="1196"/>
                  </a:lnTo>
                  <a:lnTo>
                    <a:pt x="240" y="1217"/>
                  </a:lnTo>
                  <a:lnTo>
                    <a:pt x="218" y="1234"/>
                  </a:lnTo>
                  <a:lnTo>
                    <a:pt x="194" y="1247"/>
                  </a:lnTo>
                  <a:lnTo>
                    <a:pt x="168" y="1255"/>
                  </a:lnTo>
                  <a:lnTo>
                    <a:pt x="139" y="1258"/>
                  </a:lnTo>
                  <a:lnTo>
                    <a:pt x="107" y="1254"/>
                  </a:lnTo>
                  <a:lnTo>
                    <a:pt x="79" y="1243"/>
                  </a:lnTo>
                  <a:lnTo>
                    <a:pt x="52" y="1228"/>
                  </a:lnTo>
                  <a:lnTo>
                    <a:pt x="31" y="1206"/>
                  </a:lnTo>
                  <a:lnTo>
                    <a:pt x="14" y="1179"/>
                  </a:lnTo>
                  <a:lnTo>
                    <a:pt x="3" y="1151"/>
                  </a:lnTo>
                  <a:lnTo>
                    <a:pt x="0" y="1118"/>
                  </a:lnTo>
                  <a:lnTo>
                    <a:pt x="1" y="1018"/>
                  </a:lnTo>
                  <a:lnTo>
                    <a:pt x="6" y="924"/>
                  </a:lnTo>
                  <a:lnTo>
                    <a:pt x="13" y="835"/>
                  </a:lnTo>
                  <a:lnTo>
                    <a:pt x="22" y="752"/>
                  </a:lnTo>
                  <a:lnTo>
                    <a:pt x="34" y="674"/>
                  </a:lnTo>
                  <a:lnTo>
                    <a:pt x="49" y="601"/>
                  </a:lnTo>
                  <a:lnTo>
                    <a:pt x="64" y="533"/>
                  </a:lnTo>
                  <a:lnTo>
                    <a:pt x="83" y="469"/>
                  </a:lnTo>
                  <a:lnTo>
                    <a:pt x="102" y="410"/>
                  </a:lnTo>
                  <a:lnTo>
                    <a:pt x="124" y="356"/>
                  </a:lnTo>
                  <a:lnTo>
                    <a:pt x="145" y="307"/>
                  </a:lnTo>
                  <a:lnTo>
                    <a:pt x="169" y="260"/>
                  </a:lnTo>
                  <a:lnTo>
                    <a:pt x="193" y="218"/>
                  </a:lnTo>
                  <a:lnTo>
                    <a:pt x="217" y="179"/>
                  </a:lnTo>
                  <a:lnTo>
                    <a:pt x="242" y="144"/>
                  </a:lnTo>
                  <a:lnTo>
                    <a:pt x="268" y="113"/>
                  </a:lnTo>
                  <a:lnTo>
                    <a:pt x="293" y="85"/>
                  </a:lnTo>
                  <a:lnTo>
                    <a:pt x="318" y="60"/>
                  </a:lnTo>
                  <a:lnTo>
                    <a:pt x="343" y="37"/>
                  </a:lnTo>
                  <a:lnTo>
                    <a:pt x="367" y="18"/>
                  </a:lnTo>
                  <a:lnTo>
                    <a:pt x="391" y="0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</a:ln>
          </p:spPr>
          <p:txBody>
            <a:bodyPr vert="horz" wrap="square" lIns="91440" tIns="45720" rIns="91440" bIns="45720" anchor="t" anchorCtr="0">
              <a:prstTxWarp prst="textNoShape">
                <a:avLst/>
              </a:prstTxWarp>
            </a:bodyPr>
            <a:lstStyle/>
            <a:p>
              <a:pPr lvl="0">
                <a:defRPr lang="ko-KR" altLang="en-US"/>
              </a:pPr>
              <a:endParaRPr lang="ko-KR" altLang="en-US"/>
            </a:p>
          </p:txBody>
        </p:sp>
        <p:sp>
          <p:nvSpPr>
            <p:cNvPr id="48" name="Freeform 11"/>
            <p:cNvSpPr/>
            <p:nvPr/>
          </p:nvSpPr>
          <p:spPr>
            <a:xfrm>
              <a:off x="11687175" y="2849563"/>
              <a:ext cx="174625" cy="77787"/>
            </a:xfrm>
            <a:custGeom>
              <a:avLst/>
              <a:gdLst>
                <a:gd name="T0" fmla="*/ 220 w 439"/>
                <a:gd name="T1" fmla="*/ 0 h 195"/>
                <a:gd name="T2" fmla="*/ 241 w 439"/>
                <a:gd name="T3" fmla="*/ 3 h 195"/>
                <a:gd name="T4" fmla="*/ 260 w 439"/>
                <a:gd name="T5" fmla="*/ 10 h 195"/>
                <a:gd name="T6" fmla="*/ 276 w 439"/>
                <a:gd name="T7" fmla="*/ 20 h 195"/>
                <a:gd name="T8" fmla="*/ 291 w 439"/>
                <a:gd name="T9" fmla="*/ 33 h 195"/>
                <a:gd name="T10" fmla="*/ 303 w 439"/>
                <a:gd name="T11" fmla="*/ 50 h 195"/>
                <a:gd name="T12" fmla="*/ 385 w 439"/>
                <a:gd name="T13" fmla="*/ 15 h 195"/>
                <a:gd name="T14" fmla="*/ 397 w 439"/>
                <a:gd name="T15" fmla="*/ 12 h 195"/>
                <a:gd name="T16" fmla="*/ 409 w 439"/>
                <a:gd name="T17" fmla="*/ 12 h 195"/>
                <a:gd name="T18" fmla="*/ 421 w 439"/>
                <a:gd name="T19" fmla="*/ 17 h 195"/>
                <a:gd name="T20" fmla="*/ 430 w 439"/>
                <a:gd name="T21" fmla="*/ 27 h 195"/>
                <a:gd name="T22" fmla="*/ 436 w 439"/>
                <a:gd name="T23" fmla="*/ 38 h 195"/>
                <a:gd name="T24" fmla="*/ 439 w 439"/>
                <a:gd name="T25" fmla="*/ 51 h 195"/>
                <a:gd name="T26" fmla="*/ 439 w 439"/>
                <a:gd name="T27" fmla="*/ 153 h 195"/>
                <a:gd name="T28" fmla="*/ 436 w 439"/>
                <a:gd name="T29" fmla="*/ 165 h 195"/>
                <a:gd name="T30" fmla="*/ 431 w 439"/>
                <a:gd name="T31" fmla="*/ 176 h 195"/>
                <a:gd name="T32" fmla="*/ 423 w 439"/>
                <a:gd name="T33" fmla="*/ 185 h 195"/>
                <a:gd name="T34" fmla="*/ 412 w 439"/>
                <a:gd name="T35" fmla="*/ 191 h 195"/>
                <a:gd name="T36" fmla="*/ 400 w 439"/>
                <a:gd name="T37" fmla="*/ 193 h 195"/>
                <a:gd name="T38" fmla="*/ 388 w 439"/>
                <a:gd name="T39" fmla="*/ 192 h 195"/>
                <a:gd name="T40" fmla="*/ 363 w 439"/>
                <a:gd name="T41" fmla="*/ 183 h 195"/>
                <a:gd name="T42" fmla="*/ 337 w 439"/>
                <a:gd name="T43" fmla="*/ 175 h 195"/>
                <a:gd name="T44" fmla="*/ 312 w 439"/>
                <a:gd name="T45" fmla="*/ 168 h 195"/>
                <a:gd name="T46" fmla="*/ 292 w 439"/>
                <a:gd name="T47" fmla="*/ 162 h 195"/>
                <a:gd name="T48" fmla="*/ 278 w 439"/>
                <a:gd name="T49" fmla="*/ 176 h 195"/>
                <a:gd name="T50" fmla="*/ 260 w 439"/>
                <a:gd name="T51" fmla="*/ 186 h 195"/>
                <a:gd name="T52" fmla="*/ 241 w 439"/>
                <a:gd name="T53" fmla="*/ 193 h 195"/>
                <a:gd name="T54" fmla="*/ 220 w 439"/>
                <a:gd name="T55" fmla="*/ 195 h 195"/>
                <a:gd name="T56" fmla="*/ 198 w 439"/>
                <a:gd name="T57" fmla="*/ 193 h 195"/>
                <a:gd name="T58" fmla="*/ 179 w 439"/>
                <a:gd name="T59" fmla="*/ 186 h 195"/>
                <a:gd name="T60" fmla="*/ 161 w 439"/>
                <a:gd name="T61" fmla="*/ 175 h 195"/>
                <a:gd name="T62" fmla="*/ 145 w 439"/>
                <a:gd name="T63" fmla="*/ 159 h 195"/>
                <a:gd name="T64" fmla="*/ 126 w 439"/>
                <a:gd name="T65" fmla="*/ 165 h 195"/>
                <a:gd name="T66" fmla="*/ 102 w 439"/>
                <a:gd name="T67" fmla="*/ 174 h 195"/>
                <a:gd name="T68" fmla="*/ 76 w 439"/>
                <a:gd name="T69" fmla="*/ 181 h 195"/>
                <a:gd name="T70" fmla="*/ 51 w 439"/>
                <a:gd name="T71" fmla="*/ 189 h 195"/>
                <a:gd name="T72" fmla="*/ 39 w 439"/>
                <a:gd name="T73" fmla="*/ 191 h 195"/>
                <a:gd name="T74" fmla="*/ 27 w 439"/>
                <a:gd name="T75" fmla="*/ 188 h 195"/>
                <a:gd name="T76" fmla="*/ 16 w 439"/>
                <a:gd name="T77" fmla="*/ 182 h 195"/>
                <a:gd name="T78" fmla="*/ 8 w 439"/>
                <a:gd name="T79" fmla="*/ 175 h 195"/>
                <a:gd name="T80" fmla="*/ 2 w 439"/>
                <a:gd name="T81" fmla="*/ 164 h 195"/>
                <a:gd name="T82" fmla="*/ 0 w 439"/>
                <a:gd name="T83" fmla="*/ 152 h 195"/>
                <a:gd name="T84" fmla="*/ 0 w 439"/>
                <a:gd name="T85" fmla="*/ 50 h 195"/>
                <a:gd name="T86" fmla="*/ 2 w 439"/>
                <a:gd name="T87" fmla="*/ 36 h 195"/>
                <a:gd name="T88" fmla="*/ 9 w 439"/>
                <a:gd name="T89" fmla="*/ 26 h 195"/>
                <a:gd name="T90" fmla="*/ 19 w 439"/>
                <a:gd name="T91" fmla="*/ 17 h 195"/>
                <a:gd name="T92" fmla="*/ 31 w 439"/>
                <a:gd name="T93" fmla="*/ 11 h 195"/>
                <a:gd name="T94" fmla="*/ 43 w 439"/>
                <a:gd name="T95" fmla="*/ 10 h 195"/>
                <a:gd name="T96" fmla="*/ 56 w 439"/>
                <a:gd name="T97" fmla="*/ 14 h 195"/>
                <a:gd name="T98" fmla="*/ 137 w 439"/>
                <a:gd name="T99" fmla="*/ 49 h 195"/>
                <a:gd name="T100" fmla="*/ 152 w 439"/>
                <a:gd name="T101" fmla="*/ 29 h 195"/>
                <a:gd name="T102" fmla="*/ 171 w 439"/>
                <a:gd name="T103" fmla="*/ 14 h 195"/>
                <a:gd name="T104" fmla="*/ 194 w 439"/>
                <a:gd name="T105" fmla="*/ 4 h 195"/>
                <a:gd name="T106" fmla="*/ 220 w 439"/>
                <a:gd name="T107" fmla="*/ 0 h 195"/>
              </a:gdLst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</a:cxnLst>
              <a:rect l="0" t="0" r="r" b="b"/>
              <a:pathLst>
                <a:path w="439" h="195">
                  <a:moveTo>
                    <a:pt x="220" y="0"/>
                  </a:moveTo>
                  <a:lnTo>
                    <a:pt x="241" y="3"/>
                  </a:lnTo>
                  <a:lnTo>
                    <a:pt x="260" y="10"/>
                  </a:lnTo>
                  <a:lnTo>
                    <a:pt x="276" y="20"/>
                  </a:lnTo>
                  <a:lnTo>
                    <a:pt x="291" y="33"/>
                  </a:lnTo>
                  <a:lnTo>
                    <a:pt x="303" y="50"/>
                  </a:lnTo>
                  <a:lnTo>
                    <a:pt x="385" y="15"/>
                  </a:lnTo>
                  <a:lnTo>
                    <a:pt x="397" y="12"/>
                  </a:lnTo>
                  <a:lnTo>
                    <a:pt x="409" y="12"/>
                  </a:lnTo>
                  <a:lnTo>
                    <a:pt x="421" y="17"/>
                  </a:lnTo>
                  <a:lnTo>
                    <a:pt x="430" y="27"/>
                  </a:lnTo>
                  <a:lnTo>
                    <a:pt x="436" y="38"/>
                  </a:lnTo>
                  <a:lnTo>
                    <a:pt x="439" y="51"/>
                  </a:lnTo>
                  <a:lnTo>
                    <a:pt x="439" y="153"/>
                  </a:lnTo>
                  <a:lnTo>
                    <a:pt x="436" y="165"/>
                  </a:lnTo>
                  <a:lnTo>
                    <a:pt x="431" y="176"/>
                  </a:lnTo>
                  <a:lnTo>
                    <a:pt x="423" y="185"/>
                  </a:lnTo>
                  <a:lnTo>
                    <a:pt x="412" y="191"/>
                  </a:lnTo>
                  <a:lnTo>
                    <a:pt x="400" y="193"/>
                  </a:lnTo>
                  <a:lnTo>
                    <a:pt x="388" y="192"/>
                  </a:lnTo>
                  <a:lnTo>
                    <a:pt x="363" y="183"/>
                  </a:lnTo>
                  <a:lnTo>
                    <a:pt x="337" y="175"/>
                  </a:lnTo>
                  <a:lnTo>
                    <a:pt x="312" y="168"/>
                  </a:lnTo>
                  <a:lnTo>
                    <a:pt x="292" y="162"/>
                  </a:lnTo>
                  <a:lnTo>
                    <a:pt x="278" y="176"/>
                  </a:lnTo>
                  <a:lnTo>
                    <a:pt x="260" y="186"/>
                  </a:lnTo>
                  <a:lnTo>
                    <a:pt x="241" y="193"/>
                  </a:lnTo>
                  <a:lnTo>
                    <a:pt x="220" y="195"/>
                  </a:lnTo>
                  <a:lnTo>
                    <a:pt x="198" y="193"/>
                  </a:lnTo>
                  <a:lnTo>
                    <a:pt x="179" y="186"/>
                  </a:lnTo>
                  <a:lnTo>
                    <a:pt x="161" y="175"/>
                  </a:lnTo>
                  <a:lnTo>
                    <a:pt x="145" y="159"/>
                  </a:lnTo>
                  <a:lnTo>
                    <a:pt x="126" y="165"/>
                  </a:lnTo>
                  <a:lnTo>
                    <a:pt x="102" y="174"/>
                  </a:lnTo>
                  <a:lnTo>
                    <a:pt x="76" y="181"/>
                  </a:lnTo>
                  <a:lnTo>
                    <a:pt x="51" y="189"/>
                  </a:lnTo>
                  <a:lnTo>
                    <a:pt x="39" y="191"/>
                  </a:lnTo>
                  <a:lnTo>
                    <a:pt x="27" y="188"/>
                  </a:lnTo>
                  <a:lnTo>
                    <a:pt x="16" y="182"/>
                  </a:lnTo>
                  <a:lnTo>
                    <a:pt x="8" y="175"/>
                  </a:lnTo>
                  <a:lnTo>
                    <a:pt x="2" y="164"/>
                  </a:lnTo>
                  <a:lnTo>
                    <a:pt x="0" y="152"/>
                  </a:lnTo>
                  <a:lnTo>
                    <a:pt x="0" y="50"/>
                  </a:lnTo>
                  <a:lnTo>
                    <a:pt x="2" y="36"/>
                  </a:lnTo>
                  <a:lnTo>
                    <a:pt x="9" y="26"/>
                  </a:lnTo>
                  <a:lnTo>
                    <a:pt x="19" y="17"/>
                  </a:lnTo>
                  <a:lnTo>
                    <a:pt x="31" y="11"/>
                  </a:lnTo>
                  <a:lnTo>
                    <a:pt x="43" y="10"/>
                  </a:lnTo>
                  <a:lnTo>
                    <a:pt x="56" y="14"/>
                  </a:lnTo>
                  <a:lnTo>
                    <a:pt x="137" y="49"/>
                  </a:lnTo>
                  <a:lnTo>
                    <a:pt x="152" y="29"/>
                  </a:lnTo>
                  <a:lnTo>
                    <a:pt x="171" y="14"/>
                  </a:lnTo>
                  <a:lnTo>
                    <a:pt x="194" y="4"/>
                  </a:lnTo>
                  <a:lnTo>
                    <a:pt x="220" y="0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</a:ln>
          </p:spPr>
          <p:txBody>
            <a:bodyPr vert="horz" wrap="square" lIns="91440" tIns="45720" rIns="91440" bIns="45720" anchor="t" anchorCtr="0">
              <a:prstTxWarp prst="textNoShape">
                <a:avLst/>
              </a:prstTxWarp>
            </a:bodyPr>
            <a:lstStyle/>
            <a:p>
              <a:pPr lvl="0">
                <a:defRPr lang="ko-KR" altLang="en-US"/>
              </a:pPr>
              <a:endParaRPr lang="ko-KR" altLang="en-US"/>
            </a:p>
          </p:txBody>
        </p:sp>
        <p:sp>
          <p:nvSpPr>
            <p:cNvPr id="49" name="Freeform 12"/>
            <p:cNvSpPr>
              <a:spLocks noEditPoints="1"/>
            </p:cNvSpPr>
            <p:nvPr/>
          </p:nvSpPr>
          <p:spPr>
            <a:xfrm>
              <a:off x="12011025" y="2414588"/>
              <a:ext cx="431800" cy="488950"/>
            </a:xfrm>
            <a:custGeom>
              <a:avLst/>
              <a:gdLst>
                <a:gd name="T0" fmla="*/ 492 w 1088"/>
                <a:gd name="T1" fmla="*/ 127 h 1235"/>
                <a:gd name="T2" fmla="*/ 392 w 1088"/>
                <a:gd name="T3" fmla="*/ 153 h 1235"/>
                <a:gd name="T4" fmla="*/ 303 w 1088"/>
                <a:gd name="T5" fmla="*/ 199 h 1235"/>
                <a:gd name="T6" fmla="*/ 230 w 1088"/>
                <a:gd name="T7" fmla="*/ 267 h 1235"/>
                <a:gd name="T8" fmla="*/ 172 w 1088"/>
                <a:gd name="T9" fmla="*/ 349 h 1235"/>
                <a:gd name="T10" fmla="*/ 135 w 1088"/>
                <a:gd name="T11" fmla="*/ 445 h 1235"/>
                <a:gd name="T12" fmla="*/ 122 w 1088"/>
                <a:gd name="T13" fmla="*/ 550 h 1235"/>
                <a:gd name="T14" fmla="*/ 136 w 1088"/>
                <a:gd name="T15" fmla="*/ 656 h 1235"/>
                <a:gd name="T16" fmla="*/ 177 w 1088"/>
                <a:gd name="T17" fmla="*/ 756 h 1235"/>
                <a:gd name="T18" fmla="*/ 214 w 1088"/>
                <a:gd name="T19" fmla="*/ 816 h 1235"/>
                <a:gd name="T20" fmla="*/ 218 w 1088"/>
                <a:gd name="T21" fmla="*/ 846 h 1235"/>
                <a:gd name="T22" fmla="*/ 381 w 1088"/>
                <a:gd name="T23" fmla="*/ 960 h 1235"/>
                <a:gd name="T24" fmla="*/ 411 w 1088"/>
                <a:gd name="T25" fmla="*/ 953 h 1235"/>
                <a:gd name="T26" fmla="*/ 469 w 1088"/>
                <a:gd name="T27" fmla="*/ 966 h 1235"/>
                <a:gd name="T28" fmla="*/ 544 w 1088"/>
                <a:gd name="T29" fmla="*/ 975 h 1235"/>
                <a:gd name="T30" fmla="*/ 648 w 1088"/>
                <a:gd name="T31" fmla="*/ 961 h 1235"/>
                <a:gd name="T32" fmla="*/ 742 w 1088"/>
                <a:gd name="T33" fmla="*/ 924 h 1235"/>
                <a:gd name="T34" fmla="*/ 825 w 1088"/>
                <a:gd name="T35" fmla="*/ 867 h 1235"/>
                <a:gd name="T36" fmla="*/ 890 w 1088"/>
                <a:gd name="T37" fmla="*/ 792 h 1235"/>
                <a:gd name="T38" fmla="*/ 938 w 1088"/>
                <a:gd name="T39" fmla="*/ 703 h 1235"/>
                <a:gd name="T40" fmla="*/ 963 w 1088"/>
                <a:gd name="T41" fmla="*/ 603 h 1235"/>
                <a:gd name="T42" fmla="*/ 963 w 1088"/>
                <a:gd name="T43" fmla="*/ 496 h 1235"/>
                <a:gd name="T44" fmla="*/ 938 w 1088"/>
                <a:gd name="T45" fmla="*/ 396 h 1235"/>
                <a:gd name="T46" fmla="*/ 890 w 1088"/>
                <a:gd name="T47" fmla="*/ 307 h 1235"/>
                <a:gd name="T48" fmla="*/ 825 w 1088"/>
                <a:gd name="T49" fmla="*/ 231 h 1235"/>
                <a:gd name="T50" fmla="*/ 742 w 1088"/>
                <a:gd name="T51" fmla="*/ 173 h 1235"/>
                <a:gd name="T52" fmla="*/ 648 w 1088"/>
                <a:gd name="T53" fmla="*/ 137 h 1235"/>
                <a:gd name="T54" fmla="*/ 544 w 1088"/>
                <a:gd name="T55" fmla="*/ 124 h 1235"/>
                <a:gd name="T56" fmla="*/ 608 w 1088"/>
                <a:gd name="T57" fmla="*/ 3 h 1235"/>
                <a:gd name="T58" fmla="*/ 728 w 1088"/>
                <a:gd name="T59" fmla="*/ 32 h 1235"/>
                <a:gd name="T60" fmla="*/ 835 w 1088"/>
                <a:gd name="T61" fmla="*/ 85 h 1235"/>
                <a:gd name="T62" fmla="*/ 928 w 1088"/>
                <a:gd name="T63" fmla="*/ 161 h 1235"/>
                <a:gd name="T64" fmla="*/ 1004 w 1088"/>
                <a:gd name="T65" fmla="*/ 255 h 1235"/>
                <a:gd name="T66" fmla="*/ 1056 w 1088"/>
                <a:gd name="T67" fmla="*/ 364 h 1235"/>
                <a:gd name="T68" fmla="*/ 1085 w 1088"/>
                <a:gd name="T69" fmla="*/ 485 h 1235"/>
                <a:gd name="T70" fmla="*/ 1085 w 1088"/>
                <a:gd name="T71" fmla="*/ 612 h 1235"/>
                <a:gd name="T72" fmla="*/ 1056 w 1088"/>
                <a:gd name="T73" fmla="*/ 734 h 1235"/>
                <a:gd name="T74" fmla="*/ 1004 w 1088"/>
                <a:gd name="T75" fmla="*/ 843 h 1235"/>
                <a:gd name="T76" fmla="*/ 928 w 1088"/>
                <a:gd name="T77" fmla="*/ 937 h 1235"/>
                <a:gd name="T78" fmla="*/ 835 w 1088"/>
                <a:gd name="T79" fmla="*/ 1012 h 1235"/>
                <a:gd name="T80" fmla="*/ 728 w 1088"/>
                <a:gd name="T81" fmla="*/ 1066 h 1235"/>
                <a:gd name="T82" fmla="*/ 608 w 1088"/>
                <a:gd name="T83" fmla="*/ 1095 h 1235"/>
                <a:gd name="T84" fmla="*/ 504 w 1088"/>
                <a:gd name="T85" fmla="*/ 1096 h 1235"/>
                <a:gd name="T86" fmla="*/ 417 w 1088"/>
                <a:gd name="T87" fmla="*/ 1081 h 1235"/>
                <a:gd name="T88" fmla="*/ 127 w 1088"/>
                <a:gd name="T89" fmla="*/ 1232 h 1235"/>
                <a:gd name="T90" fmla="*/ 95 w 1088"/>
                <a:gd name="T91" fmla="*/ 1231 h 1235"/>
                <a:gd name="T92" fmla="*/ 65 w 1088"/>
                <a:gd name="T93" fmla="*/ 1212 h 1235"/>
                <a:gd name="T94" fmla="*/ 52 w 1088"/>
                <a:gd name="T95" fmla="*/ 1182 h 1235"/>
                <a:gd name="T96" fmla="*/ 94 w 1088"/>
                <a:gd name="T97" fmla="*/ 854 h 1235"/>
                <a:gd name="T98" fmla="*/ 42 w 1088"/>
                <a:gd name="T99" fmla="*/ 758 h 1235"/>
                <a:gd name="T100" fmla="*/ 11 w 1088"/>
                <a:gd name="T101" fmla="*/ 656 h 1235"/>
                <a:gd name="T102" fmla="*/ 0 w 1088"/>
                <a:gd name="T103" fmla="*/ 549 h 1235"/>
                <a:gd name="T104" fmla="*/ 15 w 1088"/>
                <a:gd name="T105" fmla="*/ 423 h 1235"/>
                <a:gd name="T106" fmla="*/ 55 w 1088"/>
                <a:gd name="T107" fmla="*/ 308 h 1235"/>
                <a:gd name="T108" fmla="*/ 120 w 1088"/>
                <a:gd name="T109" fmla="*/ 205 h 1235"/>
                <a:gd name="T110" fmla="*/ 204 w 1088"/>
                <a:gd name="T111" fmla="*/ 121 h 1235"/>
                <a:gd name="T112" fmla="*/ 305 w 1088"/>
                <a:gd name="T113" fmla="*/ 56 h 1235"/>
                <a:gd name="T114" fmla="*/ 419 w 1088"/>
                <a:gd name="T115" fmla="*/ 14 h 1235"/>
                <a:gd name="T116" fmla="*/ 544 w 1088"/>
                <a:gd name="T117" fmla="*/ 0 h 1235"/>
              </a:gdLst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</a:cxnLst>
              <a:rect l="0" t="0" r="r" b="b"/>
              <a:pathLst>
                <a:path w="1088" h="1235">
                  <a:moveTo>
                    <a:pt x="544" y="124"/>
                  </a:moveTo>
                  <a:lnTo>
                    <a:pt x="492" y="127"/>
                  </a:lnTo>
                  <a:lnTo>
                    <a:pt x="441" y="137"/>
                  </a:lnTo>
                  <a:lnTo>
                    <a:pt x="392" y="153"/>
                  </a:lnTo>
                  <a:lnTo>
                    <a:pt x="346" y="173"/>
                  </a:lnTo>
                  <a:lnTo>
                    <a:pt x="303" y="199"/>
                  </a:lnTo>
                  <a:lnTo>
                    <a:pt x="264" y="231"/>
                  </a:lnTo>
                  <a:lnTo>
                    <a:pt x="230" y="267"/>
                  </a:lnTo>
                  <a:lnTo>
                    <a:pt x="198" y="307"/>
                  </a:lnTo>
                  <a:lnTo>
                    <a:pt x="172" y="349"/>
                  </a:lnTo>
                  <a:lnTo>
                    <a:pt x="151" y="396"/>
                  </a:lnTo>
                  <a:lnTo>
                    <a:pt x="135" y="445"/>
                  </a:lnTo>
                  <a:lnTo>
                    <a:pt x="126" y="496"/>
                  </a:lnTo>
                  <a:lnTo>
                    <a:pt x="122" y="550"/>
                  </a:lnTo>
                  <a:lnTo>
                    <a:pt x="126" y="603"/>
                  </a:lnTo>
                  <a:lnTo>
                    <a:pt x="136" y="656"/>
                  </a:lnTo>
                  <a:lnTo>
                    <a:pt x="153" y="706"/>
                  </a:lnTo>
                  <a:lnTo>
                    <a:pt x="177" y="756"/>
                  </a:lnTo>
                  <a:lnTo>
                    <a:pt x="206" y="801"/>
                  </a:lnTo>
                  <a:lnTo>
                    <a:pt x="214" y="816"/>
                  </a:lnTo>
                  <a:lnTo>
                    <a:pt x="218" y="830"/>
                  </a:lnTo>
                  <a:lnTo>
                    <a:pt x="218" y="846"/>
                  </a:lnTo>
                  <a:lnTo>
                    <a:pt x="189" y="1062"/>
                  </a:lnTo>
                  <a:lnTo>
                    <a:pt x="381" y="960"/>
                  </a:lnTo>
                  <a:lnTo>
                    <a:pt x="395" y="954"/>
                  </a:lnTo>
                  <a:lnTo>
                    <a:pt x="411" y="953"/>
                  </a:lnTo>
                  <a:lnTo>
                    <a:pt x="426" y="955"/>
                  </a:lnTo>
                  <a:lnTo>
                    <a:pt x="469" y="966"/>
                  </a:lnTo>
                  <a:lnTo>
                    <a:pt x="507" y="972"/>
                  </a:lnTo>
                  <a:lnTo>
                    <a:pt x="544" y="975"/>
                  </a:lnTo>
                  <a:lnTo>
                    <a:pt x="597" y="971"/>
                  </a:lnTo>
                  <a:lnTo>
                    <a:pt x="648" y="961"/>
                  </a:lnTo>
                  <a:lnTo>
                    <a:pt x="697" y="946"/>
                  </a:lnTo>
                  <a:lnTo>
                    <a:pt x="742" y="924"/>
                  </a:lnTo>
                  <a:lnTo>
                    <a:pt x="785" y="899"/>
                  </a:lnTo>
                  <a:lnTo>
                    <a:pt x="825" y="867"/>
                  </a:lnTo>
                  <a:lnTo>
                    <a:pt x="859" y="831"/>
                  </a:lnTo>
                  <a:lnTo>
                    <a:pt x="890" y="792"/>
                  </a:lnTo>
                  <a:lnTo>
                    <a:pt x="917" y="750"/>
                  </a:lnTo>
                  <a:lnTo>
                    <a:pt x="938" y="703"/>
                  </a:lnTo>
                  <a:lnTo>
                    <a:pt x="954" y="654"/>
                  </a:lnTo>
                  <a:lnTo>
                    <a:pt x="963" y="603"/>
                  </a:lnTo>
                  <a:lnTo>
                    <a:pt x="965" y="550"/>
                  </a:lnTo>
                  <a:lnTo>
                    <a:pt x="963" y="496"/>
                  </a:lnTo>
                  <a:lnTo>
                    <a:pt x="954" y="445"/>
                  </a:lnTo>
                  <a:lnTo>
                    <a:pt x="938" y="396"/>
                  </a:lnTo>
                  <a:lnTo>
                    <a:pt x="917" y="349"/>
                  </a:lnTo>
                  <a:lnTo>
                    <a:pt x="890" y="307"/>
                  </a:lnTo>
                  <a:lnTo>
                    <a:pt x="859" y="267"/>
                  </a:lnTo>
                  <a:lnTo>
                    <a:pt x="825" y="231"/>
                  </a:lnTo>
                  <a:lnTo>
                    <a:pt x="785" y="199"/>
                  </a:lnTo>
                  <a:lnTo>
                    <a:pt x="742" y="173"/>
                  </a:lnTo>
                  <a:lnTo>
                    <a:pt x="697" y="153"/>
                  </a:lnTo>
                  <a:lnTo>
                    <a:pt x="648" y="137"/>
                  </a:lnTo>
                  <a:lnTo>
                    <a:pt x="597" y="127"/>
                  </a:lnTo>
                  <a:lnTo>
                    <a:pt x="544" y="124"/>
                  </a:lnTo>
                  <a:close/>
                  <a:moveTo>
                    <a:pt x="544" y="0"/>
                  </a:moveTo>
                  <a:lnTo>
                    <a:pt x="608" y="3"/>
                  </a:lnTo>
                  <a:lnTo>
                    <a:pt x="668" y="14"/>
                  </a:lnTo>
                  <a:lnTo>
                    <a:pt x="728" y="32"/>
                  </a:lnTo>
                  <a:lnTo>
                    <a:pt x="783" y="56"/>
                  </a:lnTo>
                  <a:lnTo>
                    <a:pt x="835" y="85"/>
                  </a:lnTo>
                  <a:lnTo>
                    <a:pt x="884" y="121"/>
                  </a:lnTo>
                  <a:lnTo>
                    <a:pt x="928" y="161"/>
                  </a:lnTo>
                  <a:lnTo>
                    <a:pt x="969" y="205"/>
                  </a:lnTo>
                  <a:lnTo>
                    <a:pt x="1004" y="255"/>
                  </a:lnTo>
                  <a:lnTo>
                    <a:pt x="1033" y="308"/>
                  </a:lnTo>
                  <a:lnTo>
                    <a:pt x="1056" y="364"/>
                  </a:lnTo>
                  <a:lnTo>
                    <a:pt x="1074" y="423"/>
                  </a:lnTo>
                  <a:lnTo>
                    <a:pt x="1085" y="485"/>
                  </a:lnTo>
                  <a:lnTo>
                    <a:pt x="1088" y="549"/>
                  </a:lnTo>
                  <a:lnTo>
                    <a:pt x="1085" y="612"/>
                  </a:lnTo>
                  <a:lnTo>
                    <a:pt x="1074" y="675"/>
                  </a:lnTo>
                  <a:lnTo>
                    <a:pt x="1056" y="734"/>
                  </a:lnTo>
                  <a:lnTo>
                    <a:pt x="1033" y="790"/>
                  </a:lnTo>
                  <a:lnTo>
                    <a:pt x="1004" y="843"/>
                  </a:lnTo>
                  <a:lnTo>
                    <a:pt x="969" y="892"/>
                  </a:lnTo>
                  <a:lnTo>
                    <a:pt x="928" y="937"/>
                  </a:lnTo>
                  <a:lnTo>
                    <a:pt x="884" y="977"/>
                  </a:lnTo>
                  <a:lnTo>
                    <a:pt x="835" y="1012"/>
                  </a:lnTo>
                  <a:lnTo>
                    <a:pt x="783" y="1042"/>
                  </a:lnTo>
                  <a:lnTo>
                    <a:pt x="728" y="1066"/>
                  </a:lnTo>
                  <a:lnTo>
                    <a:pt x="668" y="1084"/>
                  </a:lnTo>
                  <a:lnTo>
                    <a:pt x="608" y="1095"/>
                  </a:lnTo>
                  <a:lnTo>
                    <a:pt x="544" y="1099"/>
                  </a:lnTo>
                  <a:lnTo>
                    <a:pt x="504" y="1096"/>
                  </a:lnTo>
                  <a:lnTo>
                    <a:pt x="461" y="1090"/>
                  </a:lnTo>
                  <a:lnTo>
                    <a:pt x="417" y="1081"/>
                  </a:lnTo>
                  <a:lnTo>
                    <a:pt x="140" y="1227"/>
                  </a:lnTo>
                  <a:lnTo>
                    <a:pt x="127" y="1232"/>
                  </a:lnTo>
                  <a:lnTo>
                    <a:pt x="113" y="1235"/>
                  </a:lnTo>
                  <a:lnTo>
                    <a:pt x="95" y="1231"/>
                  </a:lnTo>
                  <a:lnTo>
                    <a:pt x="78" y="1223"/>
                  </a:lnTo>
                  <a:lnTo>
                    <a:pt x="65" y="1212"/>
                  </a:lnTo>
                  <a:lnTo>
                    <a:pt x="57" y="1197"/>
                  </a:lnTo>
                  <a:lnTo>
                    <a:pt x="52" y="1182"/>
                  </a:lnTo>
                  <a:lnTo>
                    <a:pt x="52" y="1164"/>
                  </a:lnTo>
                  <a:lnTo>
                    <a:pt x="94" y="854"/>
                  </a:lnTo>
                  <a:lnTo>
                    <a:pt x="65" y="807"/>
                  </a:lnTo>
                  <a:lnTo>
                    <a:pt x="42" y="758"/>
                  </a:lnTo>
                  <a:lnTo>
                    <a:pt x="24" y="707"/>
                  </a:lnTo>
                  <a:lnTo>
                    <a:pt x="11" y="656"/>
                  </a:lnTo>
                  <a:lnTo>
                    <a:pt x="3" y="603"/>
                  </a:lnTo>
                  <a:lnTo>
                    <a:pt x="0" y="549"/>
                  </a:lnTo>
                  <a:lnTo>
                    <a:pt x="4" y="485"/>
                  </a:lnTo>
                  <a:lnTo>
                    <a:pt x="15" y="423"/>
                  </a:lnTo>
                  <a:lnTo>
                    <a:pt x="32" y="364"/>
                  </a:lnTo>
                  <a:lnTo>
                    <a:pt x="55" y="308"/>
                  </a:lnTo>
                  <a:lnTo>
                    <a:pt x="85" y="255"/>
                  </a:lnTo>
                  <a:lnTo>
                    <a:pt x="120" y="205"/>
                  </a:lnTo>
                  <a:lnTo>
                    <a:pt x="159" y="161"/>
                  </a:lnTo>
                  <a:lnTo>
                    <a:pt x="204" y="121"/>
                  </a:lnTo>
                  <a:lnTo>
                    <a:pt x="253" y="85"/>
                  </a:lnTo>
                  <a:lnTo>
                    <a:pt x="305" y="56"/>
                  </a:lnTo>
                  <a:lnTo>
                    <a:pt x="361" y="32"/>
                  </a:lnTo>
                  <a:lnTo>
                    <a:pt x="419" y="14"/>
                  </a:lnTo>
                  <a:lnTo>
                    <a:pt x="481" y="3"/>
                  </a:lnTo>
                  <a:lnTo>
                    <a:pt x="544" y="0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</a:ln>
          </p:spPr>
          <p:txBody>
            <a:bodyPr vert="horz" wrap="square" lIns="91440" tIns="45720" rIns="91440" bIns="45720" anchor="t" anchorCtr="0">
              <a:prstTxWarp prst="textNoShape">
                <a:avLst/>
              </a:prstTxWarp>
            </a:bodyPr>
            <a:lstStyle/>
            <a:p>
              <a:pPr lvl="0">
                <a:defRPr lang="ko-KR" altLang="en-US"/>
              </a:pPr>
              <a:endParaRPr lang="ko-KR" altLang="en-US"/>
            </a:p>
          </p:txBody>
        </p:sp>
        <p:sp>
          <p:nvSpPr>
            <p:cNvPr id="50" name="Freeform 13"/>
            <p:cNvSpPr/>
            <p:nvPr/>
          </p:nvSpPr>
          <p:spPr>
            <a:xfrm>
              <a:off x="12125325" y="2559050"/>
              <a:ext cx="203200" cy="49212"/>
            </a:xfrm>
            <a:custGeom>
              <a:avLst/>
              <a:gdLst>
                <a:gd name="T0" fmla="*/ 61 w 513"/>
                <a:gd name="T1" fmla="*/ 0 h 126"/>
                <a:gd name="T2" fmla="*/ 452 w 513"/>
                <a:gd name="T3" fmla="*/ 0 h 126"/>
                <a:gd name="T4" fmla="*/ 471 w 513"/>
                <a:gd name="T5" fmla="*/ 4 h 126"/>
                <a:gd name="T6" fmla="*/ 488 w 513"/>
                <a:gd name="T7" fmla="*/ 12 h 126"/>
                <a:gd name="T8" fmla="*/ 501 w 513"/>
                <a:gd name="T9" fmla="*/ 27 h 126"/>
                <a:gd name="T10" fmla="*/ 509 w 513"/>
                <a:gd name="T11" fmla="*/ 44 h 126"/>
                <a:gd name="T12" fmla="*/ 513 w 513"/>
                <a:gd name="T13" fmla="*/ 63 h 126"/>
                <a:gd name="T14" fmla="*/ 509 w 513"/>
                <a:gd name="T15" fmla="*/ 82 h 126"/>
                <a:gd name="T16" fmla="*/ 501 w 513"/>
                <a:gd name="T17" fmla="*/ 100 h 126"/>
                <a:gd name="T18" fmla="*/ 488 w 513"/>
                <a:gd name="T19" fmla="*/ 114 h 126"/>
                <a:gd name="T20" fmla="*/ 471 w 513"/>
                <a:gd name="T21" fmla="*/ 122 h 126"/>
                <a:gd name="T22" fmla="*/ 452 w 513"/>
                <a:gd name="T23" fmla="*/ 126 h 126"/>
                <a:gd name="T24" fmla="*/ 61 w 513"/>
                <a:gd name="T25" fmla="*/ 126 h 126"/>
                <a:gd name="T26" fmla="*/ 42 w 513"/>
                <a:gd name="T27" fmla="*/ 122 h 126"/>
                <a:gd name="T28" fmla="*/ 25 w 513"/>
                <a:gd name="T29" fmla="*/ 114 h 126"/>
                <a:gd name="T30" fmla="*/ 12 w 513"/>
                <a:gd name="T31" fmla="*/ 100 h 126"/>
                <a:gd name="T32" fmla="*/ 2 w 513"/>
                <a:gd name="T33" fmla="*/ 82 h 126"/>
                <a:gd name="T34" fmla="*/ 0 w 513"/>
                <a:gd name="T35" fmla="*/ 63 h 126"/>
                <a:gd name="T36" fmla="*/ 2 w 513"/>
                <a:gd name="T37" fmla="*/ 44 h 126"/>
                <a:gd name="T38" fmla="*/ 12 w 513"/>
                <a:gd name="T39" fmla="*/ 27 h 126"/>
                <a:gd name="T40" fmla="*/ 25 w 513"/>
                <a:gd name="T41" fmla="*/ 12 h 126"/>
                <a:gd name="T42" fmla="*/ 42 w 513"/>
                <a:gd name="T43" fmla="*/ 4 h 126"/>
                <a:gd name="T44" fmla="*/ 61 w 513"/>
                <a:gd name="T45" fmla="*/ 0 h 126"/>
              </a:gdLst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</a:cxnLst>
              <a:rect l="0" t="0" r="r" b="b"/>
              <a:pathLst>
                <a:path w="513" h="126">
                  <a:moveTo>
                    <a:pt x="61" y="0"/>
                  </a:moveTo>
                  <a:lnTo>
                    <a:pt x="452" y="0"/>
                  </a:lnTo>
                  <a:lnTo>
                    <a:pt x="471" y="4"/>
                  </a:lnTo>
                  <a:lnTo>
                    <a:pt x="488" y="12"/>
                  </a:lnTo>
                  <a:lnTo>
                    <a:pt x="501" y="27"/>
                  </a:lnTo>
                  <a:lnTo>
                    <a:pt x="509" y="44"/>
                  </a:lnTo>
                  <a:lnTo>
                    <a:pt x="513" y="63"/>
                  </a:lnTo>
                  <a:lnTo>
                    <a:pt x="509" y="82"/>
                  </a:lnTo>
                  <a:lnTo>
                    <a:pt x="501" y="100"/>
                  </a:lnTo>
                  <a:lnTo>
                    <a:pt x="488" y="114"/>
                  </a:lnTo>
                  <a:lnTo>
                    <a:pt x="471" y="122"/>
                  </a:lnTo>
                  <a:lnTo>
                    <a:pt x="452" y="126"/>
                  </a:lnTo>
                  <a:lnTo>
                    <a:pt x="61" y="126"/>
                  </a:lnTo>
                  <a:lnTo>
                    <a:pt x="42" y="122"/>
                  </a:lnTo>
                  <a:lnTo>
                    <a:pt x="25" y="114"/>
                  </a:lnTo>
                  <a:lnTo>
                    <a:pt x="12" y="100"/>
                  </a:lnTo>
                  <a:lnTo>
                    <a:pt x="2" y="82"/>
                  </a:lnTo>
                  <a:lnTo>
                    <a:pt x="0" y="63"/>
                  </a:lnTo>
                  <a:lnTo>
                    <a:pt x="2" y="44"/>
                  </a:lnTo>
                  <a:lnTo>
                    <a:pt x="12" y="27"/>
                  </a:lnTo>
                  <a:lnTo>
                    <a:pt x="25" y="12"/>
                  </a:lnTo>
                  <a:lnTo>
                    <a:pt x="42" y="4"/>
                  </a:lnTo>
                  <a:lnTo>
                    <a:pt x="61" y="0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</a:ln>
          </p:spPr>
          <p:txBody>
            <a:bodyPr vert="horz" wrap="square" lIns="91440" tIns="45720" rIns="91440" bIns="45720" anchor="t" anchorCtr="0">
              <a:prstTxWarp prst="textNoShape">
                <a:avLst/>
              </a:prstTxWarp>
            </a:bodyPr>
            <a:lstStyle/>
            <a:p>
              <a:pPr lvl="0">
                <a:defRPr lang="ko-KR" altLang="en-US"/>
              </a:pPr>
              <a:endParaRPr lang="ko-KR" altLang="en-US"/>
            </a:p>
          </p:txBody>
        </p:sp>
        <p:sp>
          <p:nvSpPr>
            <p:cNvPr id="51" name="Freeform 14"/>
            <p:cNvSpPr/>
            <p:nvPr/>
          </p:nvSpPr>
          <p:spPr>
            <a:xfrm>
              <a:off x="12125325" y="2643188"/>
              <a:ext cx="203200" cy="47625"/>
            </a:xfrm>
            <a:custGeom>
              <a:avLst/>
              <a:gdLst>
                <a:gd name="T0" fmla="*/ 61 w 513"/>
                <a:gd name="T1" fmla="*/ 0 h 120"/>
                <a:gd name="T2" fmla="*/ 452 w 513"/>
                <a:gd name="T3" fmla="*/ 0 h 120"/>
                <a:gd name="T4" fmla="*/ 471 w 513"/>
                <a:gd name="T5" fmla="*/ 4 h 120"/>
                <a:gd name="T6" fmla="*/ 488 w 513"/>
                <a:gd name="T7" fmla="*/ 11 h 120"/>
                <a:gd name="T8" fmla="*/ 501 w 513"/>
                <a:gd name="T9" fmla="*/ 24 h 120"/>
                <a:gd name="T10" fmla="*/ 509 w 513"/>
                <a:gd name="T11" fmla="*/ 41 h 120"/>
                <a:gd name="T12" fmla="*/ 513 w 513"/>
                <a:gd name="T13" fmla="*/ 61 h 120"/>
                <a:gd name="T14" fmla="*/ 509 w 513"/>
                <a:gd name="T15" fmla="*/ 80 h 120"/>
                <a:gd name="T16" fmla="*/ 501 w 513"/>
                <a:gd name="T17" fmla="*/ 97 h 120"/>
                <a:gd name="T18" fmla="*/ 488 w 513"/>
                <a:gd name="T19" fmla="*/ 109 h 120"/>
                <a:gd name="T20" fmla="*/ 471 w 513"/>
                <a:gd name="T21" fmla="*/ 117 h 120"/>
                <a:gd name="T22" fmla="*/ 452 w 513"/>
                <a:gd name="T23" fmla="*/ 120 h 120"/>
                <a:gd name="T24" fmla="*/ 61 w 513"/>
                <a:gd name="T25" fmla="*/ 120 h 120"/>
                <a:gd name="T26" fmla="*/ 42 w 513"/>
                <a:gd name="T27" fmla="*/ 117 h 120"/>
                <a:gd name="T28" fmla="*/ 25 w 513"/>
                <a:gd name="T29" fmla="*/ 109 h 120"/>
                <a:gd name="T30" fmla="*/ 12 w 513"/>
                <a:gd name="T31" fmla="*/ 97 h 120"/>
                <a:gd name="T32" fmla="*/ 2 w 513"/>
                <a:gd name="T33" fmla="*/ 80 h 120"/>
                <a:gd name="T34" fmla="*/ 0 w 513"/>
                <a:gd name="T35" fmla="*/ 61 h 120"/>
                <a:gd name="T36" fmla="*/ 2 w 513"/>
                <a:gd name="T37" fmla="*/ 41 h 120"/>
                <a:gd name="T38" fmla="*/ 12 w 513"/>
                <a:gd name="T39" fmla="*/ 24 h 120"/>
                <a:gd name="T40" fmla="*/ 25 w 513"/>
                <a:gd name="T41" fmla="*/ 11 h 120"/>
                <a:gd name="T42" fmla="*/ 42 w 513"/>
                <a:gd name="T43" fmla="*/ 4 h 120"/>
                <a:gd name="T44" fmla="*/ 61 w 513"/>
                <a:gd name="T45" fmla="*/ 0 h 120"/>
              </a:gdLst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</a:cxnLst>
              <a:rect l="0" t="0" r="r" b="b"/>
              <a:pathLst>
                <a:path w="513" h="120">
                  <a:moveTo>
                    <a:pt x="61" y="0"/>
                  </a:moveTo>
                  <a:lnTo>
                    <a:pt x="452" y="0"/>
                  </a:lnTo>
                  <a:lnTo>
                    <a:pt x="471" y="4"/>
                  </a:lnTo>
                  <a:lnTo>
                    <a:pt x="488" y="11"/>
                  </a:lnTo>
                  <a:lnTo>
                    <a:pt x="501" y="24"/>
                  </a:lnTo>
                  <a:lnTo>
                    <a:pt x="509" y="41"/>
                  </a:lnTo>
                  <a:lnTo>
                    <a:pt x="513" y="61"/>
                  </a:lnTo>
                  <a:lnTo>
                    <a:pt x="509" y="80"/>
                  </a:lnTo>
                  <a:lnTo>
                    <a:pt x="501" y="97"/>
                  </a:lnTo>
                  <a:lnTo>
                    <a:pt x="488" y="109"/>
                  </a:lnTo>
                  <a:lnTo>
                    <a:pt x="471" y="117"/>
                  </a:lnTo>
                  <a:lnTo>
                    <a:pt x="452" y="120"/>
                  </a:lnTo>
                  <a:lnTo>
                    <a:pt x="61" y="120"/>
                  </a:lnTo>
                  <a:lnTo>
                    <a:pt x="42" y="117"/>
                  </a:lnTo>
                  <a:lnTo>
                    <a:pt x="25" y="109"/>
                  </a:lnTo>
                  <a:lnTo>
                    <a:pt x="12" y="97"/>
                  </a:lnTo>
                  <a:lnTo>
                    <a:pt x="2" y="80"/>
                  </a:lnTo>
                  <a:lnTo>
                    <a:pt x="0" y="61"/>
                  </a:lnTo>
                  <a:lnTo>
                    <a:pt x="2" y="41"/>
                  </a:lnTo>
                  <a:lnTo>
                    <a:pt x="12" y="24"/>
                  </a:lnTo>
                  <a:lnTo>
                    <a:pt x="25" y="11"/>
                  </a:lnTo>
                  <a:lnTo>
                    <a:pt x="42" y="4"/>
                  </a:lnTo>
                  <a:lnTo>
                    <a:pt x="61" y="0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</a:ln>
          </p:spPr>
          <p:txBody>
            <a:bodyPr vert="horz" wrap="square" lIns="91440" tIns="45720" rIns="91440" bIns="45720" anchor="t" anchorCtr="0">
              <a:prstTxWarp prst="textNoShape">
                <a:avLst/>
              </a:prstTxWarp>
            </a:bodyPr>
            <a:lstStyle/>
            <a:p>
              <a:pPr lvl="0">
                <a:defRPr lang="ko-KR" altLang="en-US"/>
              </a:pPr>
              <a:endParaRPr lang="ko-KR" altLang="en-US"/>
            </a:p>
          </p:txBody>
        </p:sp>
      </p:grpSp>
      <p:sp>
        <p:nvSpPr>
          <p:cNvPr id="56" name="Freeform 19"/>
          <p:cNvSpPr>
            <a:spLocks noEditPoints="1"/>
          </p:cNvSpPr>
          <p:nvPr/>
        </p:nvSpPr>
        <p:spPr>
          <a:xfrm>
            <a:off x="8706411" y="2197028"/>
            <a:ext cx="1371280" cy="1189043"/>
          </a:xfrm>
          <a:custGeom>
            <a:avLst/>
            <a:gdLst>
              <a:gd name="T0" fmla="*/ 546 w 4245"/>
              <a:gd name="T1" fmla="*/ 588 h 3682"/>
              <a:gd name="T2" fmla="*/ 328 w 4245"/>
              <a:gd name="T3" fmla="*/ 804 h 3682"/>
              <a:gd name="T4" fmla="*/ 269 w 4245"/>
              <a:gd name="T5" fmla="*/ 1118 h 3682"/>
              <a:gd name="T6" fmla="*/ 400 w 4245"/>
              <a:gd name="T7" fmla="*/ 1401 h 3682"/>
              <a:gd name="T8" fmla="*/ 665 w 4245"/>
              <a:gd name="T9" fmla="*/ 1562 h 3682"/>
              <a:gd name="T10" fmla="*/ 988 w 4245"/>
              <a:gd name="T11" fmla="*/ 1543 h 3682"/>
              <a:gd name="T12" fmla="*/ 1232 w 4245"/>
              <a:gd name="T13" fmla="*/ 1352 h 3682"/>
              <a:gd name="T14" fmla="*/ 1326 w 4245"/>
              <a:gd name="T15" fmla="*/ 1052 h 3682"/>
              <a:gd name="T16" fmla="*/ 1232 w 4245"/>
              <a:gd name="T17" fmla="*/ 751 h 3682"/>
              <a:gd name="T18" fmla="*/ 988 w 4245"/>
              <a:gd name="T19" fmla="*/ 561 h 3682"/>
              <a:gd name="T20" fmla="*/ 2449 w 4245"/>
              <a:gd name="T21" fmla="*/ 266 h 3682"/>
              <a:gd name="T22" fmla="*/ 2129 w 4245"/>
              <a:gd name="T23" fmla="*/ 389 h 3682"/>
              <a:gd name="T24" fmla="*/ 1916 w 4245"/>
              <a:gd name="T25" fmla="*/ 649 h 3682"/>
              <a:gd name="T26" fmla="*/ 1859 w 4245"/>
              <a:gd name="T27" fmla="*/ 992 h 3682"/>
              <a:gd name="T28" fmla="*/ 1984 w 4245"/>
              <a:gd name="T29" fmla="*/ 1309 h 3682"/>
              <a:gd name="T30" fmla="*/ 2246 w 4245"/>
              <a:gd name="T31" fmla="*/ 1521 h 3682"/>
              <a:gd name="T32" fmla="*/ 2594 w 4245"/>
              <a:gd name="T33" fmla="*/ 1576 h 3682"/>
              <a:gd name="T34" fmla="*/ 2914 w 4245"/>
              <a:gd name="T35" fmla="*/ 1452 h 3682"/>
              <a:gd name="T36" fmla="*/ 3127 w 4245"/>
              <a:gd name="T37" fmla="*/ 1193 h 3682"/>
              <a:gd name="T38" fmla="*/ 3182 w 4245"/>
              <a:gd name="T39" fmla="*/ 850 h 3682"/>
              <a:gd name="T40" fmla="*/ 3058 w 4245"/>
              <a:gd name="T41" fmla="*/ 531 h 3682"/>
              <a:gd name="T42" fmla="*/ 2795 w 4245"/>
              <a:gd name="T43" fmla="*/ 320 h 3682"/>
              <a:gd name="T44" fmla="*/ 2521 w 4245"/>
              <a:gd name="T45" fmla="*/ 0 h 3682"/>
              <a:gd name="T46" fmla="*/ 2845 w 4245"/>
              <a:gd name="T47" fmla="*/ 59 h 3682"/>
              <a:gd name="T48" fmla="*/ 3178 w 4245"/>
              <a:gd name="T49" fmla="*/ 270 h 3682"/>
              <a:gd name="T50" fmla="*/ 3392 w 4245"/>
              <a:gd name="T51" fmla="*/ 600 h 3682"/>
              <a:gd name="T52" fmla="*/ 3446 w 4245"/>
              <a:gd name="T53" fmla="*/ 1004 h 3682"/>
              <a:gd name="T54" fmla="*/ 3325 w 4245"/>
              <a:gd name="T55" fmla="*/ 1379 h 3682"/>
              <a:gd name="T56" fmla="*/ 3063 w 4245"/>
              <a:gd name="T57" fmla="*/ 1664 h 3682"/>
              <a:gd name="T58" fmla="*/ 3133 w 4245"/>
              <a:gd name="T59" fmla="*/ 1882 h 3682"/>
              <a:gd name="T60" fmla="*/ 3980 w 4245"/>
              <a:gd name="T61" fmla="*/ 1579 h 3682"/>
              <a:gd name="T62" fmla="*/ 4168 w 4245"/>
              <a:gd name="T63" fmla="*/ 1655 h 3682"/>
              <a:gd name="T64" fmla="*/ 4245 w 4245"/>
              <a:gd name="T65" fmla="*/ 1840 h 3682"/>
              <a:gd name="T66" fmla="*/ 4194 w 4245"/>
              <a:gd name="T67" fmla="*/ 3574 h 3682"/>
              <a:gd name="T68" fmla="*/ 4023 w 4245"/>
              <a:gd name="T69" fmla="*/ 3678 h 3682"/>
              <a:gd name="T70" fmla="*/ 3148 w 4245"/>
              <a:gd name="T71" fmla="*/ 3346 h 3682"/>
              <a:gd name="T72" fmla="*/ 2957 w 4245"/>
              <a:gd name="T73" fmla="*/ 3587 h 3682"/>
              <a:gd name="T74" fmla="*/ 2654 w 4245"/>
              <a:gd name="T75" fmla="*/ 3682 h 3682"/>
              <a:gd name="T76" fmla="*/ 281 w 4245"/>
              <a:gd name="T77" fmla="*/ 3619 h 3682"/>
              <a:gd name="T78" fmla="*/ 63 w 4245"/>
              <a:gd name="T79" fmla="*/ 3403 h 3682"/>
              <a:gd name="T80" fmla="*/ 0 w 4245"/>
              <a:gd name="T81" fmla="*/ 2104 h 3682"/>
              <a:gd name="T82" fmla="*/ 94 w 4245"/>
              <a:gd name="T83" fmla="*/ 1808 h 3682"/>
              <a:gd name="T84" fmla="*/ 222 w 4245"/>
              <a:gd name="T85" fmla="*/ 1594 h 3682"/>
              <a:gd name="T86" fmla="*/ 34 w 4245"/>
              <a:gd name="T87" fmla="*/ 1280 h 3682"/>
              <a:gd name="T88" fmla="*/ 16 w 4245"/>
              <a:gd name="T89" fmla="*/ 893 h 3682"/>
              <a:gd name="T90" fmla="*/ 182 w 4245"/>
              <a:gd name="T91" fmla="*/ 551 h 3682"/>
              <a:gd name="T92" fmla="*/ 486 w 4245"/>
              <a:gd name="T93" fmla="*/ 325 h 3682"/>
              <a:gd name="T94" fmla="*/ 878 w 4245"/>
              <a:gd name="T95" fmla="*/ 268 h 3682"/>
              <a:gd name="T96" fmla="*/ 1241 w 4245"/>
              <a:gd name="T97" fmla="*/ 398 h 3682"/>
              <a:gd name="T98" fmla="*/ 1496 w 4245"/>
              <a:gd name="T99" fmla="*/ 676 h 3682"/>
              <a:gd name="T100" fmla="*/ 1593 w 4245"/>
              <a:gd name="T101" fmla="*/ 1052 h 3682"/>
              <a:gd name="T102" fmla="*/ 1507 w 4245"/>
              <a:gd name="T103" fmla="*/ 1404 h 3682"/>
              <a:gd name="T104" fmla="*/ 1818 w 4245"/>
              <a:gd name="T105" fmla="*/ 1521 h 3682"/>
              <a:gd name="T106" fmla="*/ 1627 w 4245"/>
              <a:gd name="T107" fmla="*/ 1168 h 3682"/>
              <a:gd name="T108" fmla="*/ 1607 w 4245"/>
              <a:gd name="T109" fmla="*/ 755 h 3682"/>
              <a:gd name="T110" fmla="*/ 1763 w 4245"/>
              <a:gd name="T111" fmla="*/ 390 h 3682"/>
              <a:gd name="T112" fmla="*/ 2051 w 4245"/>
              <a:gd name="T113" fmla="*/ 126 h 3682"/>
              <a:gd name="T114" fmla="*/ 2436 w 4245"/>
              <a:gd name="T115" fmla="*/ 4 h 3682"/>
            </a:gdLst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  <a:cxn ang="0">
                <a:pos x="T112" y="T113"/>
              </a:cxn>
              <a:cxn ang="0">
                <a:pos x="T114" y="T115"/>
              </a:cxn>
            </a:cxnLst>
            <a:rect l="0" t="0" r="r" b="b"/>
            <a:pathLst>
              <a:path w="4245" h="3682">
                <a:moveTo>
                  <a:pt x="796" y="526"/>
                </a:moveTo>
                <a:lnTo>
                  <a:pt x="729" y="530"/>
                </a:lnTo>
                <a:lnTo>
                  <a:pt x="665" y="543"/>
                </a:lnTo>
                <a:lnTo>
                  <a:pt x="604" y="561"/>
                </a:lnTo>
                <a:lnTo>
                  <a:pt x="546" y="588"/>
                </a:lnTo>
                <a:lnTo>
                  <a:pt x="493" y="621"/>
                </a:lnTo>
                <a:lnTo>
                  <a:pt x="444" y="659"/>
                </a:lnTo>
                <a:lnTo>
                  <a:pt x="400" y="703"/>
                </a:lnTo>
                <a:lnTo>
                  <a:pt x="361" y="751"/>
                </a:lnTo>
                <a:lnTo>
                  <a:pt x="328" y="804"/>
                </a:lnTo>
                <a:lnTo>
                  <a:pt x="302" y="861"/>
                </a:lnTo>
                <a:lnTo>
                  <a:pt x="282" y="922"/>
                </a:lnTo>
                <a:lnTo>
                  <a:pt x="269" y="986"/>
                </a:lnTo>
                <a:lnTo>
                  <a:pt x="265" y="1052"/>
                </a:lnTo>
                <a:lnTo>
                  <a:pt x="269" y="1118"/>
                </a:lnTo>
                <a:lnTo>
                  <a:pt x="282" y="1181"/>
                </a:lnTo>
                <a:lnTo>
                  <a:pt x="302" y="1242"/>
                </a:lnTo>
                <a:lnTo>
                  <a:pt x="328" y="1299"/>
                </a:lnTo>
                <a:lnTo>
                  <a:pt x="361" y="1352"/>
                </a:lnTo>
                <a:lnTo>
                  <a:pt x="400" y="1401"/>
                </a:lnTo>
                <a:lnTo>
                  <a:pt x="444" y="1445"/>
                </a:lnTo>
                <a:lnTo>
                  <a:pt x="493" y="1484"/>
                </a:lnTo>
                <a:lnTo>
                  <a:pt x="546" y="1517"/>
                </a:lnTo>
                <a:lnTo>
                  <a:pt x="604" y="1543"/>
                </a:lnTo>
                <a:lnTo>
                  <a:pt x="665" y="1562"/>
                </a:lnTo>
                <a:lnTo>
                  <a:pt x="729" y="1575"/>
                </a:lnTo>
                <a:lnTo>
                  <a:pt x="796" y="1579"/>
                </a:lnTo>
                <a:lnTo>
                  <a:pt x="862" y="1575"/>
                </a:lnTo>
                <a:lnTo>
                  <a:pt x="926" y="1562"/>
                </a:lnTo>
                <a:lnTo>
                  <a:pt x="988" y="1543"/>
                </a:lnTo>
                <a:lnTo>
                  <a:pt x="1045" y="1517"/>
                </a:lnTo>
                <a:lnTo>
                  <a:pt x="1099" y="1484"/>
                </a:lnTo>
                <a:lnTo>
                  <a:pt x="1149" y="1445"/>
                </a:lnTo>
                <a:lnTo>
                  <a:pt x="1193" y="1401"/>
                </a:lnTo>
                <a:lnTo>
                  <a:pt x="1232" y="1352"/>
                </a:lnTo>
                <a:lnTo>
                  <a:pt x="1265" y="1299"/>
                </a:lnTo>
                <a:lnTo>
                  <a:pt x="1291" y="1242"/>
                </a:lnTo>
                <a:lnTo>
                  <a:pt x="1311" y="1181"/>
                </a:lnTo>
                <a:lnTo>
                  <a:pt x="1322" y="1118"/>
                </a:lnTo>
                <a:lnTo>
                  <a:pt x="1326" y="1052"/>
                </a:lnTo>
                <a:lnTo>
                  <a:pt x="1322" y="986"/>
                </a:lnTo>
                <a:lnTo>
                  <a:pt x="1311" y="922"/>
                </a:lnTo>
                <a:lnTo>
                  <a:pt x="1291" y="861"/>
                </a:lnTo>
                <a:lnTo>
                  <a:pt x="1265" y="804"/>
                </a:lnTo>
                <a:lnTo>
                  <a:pt x="1232" y="751"/>
                </a:lnTo>
                <a:lnTo>
                  <a:pt x="1193" y="703"/>
                </a:lnTo>
                <a:lnTo>
                  <a:pt x="1149" y="659"/>
                </a:lnTo>
                <a:lnTo>
                  <a:pt x="1099" y="621"/>
                </a:lnTo>
                <a:lnTo>
                  <a:pt x="1045" y="588"/>
                </a:lnTo>
                <a:lnTo>
                  <a:pt x="988" y="561"/>
                </a:lnTo>
                <a:lnTo>
                  <a:pt x="926" y="543"/>
                </a:lnTo>
                <a:lnTo>
                  <a:pt x="862" y="530"/>
                </a:lnTo>
                <a:lnTo>
                  <a:pt x="796" y="526"/>
                </a:lnTo>
                <a:close/>
                <a:moveTo>
                  <a:pt x="2521" y="262"/>
                </a:moveTo>
                <a:lnTo>
                  <a:pt x="2449" y="266"/>
                </a:lnTo>
                <a:lnTo>
                  <a:pt x="2378" y="277"/>
                </a:lnTo>
                <a:lnTo>
                  <a:pt x="2310" y="296"/>
                </a:lnTo>
                <a:lnTo>
                  <a:pt x="2246" y="320"/>
                </a:lnTo>
                <a:lnTo>
                  <a:pt x="2185" y="351"/>
                </a:lnTo>
                <a:lnTo>
                  <a:pt x="2129" y="389"/>
                </a:lnTo>
                <a:lnTo>
                  <a:pt x="2075" y="432"/>
                </a:lnTo>
                <a:lnTo>
                  <a:pt x="2028" y="479"/>
                </a:lnTo>
                <a:lnTo>
                  <a:pt x="1985" y="531"/>
                </a:lnTo>
                <a:lnTo>
                  <a:pt x="1947" y="588"/>
                </a:lnTo>
                <a:lnTo>
                  <a:pt x="1916" y="649"/>
                </a:lnTo>
                <a:lnTo>
                  <a:pt x="1889" y="713"/>
                </a:lnTo>
                <a:lnTo>
                  <a:pt x="1871" y="780"/>
                </a:lnTo>
                <a:lnTo>
                  <a:pt x="1859" y="850"/>
                </a:lnTo>
                <a:lnTo>
                  <a:pt x="1855" y="921"/>
                </a:lnTo>
                <a:lnTo>
                  <a:pt x="1859" y="992"/>
                </a:lnTo>
                <a:lnTo>
                  <a:pt x="1871" y="1062"/>
                </a:lnTo>
                <a:lnTo>
                  <a:pt x="1889" y="1129"/>
                </a:lnTo>
                <a:lnTo>
                  <a:pt x="1916" y="1193"/>
                </a:lnTo>
                <a:lnTo>
                  <a:pt x="1947" y="1254"/>
                </a:lnTo>
                <a:lnTo>
                  <a:pt x="1984" y="1309"/>
                </a:lnTo>
                <a:lnTo>
                  <a:pt x="2027" y="1363"/>
                </a:lnTo>
                <a:lnTo>
                  <a:pt x="2075" y="1410"/>
                </a:lnTo>
                <a:lnTo>
                  <a:pt x="2129" y="1452"/>
                </a:lnTo>
                <a:lnTo>
                  <a:pt x="2185" y="1489"/>
                </a:lnTo>
                <a:lnTo>
                  <a:pt x="2246" y="1521"/>
                </a:lnTo>
                <a:lnTo>
                  <a:pt x="2310" y="1546"/>
                </a:lnTo>
                <a:lnTo>
                  <a:pt x="2378" y="1565"/>
                </a:lnTo>
                <a:lnTo>
                  <a:pt x="2449" y="1576"/>
                </a:lnTo>
                <a:lnTo>
                  <a:pt x="2521" y="1580"/>
                </a:lnTo>
                <a:lnTo>
                  <a:pt x="2594" y="1576"/>
                </a:lnTo>
                <a:lnTo>
                  <a:pt x="2663" y="1565"/>
                </a:lnTo>
                <a:lnTo>
                  <a:pt x="2731" y="1546"/>
                </a:lnTo>
                <a:lnTo>
                  <a:pt x="2795" y="1521"/>
                </a:lnTo>
                <a:lnTo>
                  <a:pt x="2856" y="1489"/>
                </a:lnTo>
                <a:lnTo>
                  <a:pt x="2914" y="1452"/>
                </a:lnTo>
                <a:lnTo>
                  <a:pt x="2966" y="1410"/>
                </a:lnTo>
                <a:lnTo>
                  <a:pt x="3014" y="1363"/>
                </a:lnTo>
                <a:lnTo>
                  <a:pt x="3058" y="1309"/>
                </a:lnTo>
                <a:lnTo>
                  <a:pt x="3094" y="1254"/>
                </a:lnTo>
                <a:lnTo>
                  <a:pt x="3127" y="1193"/>
                </a:lnTo>
                <a:lnTo>
                  <a:pt x="3152" y="1129"/>
                </a:lnTo>
                <a:lnTo>
                  <a:pt x="3170" y="1062"/>
                </a:lnTo>
                <a:lnTo>
                  <a:pt x="3182" y="992"/>
                </a:lnTo>
                <a:lnTo>
                  <a:pt x="3186" y="921"/>
                </a:lnTo>
                <a:lnTo>
                  <a:pt x="3182" y="850"/>
                </a:lnTo>
                <a:lnTo>
                  <a:pt x="3170" y="780"/>
                </a:lnTo>
                <a:lnTo>
                  <a:pt x="3152" y="713"/>
                </a:lnTo>
                <a:lnTo>
                  <a:pt x="3127" y="649"/>
                </a:lnTo>
                <a:lnTo>
                  <a:pt x="3094" y="588"/>
                </a:lnTo>
                <a:lnTo>
                  <a:pt x="3058" y="531"/>
                </a:lnTo>
                <a:lnTo>
                  <a:pt x="3014" y="479"/>
                </a:lnTo>
                <a:lnTo>
                  <a:pt x="2966" y="432"/>
                </a:lnTo>
                <a:lnTo>
                  <a:pt x="2914" y="389"/>
                </a:lnTo>
                <a:lnTo>
                  <a:pt x="2856" y="351"/>
                </a:lnTo>
                <a:lnTo>
                  <a:pt x="2795" y="320"/>
                </a:lnTo>
                <a:lnTo>
                  <a:pt x="2731" y="296"/>
                </a:lnTo>
                <a:lnTo>
                  <a:pt x="2663" y="277"/>
                </a:lnTo>
                <a:lnTo>
                  <a:pt x="2594" y="266"/>
                </a:lnTo>
                <a:lnTo>
                  <a:pt x="2521" y="262"/>
                </a:lnTo>
                <a:close/>
                <a:moveTo>
                  <a:pt x="2521" y="0"/>
                </a:moveTo>
                <a:lnTo>
                  <a:pt x="2521" y="0"/>
                </a:lnTo>
                <a:lnTo>
                  <a:pt x="2605" y="4"/>
                </a:lnTo>
                <a:lnTo>
                  <a:pt x="2688" y="16"/>
                </a:lnTo>
                <a:lnTo>
                  <a:pt x="2768" y="33"/>
                </a:lnTo>
                <a:lnTo>
                  <a:pt x="2845" y="59"/>
                </a:lnTo>
                <a:lnTo>
                  <a:pt x="2919" y="90"/>
                </a:lnTo>
                <a:lnTo>
                  <a:pt x="2990" y="126"/>
                </a:lnTo>
                <a:lnTo>
                  <a:pt x="3056" y="169"/>
                </a:lnTo>
                <a:lnTo>
                  <a:pt x="3119" y="217"/>
                </a:lnTo>
                <a:lnTo>
                  <a:pt x="3178" y="270"/>
                </a:lnTo>
                <a:lnTo>
                  <a:pt x="3231" y="328"/>
                </a:lnTo>
                <a:lnTo>
                  <a:pt x="3280" y="390"/>
                </a:lnTo>
                <a:lnTo>
                  <a:pt x="3323" y="456"/>
                </a:lnTo>
                <a:lnTo>
                  <a:pt x="3361" y="526"/>
                </a:lnTo>
                <a:lnTo>
                  <a:pt x="3392" y="600"/>
                </a:lnTo>
                <a:lnTo>
                  <a:pt x="3417" y="676"/>
                </a:lnTo>
                <a:lnTo>
                  <a:pt x="3435" y="755"/>
                </a:lnTo>
                <a:lnTo>
                  <a:pt x="3446" y="837"/>
                </a:lnTo>
                <a:lnTo>
                  <a:pt x="3450" y="921"/>
                </a:lnTo>
                <a:lnTo>
                  <a:pt x="3446" y="1004"/>
                </a:lnTo>
                <a:lnTo>
                  <a:pt x="3435" y="1084"/>
                </a:lnTo>
                <a:lnTo>
                  <a:pt x="3417" y="1162"/>
                </a:lnTo>
                <a:lnTo>
                  <a:pt x="3392" y="1238"/>
                </a:lnTo>
                <a:lnTo>
                  <a:pt x="3362" y="1309"/>
                </a:lnTo>
                <a:lnTo>
                  <a:pt x="3325" y="1379"/>
                </a:lnTo>
                <a:lnTo>
                  <a:pt x="3282" y="1444"/>
                </a:lnTo>
                <a:lnTo>
                  <a:pt x="3235" y="1506"/>
                </a:lnTo>
                <a:lnTo>
                  <a:pt x="3182" y="1563"/>
                </a:lnTo>
                <a:lnTo>
                  <a:pt x="3124" y="1616"/>
                </a:lnTo>
                <a:lnTo>
                  <a:pt x="3063" y="1664"/>
                </a:lnTo>
                <a:lnTo>
                  <a:pt x="2997" y="1707"/>
                </a:lnTo>
                <a:lnTo>
                  <a:pt x="3038" y="1745"/>
                </a:lnTo>
                <a:lnTo>
                  <a:pt x="3075" y="1787"/>
                </a:lnTo>
                <a:lnTo>
                  <a:pt x="3106" y="1833"/>
                </a:lnTo>
                <a:lnTo>
                  <a:pt x="3133" y="1882"/>
                </a:lnTo>
                <a:lnTo>
                  <a:pt x="3156" y="1934"/>
                </a:lnTo>
                <a:lnTo>
                  <a:pt x="3171" y="1988"/>
                </a:lnTo>
                <a:lnTo>
                  <a:pt x="3180" y="2045"/>
                </a:lnTo>
                <a:lnTo>
                  <a:pt x="3184" y="2104"/>
                </a:lnTo>
                <a:lnTo>
                  <a:pt x="3980" y="1579"/>
                </a:lnTo>
                <a:lnTo>
                  <a:pt x="4023" y="1581"/>
                </a:lnTo>
                <a:lnTo>
                  <a:pt x="4064" y="1592"/>
                </a:lnTo>
                <a:lnTo>
                  <a:pt x="4102" y="1607"/>
                </a:lnTo>
                <a:lnTo>
                  <a:pt x="4137" y="1629"/>
                </a:lnTo>
                <a:lnTo>
                  <a:pt x="4168" y="1655"/>
                </a:lnTo>
                <a:lnTo>
                  <a:pt x="4194" y="1686"/>
                </a:lnTo>
                <a:lnTo>
                  <a:pt x="4217" y="1720"/>
                </a:lnTo>
                <a:lnTo>
                  <a:pt x="4232" y="1757"/>
                </a:lnTo>
                <a:lnTo>
                  <a:pt x="4243" y="1799"/>
                </a:lnTo>
                <a:lnTo>
                  <a:pt x="4245" y="1840"/>
                </a:lnTo>
                <a:lnTo>
                  <a:pt x="4245" y="3419"/>
                </a:lnTo>
                <a:lnTo>
                  <a:pt x="4243" y="3461"/>
                </a:lnTo>
                <a:lnTo>
                  <a:pt x="4232" y="3502"/>
                </a:lnTo>
                <a:lnTo>
                  <a:pt x="4217" y="3539"/>
                </a:lnTo>
                <a:lnTo>
                  <a:pt x="4194" y="3574"/>
                </a:lnTo>
                <a:lnTo>
                  <a:pt x="4168" y="3605"/>
                </a:lnTo>
                <a:lnTo>
                  <a:pt x="4137" y="3631"/>
                </a:lnTo>
                <a:lnTo>
                  <a:pt x="4102" y="3652"/>
                </a:lnTo>
                <a:lnTo>
                  <a:pt x="4064" y="3669"/>
                </a:lnTo>
                <a:lnTo>
                  <a:pt x="4023" y="3678"/>
                </a:lnTo>
                <a:lnTo>
                  <a:pt x="3980" y="3682"/>
                </a:lnTo>
                <a:lnTo>
                  <a:pt x="3184" y="3156"/>
                </a:lnTo>
                <a:lnTo>
                  <a:pt x="3180" y="3222"/>
                </a:lnTo>
                <a:lnTo>
                  <a:pt x="3167" y="3285"/>
                </a:lnTo>
                <a:lnTo>
                  <a:pt x="3148" y="3346"/>
                </a:lnTo>
                <a:lnTo>
                  <a:pt x="3122" y="3403"/>
                </a:lnTo>
                <a:lnTo>
                  <a:pt x="3089" y="3456"/>
                </a:lnTo>
                <a:lnTo>
                  <a:pt x="3050" y="3505"/>
                </a:lnTo>
                <a:lnTo>
                  <a:pt x="3005" y="3549"/>
                </a:lnTo>
                <a:lnTo>
                  <a:pt x="2957" y="3587"/>
                </a:lnTo>
                <a:lnTo>
                  <a:pt x="2903" y="3619"/>
                </a:lnTo>
                <a:lnTo>
                  <a:pt x="2845" y="3647"/>
                </a:lnTo>
                <a:lnTo>
                  <a:pt x="2785" y="3666"/>
                </a:lnTo>
                <a:lnTo>
                  <a:pt x="2720" y="3678"/>
                </a:lnTo>
                <a:lnTo>
                  <a:pt x="2654" y="3682"/>
                </a:lnTo>
                <a:lnTo>
                  <a:pt x="531" y="3682"/>
                </a:lnTo>
                <a:lnTo>
                  <a:pt x="464" y="3678"/>
                </a:lnTo>
                <a:lnTo>
                  <a:pt x="400" y="3666"/>
                </a:lnTo>
                <a:lnTo>
                  <a:pt x="338" y="3647"/>
                </a:lnTo>
                <a:lnTo>
                  <a:pt x="281" y="3619"/>
                </a:lnTo>
                <a:lnTo>
                  <a:pt x="227" y="3587"/>
                </a:lnTo>
                <a:lnTo>
                  <a:pt x="178" y="3549"/>
                </a:lnTo>
                <a:lnTo>
                  <a:pt x="135" y="3505"/>
                </a:lnTo>
                <a:lnTo>
                  <a:pt x="95" y="3456"/>
                </a:lnTo>
                <a:lnTo>
                  <a:pt x="63" y="3403"/>
                </a:lnTo>
                <a:lnTo>
                  <a:pt x="35" y="3346"/>
                </a:lnTo>
                <a:lnTo>
                  <a:pt x="16" y="3285"/>
                </a:lnTo>
                <a:lnTo>
                  <a:pt x="4" y="3222"/>
                </a:lnTo>
                <a:lnTo>
                  <a:pt x="0" y="3156"/>
                </a:lnTo>
                <a:lnTo>
                  <a:pt x="0" y="2104"/>
                </a:lnTo>
                <a:lnTo>
                  <a:pt x="4" y="2040"/>
                </a:lnTo>
                <a:lnTo>
                  <a:pt x="16" y="1976"/>
                </a:lnTo>
                <a:lnTo>
                  <a:pt x="35" y="1917"/>
                </a:lnTo>
                <a:lnTo>
                  <a:pt x="61" y="1861"/>
                </a:lnTo>
                <a:lnTo>
                  <a:pt x="94" y="1808"/>
                </a:lnTo>
                <a:lnTo>
                  <a:pt x="132" y="1760"/>
                </a:lnTo>
                <a:lnTo>
                  <a:pt x="175" y="1716"/>
                </a:lnTo>
                <a:lnTo>
                  <a:pt x="223" y="1678"/>
                </a:lnTo>
                <a:lnTo>
                  <a:pt x="276" y="1645"/>
                </a:lnTo>
                <a:lnTo>
                  <a:pt x="222" y="1594"/>
                </a:lnTo>
                <a:lnTo>
                  <a:pt x="174" y="1540"/>
                </a:lnTo>
                <a:lnTo>
                  <a:pt x="129" y="1480"/>
                </a:lnTo>
                <a:lnTo>
                  <a:pt x="91" y="1417"/>
                </a:lnTo>
                <a:lnTo>
                  <a:pt x="60" y="1350"/>
                </a:lnTo>
                <a:lnTo>
                  <a:pt x="34" y="1280"/>
                </a:lnTo>
                <a:lnTo>
                  <a:pt x="16" y="1206"/>
                </a:lnTo>
                <a:lnTo>
                  <a:pt x="4" y="1131"/>
                </a:lnTo>
                <a:lnTo>
                  <a:pt x="0" y="1052"/>
                </a:lnTo>
                <a:lnTo>
                  <a:pt x="4" y="972"/>
                </a:lnTo>
                <a:lnTo>
                  <a:pt x="16" y="893"/>
                </a:lnTo>
                <a:lnTo>
                  <a:pt x="35" y="817"/>
                </a:lnTo>
                <a:lnTo>
                  <a:pt x="63" y="745"/>
                </a:lnTo>
                <a:lnTo>
                  <a:pt x="97" y="676"/>
                </a:lnTo>
                <a:lnTo>
                  <a:pt x="136" y="612"/>
                </a:lnTo>
                <a:lnTo>
                  <a:pt x="182" y="551"/>
                </a:lnTo>
                <a:lnTo>
                  <a:pt x="233" y="495"/>
                </a:lnTo>
                <a:lnTo>
                  <a:pt x="290" y="443"/>
                </a:lnTo>
                <a:lnTo>
                  <a:pt x="351" y="398"/>
                </a:lnTo>
                <a:lnTo>
                  <a:pt x="417" y="359"/>
                </a:lnTo>
                <a:lnTo>
                  <a:pt x="486" y="325"/>
                </a:lnTo>
                <a:lnTo>
                  <a:pt x="559" y="300"/>
                </a:lnTo>
                <a:lnTo>
                  <a:pt x="635" y="280"/>
                </a:lnTo>
                <a:lnTo>
                  <a:pt x="715" y="268"/>
                </a:lnTo>
                <a:lnTo>
                  <a:pt x="796" y="263"/>
                </a:lnTo>
                <a:lnTo>
                  <a:pt x="878" y="268"/>
                </a:lnTo>
                <a:lnTo>
                  <a:pt x="956" y="280"/>
                </a:lnTo>
                <a:lnTo>
                  <a:pt x="1034" y="300"/>
                </a:lnTo>
                <a:lnTo>
                  <a:pt x="1107" y="325"/>
                </a:lnTo>
                <a:lnTo>
                  <a:pt x="1176" y="359"/>
                </a:lnTo>
                <a:lnTo>
                  <a:pt x="1241" y="398"/>
                </a:lnTo>
                <a:lnTo>
                  <a:pt x="1303" y="443"/>
                </a:lnTo>
                <a:lnTo>
                  <a:pt x="1359" y="495"/>
                </a:lnTo>
                <a:lnTo>
                  <a:pt x="1411" y="551"/>
                </a:lnTo>
                <a:lnTo>
                  <a:pt x="1457" y="612"/>
                </a:lnTo>
                <a:lnTo>
                  <a:pt x="1496" y="676"/>
                </a:lnTo>
                <a:lnTo>
                  <a:pt x="1530" y="745"/>
                </a:lnTo>
                <a:lnTo>
                  <a:pt x="1556" y="817"/>
                </a:lnTo>
                <a:lnTo>
                  <a:pt x="1576" y="893"/>
                </a:lnTo>
                <a:lnTo>
                  <a:pt x="1589" y="972"/>
                </a:lnTo>
                <a:lnTo>
                  <a:pt x="1593" y="1052"/>
                </a:lnTo>
                <a:lnTo>
                  <a:pt x="1589" y="1127"/>
                </a:lnTo>
                <a:lnTo>
                  <a:pt x="1578" y="1201"/>
                </a:lnTo>
                <a:lnTo>
                  <a:pt x="1560" y="1271"/>
                </a:lnTo>
                <a:lnTo>
                  <a:pt x="1537" y="1339"/>
                </a:lnTo>
                <a:lnTo>
                  <a:pt x="1507" y="1404"/>
                </a:lnTo>
                <a:lnTo>
                  <a:pt x="1471" y="1466"/>
                </a:lnTo>
                <a:lnTo>
                  <a:pt x="1431" y="1524"/>
                </a:lnTo>
                <a:lnTo>
                  <a:pt x="1385" y="1579"/>
                </a:lnTo>
                <a:lnTo>
                  <a:pt x="1872" y="1579"/>
                </a:lnTo>
                <a:lnTo>
                  <a:pt x="1818" y="1521"/>
                </a:lnTo>
                <a:lnTo>
                  <a:pt x="1768" y="1457"/>
                </a:lnTo>
                <a:lnTo>
                  <a:pt x="1723" y="1391"/>
                </a:lnTo>
                <a:lnTo>
                  <a:pt x="1684" y="1320"/>
                </a:lnTo>
                <a:lnTo>
                  <a:pt x="1653" y="1246"/>
                </a:lnTo>
                <a:lnTo>
                  <a:pt x="1627" y="1168"/>
                </a:lnTo>
                <a:lnTo>
                  <a:pt x="1609" y="1088"/>
                </a:lnTo>
                <a:lnTo>
                  <a:pt x="1597" y="1006"/>
                </a:lnTo>
                <a:lnTo>
                  <a:pt x="1593" y="921"/>
                </a:lnTo>
                <a:lnTo>
                  <a:pt x="1597" y="837"/>
                </a:lnTo>
                <a:lnTo>
                  <a:pt x="1607" y="755"/>
                </a:lnTo>
                <a:lnTo>
                  <a:pt x="1625" y="676"/>
                </a:lnTo>
                <a:lnTo>
                  <a:pt x="1650" y="600"/>
                </a:lnTo>
                <a:lnTo>
                  <a:pt x="1682" y="526"/>
                </a:lnTo>
                <a:lnTo>
                  <a:pt x="1720" y="456"/>
                </a:lnTo>
                <a:lnTo>
                  <a:pt x="1763" y="390"/>
                </a:lnTo>
                <a:lnTo>
                  <a:pt x="1811" y="328"/>
                </a:lnTo>
                <a:lnTo>
                  <a:pt x="1865" y="270"/>
                </a:lnTo>
                <a:lnTo>
                  <a:pt x="1922" y="217"/>
                </a:lnTo>
                <a:lnTo>
                  <a:pt x="1985" y="169"/>
                </a:lnTo>
                <a:lnTo>
                  <a:pt x="2051" y="126"/>
                </a:lnTo>
                <a:lnTo>
                  <a:pt x="2122" y="90"/>
                </a:lnTo>
                <a:lnTo>
                  <a:pt x="2197" y="59"/>
                </a:lnTo>
                <a:lnTo>
                  <a:pt x="2274" y="33"/>
                </a:lnTo>
                <a:lnTo>
                  <a:pt x="2353" y="16"/>
                </a:lnTo>
                <a:lnTo>
                  <a:pt x="2436" y="4"/>
                </a:lnTo>
                <a:lnTo>
                  <a:pt x="2521" y="0"/>
                </a:lnTo>
                <a:close/>
              </a:path>
            </a:pathLst>
          </a:custGeom>
          <a:solidFill>
            <a:srgbClr val="596f6e"/>
          </a:solidFill>
          <a:ln w="47625">
            <a:solidFill>
              <a:srgbClr val="596f6e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vert="horz" wrap="square" lIns="91440" tIns="45720" rIns="91440" bIns="45720" anchor="ctr" anchorCtr="0">
            <a:prstTxWarp prst="textNoShape">
              <a:avLst/>
            </a:prstTxWarp>
            <a:noAutofit/>
          </a:bodyPr>
          <a:lstStyle/>
          <a:p>
            <a:pPr algn="ctr">
              <a:defRPr lang="ko-KR" altLang="en-US"/>
            </a:pPr>
            <a:endParaRPr lang="ko-KR" altLang="en-US">
              <a:solidFill>
                <a:schemeClr val="lt1"/>
              </a:solidFill>
            </a:endParaRPr>
          </a:p>
        </p:txBody>
      </p:sp>
      <p:grpSp>
        <p:nvGrpSpPr>
          <p:cNvPr id="71" name="그룹 70"/>
          <p:cNvGrpSpPr/>
          <p:nvPr/>
        </p:nvGrpSpPr>
        <p:grpSpPr>
          <a:xfrm rot="0">
            <a:off x="5195661" y="2218250"/>
            <a:ext cx="1400003" cy="1281387"/>
            <a:chOff x="12909550" y="1647825"/>
            <a:chExt cx="2473325" cy="2263775"/>
          </a:xfrm>
          <a:solidFill>
            <a:srgbClr val="596f6e"/>
          </a:solidFill>
        </p:grpSpPr>
        <p:sp>
          <p:nvSpPr>
            <p:cNvPr id="66" name="Freeform 30"/>
            <p:cNvSpPr/>
            <p:nvPr/>
          </p:nvSpPr>
          <p:spPr>
            <a:xfrm>
              <a:off x="14862175" y="2184400"/>
              <a:ext cx="519113" cy="328612"/>
            </a:xfrm>
            <a:custGeom>
              <a:avLst/>
              <a:gdLst>
                <a:gd name="T0" fmla="*/ 206 w 983"/>
                <a:gd name="T1" fmla="*/ 0 h 620"/>
                <a:gd name="T2" fmla="*/ 250 w 983"/>
                <a:gd name="T3" fmla="*/ 41 h 620"/>
                <a:gd name="T4" fmla="*/ 300 w 983"/>
                <a:gd name="T5" fmla="*/ 79 h 620"/>
                <a:gd name="T6" fmla="*/ 352 w 983"/>
                <a:gd name="T7" fmla="*/ 110 h 620"/>
                <a:gd name="T8" fmla="*/ 409 w 983"/>
                <a:gd name="T9" fmla="*/ 134 h 620"/>
                <a:gd name="T10" fmla="*/ 469 w 983"/>
                <a:gd name="T11" fmla="*/ 153 h 620"/>
                <a:gd name="T12" fmla="*/ 530 w 983"/>
                <a:gd name="T13" fmla="*/ 164 h 620"/>
                <a:gd name="T14" fmla="*/ 595 w 983"/>
                <a:gd name="T15" fmla="*/ 168 h 620"/>
                <a:gd name="T16" fmla="*/ 659 w 983"/>
                <a:gd name="T17" fmla="*/ 164 h 620"/>
                <a:gd name="T18" fmla="*/ 722 w 983"/>
                <a:gd name="T19" fmla="*/ 153 h 620"/>
                <a:gd name="T20" fmla="*/ 782 w 983"/>
                <a:gd name="T21" fmla="*/ 134 h 620"/>
                <a:gd name="T22" fmla="*/ 837 w 983"/>
                <a:gd name="T23" fmla="*/ 110 h 620"/>
                <a:gd name="T24" fmla="*/ 890 w 983"/>
                <a:gd name="T25" fmla="*/ 79 h 620"/>
                <a:gd name="T26" fmla="*/ 939 w 983"/>
                <a:gd name="T27" fmla="*/ 43 h 620"/>
                <a:gd name="T28" fmla="*/ 983 w 983"/>
                <a:gd name="T29" fmla="*/ 1 h 620"/>
                <a:gd name="T30" fmla="*/ 983 w 983"/>
                <a:gd name="T31" fmla="*/ 620 h 620"/>
                <a:gd name="T32" fmla="*/ 176 w 983"/>
                <a:gd name="T33" fmla="*/ 620 h 620"/>
                <a:gd name="T34" fmla="*/ 127 w 983"/>
                <a:gd name="T35" fmla="*/ 530 h 620"/>
                <a:gd name="T36" fmla="*/ 87 w 983"/>
                <a:gd name="T37" fmla="*/ 437 h 620"/>
                <a:gd name="T38" fmla="*/ 52 w 983"/>
                <a:gd name="T39" fmla="*/ 338 h 620"/>
                <a:gd name="T40" fmla="*/ 22 w 983"/>
                <a:gd name="T41" fmla="*/ 237 h 620"/>
                <a:gd name="T42" fmla="*/ 0 w 983"/>
                <a:gd name="T43" fmla="*/ 132 h 620"/>
                <a:gd name="T44" fmla="*/ 57 w 983"/>
                <a:gd name="T45" fmla="*/ 109 h 620"/>
                <a:gd name="T46" fmla="*/ 111 w 983"/>
                <a:gd name="T47" fmla="*/ 79 h 620"/>
                <a:gd name="T48" fmla="*/ 161 w 983"/>
                <a:gd name="T49" fmla="*/ 41 h 620"/>
                <a:gd name="T50" fmla="*/ 206 w 983"/>
                <a:gd name="T51" fmla="*/ 0 h 620"/>
              </a:gdLst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</a:cxnLst>
              <a:rect l="0" t="0" r="r" b="b"/>
              <a:pathLst>
                <a:path w="983" h="620">
                  <a:moveTo>
                    <a:pt x="206" y="0"/>
                  </a:moveTo>
                  <a:lnTo>
                    <a:pt x="250" y="41"/>
                  </a:lnTo>
                  <a:lnTo>
                    <a:pt x="300" y="79"/>
                  </a:lnTo>
                  <a:lnTo>
                    <a:pt x="352" y="110"/>
                  </a:lnTo>
                  <a:lnTo>
                    <a:pt x="409" y="134"/>
                  </a:lnTo>
                  <a:lnTo>
                    <a:pt x="469" y="153"/>
                  </a:lnTo>
                  <a:lnTo>
                    <a:pt x="530" y="164"/>
                  </a:lnTo>
                  <a:lnTo>
                    <a:pt x="595" y="168"/>
                  </a:lnTo>
                  <a:lnTo>
                    <a:pt x="659" y="164"/>
                  </a:lnTo>
                  <a:lnTo>
                    <a:pt x="722" y="153"/>
                  </a:lnTo>
                  <a:lnTo>
                    <a:pt x="782" y="134"/>
                  </a:lnTo>
                  <a:lnTo>
                    <a:pt x="837" y="110"/>
                  </a:lnTo>
                  <a:lnTo>
                    <a:pt x="890" y="79"/>
                  </a:lnTo>
                  <a:lnTo>
                    <a:pt x="939" y="43"/>
                  </a:lnTo>
                  <a:lnTo>
                    <a:pt x="983" y="1"/>
                  </a:lnTo>
                  <a:lnTo>
                    <a:pt x="983" y="620"/>
                  </a:lnTo>
                  <a:lnTo>
                    <a:pt x="176" y="620"/>
                  </a:lnTo>
                  <a:lnTo>
                    <a:pt x="127" y="530"/>
                  </a:lnTo>
                  <a:lnTo>
                    <a:pt x="87" y="437"/>
                  </a:lnTo>
                  <a:lnTo>
                    <a:pt x="52" y="338"/>
                  </a:lnTo>
                  <a:lnTo>
                    <a:pt x="22" y="237"/>
                  </a:lnTo>
                  <a:lnTo>
                    <a:pt x="0" y="132"/>
                  </a:lnTo>
                  <a:lnTo>
                    <a:pt x="57" y="109"/>
                  </a:lnTo>
                  <a:lnTo>
                    <a:pt x="111" y="79"/>
                  </a:lnTo>
                  <a:lnTo>
                    <a:pt x="161" y="41"/>
                  </a:lnTo>
                  <a:lnTo>
                    <a:pt x="206" y="0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</a:ln>
          </p:spPr>
          <p:txBody>
            <a:bodyPr vert="horz" wrap="square" lIns="91440" tIns="45720" rIns="91440" bIns="45720" anchor="t" anchorCtr="0">
              <a:prstTxWarp prst="textNoShape">
                <a:avLst/>
              </a:prstTxWarp>
            </a:bodyPr>
            <a:lstStyle/>
            <a:p>
              <a:pPr lvl="0">
                <a:defRPr lang="ko-KR" altLang="en-US"/>
              </a:pPr>
              <a:endParaRPr lang="ko-KR" altLang="en-US"/>
            </a:p>
          </p:txBody>
        </p:sp>
        <p:sp>
          <p:nvSpPr>
            <p:cNvPr id="67" name="Freeform 31"/>
            <p:cNvSpPr/>
            <p:nvPr/>
          </p:nvSpPr>
          <p:spPr>
            <a:xfrm>
              <a:off x="12909550" y="2660650"/>
              <a:ext cx="644525" cy="1250950"/>
            </a:xfrm>
            <a:custGeom>
              <a:avLst/>
              <a:gdLst>
                <a:gd name="T0" fmla="*/ 0 w 1218"/>
                <a:gd name="T1" fmla="*/ 0 h 2365"/>
                <a:gd name="T2" fmla="*/ 837 w 1218"/>
                <a:gd name="T3" fmla="*/ 0 h 2365"/>
                <a:gd name="T4" fmla="*/ 890 w 1218"/>
                <a:gd name="T5" fmla="*/ 103 h 2365"/>
                <a:gd name="T6" fmla="*/ 938 w 1218"/>
                <a:gd name="T7" fmla="*/ 214 h 2365"/>
                <a:gd name="T8" fmla="*/ 983 w 1218"/>
                <a:gd name="T9" fmla="*/ 331 h 2365"/>
                <a:gd name="T10" fmla="*/ 1025 w 1218"/>
                <a:gd name="T11" fmla="*/ 455 h 2365"/>
                <a:gd name="T12" fmla="*/ 1065 w 1218"/>
                <a:gd name="T13" fmla="*/ 585 h 2365"/>
                <a:gd name="T14" fmla="*/ 1098 w 1218"/>
                <a:gd name="T15" fmla="*/ 720 h 2365"/>
                <a:gd name="T16" fmla="*/ 1129 w 1218"/>
                <a:gd name="T17" fmla="*/ 862 h 2365"/>
                <a:gd name="T18" fmla="*/ 1155 w 1218"/>
                <a:gd name="T19" fmla="*/ 1008 h 2365"/>
                <a:gd name="T20" fmla="*/ 1177 w 1218"/>
                <a:gd name="T21" fmla="*/ 1160 h 2365"/>
                <a:gd name="T22" fmla="*/ 1195 w 1218"/>
                <a:gd name="T23" fmla="*/ 1315 h 2365"/>
                <a:gd name="T24" fmla="*/ 1208 w 1218"/>
                <a:gd name="T25" fmla="*/ 1475 h 2365"/>
                <a:gd name="T26" fmla="*/ 1215 w 1218"/>
                <a:gd name="T27" fmla="*/ 1638 h 2365"/>
                <a:gd name="T28" fmla="*/ 1218 w 1218"/>
                <a:gd name="T29" fmla="*/ 1803 h 2365"/>
                <a:gd name="T30" fmla="*/ 1215 w 1218"/>
                <a:gd name="T31" fmla="*/ 1942 h 2365"/>
                <a:gd name="T32" fmla="*/ 1209 w 1218"/>
                <a:gd name="T33" fmla="*/ 2077 h 2365"/>
                <a:gd name="T34" fmla="*/ 1201 w 1218"/>
                <a:gd name="T35" fmla="*/ 2210 h 2365"/>
                <a:gd name="T36" fmla="*/ 1193 w 1218"/>
                <a:gd name="T37" fmla="*/ 2246 h 2365"/>
                <a:gd name="T38" fmla="*/ 1180 w 1218"/>
                <a:gd name="T39" fmla="*/ 2279 h 2365"/>
                <a:gd name="T40" fmla="*/ 1160 w 1218"/>
                <a:gd name="T41" fmla="*/ 2309 h 2365"/>
                <a:gd name="T42" fmla="*/ 1135 w 1218"/>
                <a:gd name="T43" fmla="*/ 2331 h 2365"/>
                <a:gd name="T44" fmla="*/ 1106 w 1218"/>
                <a:gd name="T45" fmla="*/ 2349 h 2365"/>
                <a:gd name="T46" fmla="*/ 1072 w 1218"/>
                <a:gd name="T47" fmla="*/ 2361 h 2365"/>
                <a:gd name="T48" fmla="*/ 1036 w 1218"/>
                <a:gd name="T49" fmla="*/ 2365 h 2365"/>
                <a:gd name="T50" fmla="*/ 165 w 1218"/>
                <a:gd name="T51" fmla="*/ 2365 h 2365"/>
                <a:gd name="T52" fmla="*/ 127 w 1218"/>
                <a:gd name="T53" fmla="*/ 2361 h 2365"/>
                <a:gd name="T54" fmla="*/ 92 w 1218"/>
                <a:gd name="T55" fmla="*/ 2347 h 2365"/>
                <a:gd name="T56" fmla="*/ 62 w 1218"/>
                <a:gd name="T57" fmla="*/ 2328 h 2365"/>
                <a:gd name="T58" fmla="*/ 37 w 1218"/>
                <a:gd name="T59" fmla="*/ 2301 h 2365"/>
                <a:gd name="T60" fmla="*/ 17 w 1218"/>
                <a:gd name="T61" fmla="*/ 2270 h 2365"/>
                <a:gd name="T62" fmla="*/ 5 w 1218"/>
                <a:gd name="T63" fmla="*/ 2234 h 2365"/>
                <a:gd name="T64" fmla="*/ 0 w 1218"/>
                <a:gd name="T65" fmla="*/ 2195 h 2365"/>
                <a:gd name="T66" fmla="*/ 0 w 1218"/>
                <a:gd name="T67" fmla="*/ 0 h 2365"/>
              </a:gdLst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</a:cxnLst>
              <a:rect l="0" t="0" r="r" b="b"/>
              <a:pathLst>
                <a:path w="1218" h="2365">
                  <a:moveTo>
                    <a:pt x="0" y="0"/>
                  </a:moveTo>
                  <a:lnTo>
                    <a:pt x="837" y="0"/>
                  </a:lnTo>
                  <a:lnTo>
                    <a:pt x="890" y="103"/>
                  </a:lnTo>
                  <a:lnTo>
                    <a:pt x="938" y="214"/>
                  </a:lnTo>
                  <a:lnTo>
                    <a:pt x="983" y="331"/>
                  </a:lnTo>
                  <a:lnTo>
                    <a:pt x="1025" y="455"/>
                  </a:lnTo>
                  <a:lnTo>
                    <a:pt x="1065" y="585"/>
                  </a:lnTo>
                  <a:lnTo>
                    <a:pt x="1098" y="720"/>
                  </a:lnTo>
                  <a:lnTo>
                    <a:pt x="1129" y="862"/>
                  </a:lnTo>
                  <a:lnTo>
                    <a:pt x="1155" y="1008"/>
                  </a:lnTo>
                  <a:lnTo>
                    <a:pt x="1177" y="1160"/>
                  </a:lnTo>
                  <a:lnTo>
                    <a:pt x="1195" y="1315"/>
                  </a:lnTo>
                  <a:lnTo>
                    <a:pt x="1208" y="1475"/>
                  </a:lnTo>
                  <a:lnTo>
                    <a:pt x="1215" y="1638"/>
                  </a:lnTo>
                  <a:lnTo>
                    <a:pt x="1218" y="1803"/>
                  </a:lnTo>
                  <a:lnTo>
                    <a:pt x="1215" y="1942"/>
                  </a:lnTo>
                  <a:lnTo>
                    <a:pt x="1209" y="2077"/>
                  </a:lnTo>
                  <a:lnTo>
                    <a:pt x="1201" y="2210"/>
                  </a:lnTo>
                  <a:lnTo>
                    <a:pt x="1193" y="2246"/>
                  </a:lnTo>
                  <a:lnTo>
                    <a:pt x="1180" y="2279"/>
                  </a:lnTo>
                  <a:lnTo>
                    <a:pt x="1160" y="2309"/>
                  </a:lnTo>
                  <a:lnTo>
                    <a:pt x="1135" y="2331"/>
                  </a:lnTo>
                  <a:lnTo>
                    <a:pt x="1106" y="2349"/>
                  </a:lnTo>
                  <a:lnTo>
                    <a:pt x="1072" y="2361"/>
                  </a:lnTo>
                  <a:lnTo>
                    <a:pt x="1036" y="2365"/>
                  </a:lnTo>
                  <a:lnTo>
                    <a:pt x="165" y="2365"/>
                  </a:lnTo>
                  <a:lnTo>
                    <a:pt x="127" y="2361"/>
                  </a:lnTo>
                  <a:lnTo>
                    <a:pt x="92" y="2347"/>
                  </a:lnTo>
                  <a:lnTo>
                    <a:pt x="62" y="2328"/>
                  </a:lnTo>
                  <a:lnTo>
                    <a:pt x="37" y="2301"/>
                  </a:lnTo>
                  <a:lnTo>
                    <a:pt x="17" y="2270"/>
                  </a:lnTo>
                  <a:lnTo>
                    <a:pt x="5" y="2234"/>
                  </a:lnTo>
                  <a:lnTo>
                    <a:pt x="0" y="2195"/>
                  </a:lnTo>
                  <a:lnTo>
                    <a:pt x="0" y="0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</a:ln>
          </p:spPr>
          <p:txBody>
            <a:bodyPr vert="horz" wrap="square" lIns="91440" tIns="45720" rIns="91440" bIns="45720" anchor="t" anchorCtr="0">
              <a:prstTxWarp prst="textNoShape">
                <a:avLst/>
              </a:prstTxWarp>
            </a:bodyPr>
            <a:lstStyle/>
            <a:p>
              <a:pPr lvl="0">
                <a:defRPr lang="ko-KR" altLang="en-US"/>
              </a:pPr>
              <a:endParaRPr lang="ko-KR" altLang="en-US"/>
            </a:p>
          </p:txBody>
        </p:sp>
        <p:sp>
          <p:nvSpPr>
            <p:cNvPr id="68" name="Freeform 32"/>
            <p:cNvSpPr/>
            <p:nvPr/>
          </p:nvSpPr>
          <p:spPr>
            <a:xfrm>
              <a:off x="12909550" y="2184400"/>
              <a:ext cx="520700" cy="328612"/>
            </a:xfrm>
            <a:custGeom>
              <a:avLst/>
              <a:gdLst>
                <a:gd name="T0" fmla="*/ 0 w 983"/>
                <a:gd name="T1" fmla="*/ 0 h 620"/>
                <a:gd name="T2" fmla="*/ 44 w 983"/>
                <a:gd name="T3" fmla="*/ 41 h 620"/>
                <a:gd name="T4" fmla="*/ 94 w 983"/>
                <a:gd name="T5" fmla="*/ 79 h 620"/>
                <a:gd name="T6" fmla="*/ 146 w 983"/>
                <a:gd name="T7" fmla="*/ 110 h 620"/>
                <a:gd name="T8" fmla="*/ 203 w 983"/>
                <a:gd name="T9" fmla="*/ 134 h 620"/>
                <a:gd name="T10" fmla="*/ 263 w 983"/>
                <a:gd name="T11" fmla="*/ 153 h 620"/>
                <a:gd name="T12" fmla="*/ 325 w 983"/>
                <a:gd name="T13" fmla="*/ 164 h 620"/>
                <a:gd name="T14" fmla="*/ 389 w 983"/>
                <a:gd name="T15" fmla="*/ 168 h 620"/>
                <a:gd name="T16" fmla="*/ 453 w 983"/>
                <a:gd name="T17" fmla="*/ 164 h 620"/>
                <a:gd name="T18" fmla="*/ 516 w 983"/>
                <a:gd name="T19" fmla="*/ 153 h 620"/>
                <a:gd name="T20" fmla="*/ 574 w 983"/>
                <a:gd name="T21" fmla="*/ 134 h 620"/>
                <a:gd name="T22" fmla="*/ 631 w 983"/>
                <a:gd name="T23" fmla="*/ 110 h 620"/>
                <a:gd name="T24" fmla="*/ 684 w 983"/>
                <a:gd name="T25" fmla="*/ 79 h 620"/>
                <a:gd name="T26" fmla="*/ 733 w 983"/>
                <a:gd name="T27" fmla="*/ 41 h 620"/>
                <a:gd name="T28" fmla="*/ 779 w 983"/>
                <a:gd name="T29" fmla="*/ 0 h 620"/>
                <a:gd name="T30" fmla="*/ 822 w 983"/>
                <a:gd name="T31" fmla="*/ 41 h 620"/>
                <a:gd name="T32" fmla="*/ 872 w 983"/>
                <a:gd name="T33" fmla="*/ 79 h 620"/>
                <a:gd name="T34" fmla="*/ 926 w 983"/>
                <a:gd name="T35" fmla="*/ 109 h 620"/>
                <a:gd name="T36" fmla="*/ 983 w 983"/>
                <a:gd name="T37" fmla="*/ 132 h 620"/>
                <a:gd name="T38" fmla="*/ 961 w 983"/>
                <a:gd name="T39" fmla="*/ 237 h 620"/>
                <a:gd name="T40" fmla="*/ 932 w 983"/>
                <a:gd name="T41" fmla="*/ 338 h 620"/>
                <a:gd name="T42" fmla="*/ 898 w 983"/>
                <a:gd name="T43" fmla="*/ 437 h 620"/>
                <a:gd name="T44" fmla="*/ 856 w 983"/>
                <a:gd name="T45" fmla="*/ 530 h 620"/>
                <a:gd name="T46" fmla="*/ 809 w 983"/>
                <a:gd name="T47" fmla="*/ 620 h 620"/>
                <a:gd name="T48" fmla="*/ 0 w 983"/>
                <a:gd name="T49" fmla="*/ 620 h 620"/>
                <a:gd name="T50" fmla="*/ 0 w 983"/>
                <a:gd name="T51" fmla="*/ 0 h 620"/>
              </a:gdLst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</a:cxnLst>
              <a:rect l="0" t="0" r="r" b="b"/>
              <a:pathLst>
                <a:path w="983" h="620">
                  <a:moveTo>
                    <a:pt x="0" y="0"/>
                  </a:moveTo>
                  <a:lnTo>
                    <a:pt x="44" y="41"/>
                  </a:lnTo>
                  <a:lnTo>
                    <a:pt x="94" y="79"/>
                  </a:lnTo>
                  <a:lnTo>
                    <a:pt x="146" y="110"/>
                  </a:lnTo>
                  <a:lnTo>
                    <a:pt x="203" y="134"/>
                  </a:lnTo>
                  <a:lnTo>
                    <a:pt x="263" y="153"/>
                  </a:lnTo>
                  <a:lnTo>
                    <a:pt x="325" y="164"/>
                  </a:lnTo>
                  <a:lnTo>
                    <a:pt x="389" y="168"/>
                  </a:lnTo>
                  <a:lnTo>
                    <a:pt x="453" y="164"/>
                  </a:lnTo>
                  <a:lnTo>
                    <a:pt x="516" y="153"/>
                  </a:lnTo>
                  <a:lnTo>
                    <a:pt x="574" y="134"/>
                  </a:lnTo>
                  <a:lnTo>
                    <a:pt x="631" y="110"/>
                  </a:lnTo>
                  <a:lnTo>
                    <a:pt x="684" y="79"/>
                  </a:lnTo>
                  <a:lnTo>
                    <a:pt x="733" y="41"/>
                  </a:lnTo>
                  <a:lnTo>
                    <a:pt x="779" y="0"/>
                  </a:lnTo>
                  <a:lnTo>
                    <a:pt x="822" y="41"/>
                  </a:lnTo>
                  <a:lnTo>
                    <a:pt x="872" y="79"/>
                  </a:lnTo>
                  <a:lnTo>
                    <a:pt x="926" y="109"/>
                  </a:lnTo>
                  <a:lnTo>
                    <a:pt x="983" y="132"/>
                  </a:lnTo>
                  <a:lnTo>
                    <a:pt x="961" y="237"/>
                  </a:lnTo>
                  <a:lnTo>
                    <a:pt x="932" y="338"/>
                  </a:lnTo>
                  <a:lnTo>
                    <a:pt x="898" y="437"/>
                  </a:lnTo>
                  <a:lnTo>
                    <a:pt x="856" y="530"/>
                  </a:lnTo>
                  <a:lnTo>
                    <a:pt x="809" y="620"/>
                  </a:lnTo>
                  <a:lnTo>
                    <a:pt x="0" y="620"/>
                  </a:lnTo>
                  <a:lnTo>
                    <a:pt x="0" y="0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</a:ln>
          </p:spPr>
          <p:txBody>
            <a:bodyPr vert="horz" wrap="square" lIns="91440" tIns="45720" rIns="91440" bIns="45720" anchor="t" anchorCtr="0">
              <a:prstTxWarp prst="textNoShape">
                <a:avLst/>
              </a:prstTxWarp>
            </a:bodyPr>
            <a:lstStyle/>
            <a:p>
              <a:pPr lvl="0">
                <a:defRPr lang="ko-KR" altLang="en-US"/>
              </a:pPr>
              <a:endParaRPr lang="ko-KR" altLang="en-US"/>
            </a:p>
          </p:txBody>
        </p:sp>
        <p:sp>
          <p:nvSpPr>
            <p:cNvPr id="69" name="Freeform 33"/>
            <p:cNvSpPr/>
            <p:nvPr/>
          </p:nvSpPr>
          <p:spPr>
            <a:xfrm>
              <a:off x="12909550" y="1647825"/>
              <a:ext cx="2473325" cy="541337"/>
            </a:xfrm>
            <a:custGeom>
              <a:avLst/>
              <a:gdLst>
                <a:gd name="T0" fmla="*/ 4546 w 4673"/>
                <a:gd name="T1" fmla="*/ 4 h 1023"/>
                <a:gd name="T2" fmla="*/ 4637 w 4673"/>
                <a:gd name="T3" fmla="*/ 62 h 1023"/>
                <a:gd name="T4" fmla="*/ 4673 w 4673"/>
                <a:gd name="T5" fmla="*/ 168 h 1023"/>
                <a:gd name="T6" fmla="*/ 4657 w 4673"/>
                <a:gd name="T7" fmla="*/ 739 h 1023"/>
                <a:gd name="T8" fmla="*/ 4579 w 4673"/>
                <a:gd name="T9" fmla="*/ 885 h 1023"/>
                <a:gd name="T10" fmla="*/ 4449 w 4673"/>
                <a:gd name="T11" fmla="*/ 985 h 1023"/>
                <a:gd name="T12" fmla="*/ 4284 w 4673"/>
                <a:gd name="T13" fmla="*/ 1023 h 1023"/>
                <a:gd name="T14" fmla="*/ 4120 w 4673"/>
                <a:gd name="T15" fmla="*/ 985 h 1023"/>
                <a:gd name="T16" fmla="*/ 3990 w 4673"/>
                <a:gd name="T17" fmla="*/ 885 h 1023"/>
                <a:gd name="T18" fmla="*/ 3911 w 4673"/>
                <a:gd name="T19" fmla="*/ 739 h 1023"/>
                <a:gd name="T20" fmla="*/ 3889 w 4673"/>
                <a:gd name="T21" fmla="*/ 683 h 1023"/>
                <a:gd name="T22" fmla="*/ 3831 w 4673"/>
                <a:gd name="T23" fmla="*/ 841 h 1023"/>
                <a:gd name="T24" fmla="*/ 3717 w 4673"/>
                <a:gd name="T25" fmla="*/ 958 h 1023"/>
                <a:gd name="T26" fmla="*/ 3562 w 4673"/>
                <a:gd name="T27" fmla="*/ 1018 h 1023"/>
                <a:gd name="T28" fmla="*/ 3393 w 4673"/>
                <a:gd name="T29" fmla="*/ 1006 h 1023"/>
                <a:gd name="T30" fmla="*/ 3250 w 4673"/>
                <a:gd name="T31" fmla="*/ 926 h 1023"/>
                <a:gd name="T32" fmla="*/ 3152 w 4673"/>
                <a:gd name="T33" fmla="*/ 793 h 1023"/>
                <a:gd name="T34" fmla="*/ 3116 w 4673"/>
                <a:gd name="T35" fmla="*/ 624 h 1023"/>
                <a:gd name="T36" fmla="*/ 3079 w 4673"/>
                <a:gd name="T37" fmla="*/ 793 h 1023"/>
                <a:gd name="T38" fmla="*/ 2981 w 4673"/>
                <a:gd name="T39" fmla="*/ 926 h 1023"/>
                <a:gd name="T40" fmla="*/ 2838 w 4673"/>
                <a:gd name="T41" fmla="*/ 1006 h 1023"/>
                <a:gd name="T42" fmla="*/ 2669 w 4673"/>
                <a:gd name="T43" fmla="*/ 1018 h 1023"/>
                <a:gd name="T44" fmla="*/ 2514 w 4673"/>
                <a:gd name="T45" fmla="*/ 958 h 1023"/>
                <a:gd name="T46" fmla="*/ 2400 w 4673"/>
                <a:gd name="T47" fmla="*/ 841 h 1023"/>
                <a:gd name="T48" fmla="*/ 2340 w 4673"/>
                <a:gd name="T49" fmla="*/ 683 h 1023"/>
                <a:gd name="T50" fmla="*/ 2320 w 4673"/>
                <a:gd name="T51" fmla="*/ 739 h 1023"/>
                <a:gd name="T52" fmla="*/ 2241 w 4673"/>
                <a:gd name="T53" fmla="*/ 885 h 1023"/>
                <a:gd name="T54" fmla="*/ 2111 w 4673"/>
                <a:gd name="T55" fmla="*/ 985 h 1023"/>
                <a:gd name="T56" fmla="*/ 1948 w 4673"/>
                <a:gd name="T57" fmla="*/ 1023 h 1023"/>
                <a:gd name="T58" fmla="*/ 1783 w 4673"/>
                <a:gd name="T59" fmla="*/ 985 h 1023"/>
                <a:gd name="T60" fmla="*/ 1654 w 4673"/>
                <a:gd name="T61" fmla="*/ 885 h 1023"/>
                <a:gd name="T62" fmla="*/ 1575 w 4673"/>
                <a:gd name="T63" fmla="*/ 739 h 1023"/>
                <a:gd name="T64" fmla="*/ 1553 w 4673"/>
                <a:gd name="T65" fmla="*/ 683 h 1023"/>
                <a:gd name="T66" fmla="*/ 1495 w 4673"/>
                <a:gd name="T67" fmla="*/ 841 h 1023"/>
                <a:gd name="T68" fmla="*/ 1381 w 4673"/>
                <a:gd name="T69" fmla="*/ 958 h 1023"/>
                <a:gd name="T70" fmla="*/ 1226 w 4673"/>
                <a:gd name="T71" fmla="*/ 1018 h 1023"/>
                <a:gd name="T72" fmla="*/ 1056 w 4673"/>
                <a:gd name="T73" fmla="*/ 1006 h 1023"/>
                <a:gd name="T74" fmla="*/ 913 w 4673"/>
                <a:gd name="T75" fmla="*/ 926 h 1023"/>
                <a:gd name="T76" fmla="*/ 815 w 4673"/>
                <a:gd name="T77" fmla="*/ 793 h 1023"/>
                <a:gd name="T78" fmla="*/ 780 w 4673"/>
                <a:gd name="T79" fmla="*/ 624 h 1023"/>
                <a:gd name="T80" fmla="*/ 743 w 4673"/>
                <a:gd name="T81" fmla="*/ 793 h 1023"/>
                <a:gd name="T82" fmla="*/ 645 w 4673"/>
                <a:gd name="T83" fmla="*/ 926 h 1023"/>
                <a:gd name="T84" fmla="*/ 502 w 4673"/>
                <a:gd name="T85" fmla="*/ 1006 h 1023"/>
                <a:gd name="T86" fmla="*/ 331 w 4673"/>
                <a:gd name="T87" fmla="*/ 1018 h 1023"/>
                <a:gd name="T88" fmla="*/ 178 w 4673"/>
                <a:gd name="T89" fmla="*/ 958 h 1023"/>
                <a:gd name="T90" fmla="*/ 63 w 4673"/>
                <a:gd name="T91" fmla="*/ 842 h 1023"/>
                <a:gd name="T92" fmla="*/ 4 w 4673"/>
                <a:gd name="T93" fmla="*/ 684 h 1023"/>
                <a:gd name="T94" fmla="*/ 4 w 4673"/>
                <a:gd name="T95" fmla="*/ 129 h 1023"/>
                <a:gd name="T96" fmla="*/ 63 w 4673"/>
                <a:gd name="T97" fmla="*/ 37 h 1023"/>
                <a:gd name="T98" fmla="*/ 165 w 4673"/>
                <a:gd name="T99" fmla="*/ 0 h 1023"/>
              </a:gdLst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</a:cxnLst>
              <a:rect l="0" t="0" r="r" b="b"/>
              <a:pathLst>
                <a:path w="4673" h="1023">
                  <a:moveTo>
                    <a:pt x="165" y="0"/>
                  </a:moveTo>
                  <a:lnTo>
                    <a:pt x="4508" y="0"/>
                  </a:lnTo>
                  <a:lnTo>
                    <a:pt x="4546" y="4"/>
                  </a:lnTo>
                  <a:lnTo>
                    <a:pt x="4581" y="16"/>
                  </a:lnTo>
                  <a:lnTo>
                    <a:pt x="4612" y="37"/>
                  </a:lnTo>
                  <a:lnTo>
                    <a:pt x="4637" y="62"/>
                  </a:lnTo>
                  <a:lnTo>
                    <a:pt x="4657" y="94"/>
                  </a:lnTo>
                  <a:lnTo>
                    <a:pt x="4669" y="129"/>
                  </a:lnTo>
                  <a:lnTo>
                    <a:pt x="4673" y="168"/>
                  </a:lnTo>
                  <a:lnTo>
                    <a:pt x="4673" y="624"/>
                  </a:lnTo>
                  <a:lnTo>
                    <a:pt x="4669" y="683"/>
                  </a:lnTo>
                  <a:lnTo>
                    <a:pt x="4657" y="739"/>
                  </a:lnTo>
                  <a:lnTo>
                    <a:pt x="4637" y="793"/>
                  </a:lnTo>
                  <a:lnTo>
                    <a:pt x="4611" y="841"/>
                  </a:lnTo>
                  <a:lnTo>
                    <a:pt x="4579" y="885"/>
                  </a:lnTo>
                  <a:lnTo>
                    <a:pt x="4539" y="926"/>
                  </a:lnTo>
                  <a:lnTo>
                    <a:pt x="4495" y="958"/>
                  </a:lnTo>
                  <a:lnTo>
                    <a:pt x="4449" y="985"/>
                  </a:lnTo>
                  <a:lnTo>
                    <a:pt x="4396" y="1006"/>
                  </a:lnTo>
                  <a:lnTo>
                    <a:pt x="4342" y="1018"/>
                  </a:lnTo>
                  <a:lnTo>
                    <a:pt x="4284" y="1023"/>
                  </a:lnTo>
                  <a:lnTo>
                    <a:pt x="4227" y="1018"/>
                  </a:lnTo>
                  <a:lnTo>
                    <a:pt x="4171" y="1006"/>
                  </a:lnTo>
                  <a:lnTo>
                    <a:pt x="4120" y="985"/>
                  </a:lnTo>
                  <a:lnTo>
                    <a:pt x="4072" y="958"/>
                  </a:lnTo>
                  <a:lnTo>
                    <a:pt x="4028" y="926"/>
                  </a:lnTo>
                  <a:lnTo>
                    <a:pt x="3990" y="885"/>
                  </a:lnTo>
                  <a:lnTo>
                    <a:pt x="3957" y="841"/>
                  </a:lnTo>
                  <a:lnTo>
                    <a:pt x="3930" y="793"/>
                  </a:lnTo>
                  <a:lnTo>
                    <a:pt x="3911" y="739"/>
                  </a:lnTo>
                  <a:lnTo>
                    <a:pt x="3898" y="683"/>
                  </a:lnTo>
                  <a:lnTo>
                    <a:pt x="3894" y="624"/>
                  </a:lnTo>
                  <a:lnTo>
                    <a:pt x="3889" y="683"/>
                  </a:lnTo>
                  <a:lnTo>
                    <a:pt x="3878" y="739"/>
                  </a:lnTo>
                  <a:lnTo>
                    <a:pt x="3859" y="793"/>
                  </a:lnTo>
                  <a:lnTo>
                    <a:pt x="3831" y="841"/>
                  </a:lnTo>
                  <a:lnTo>
                    <a:pt x="3799" y="885"/>
                  </a:lnTo>
                  <a:lnTo>
                    <a:pt x="3761" y="926"/>
                  </a:lnTo>
                  <a:lnTo>
                    <a:pt x="3717" y="958"/>
                  </a:lnTo>
                  <a:lnTo>
                    <a:pt x="3669" y="985"/>
                  </a:lnTo>
                  <a:lnTo>
                    <a:pt x="3618" y="1006"/>
                  </a:lnTo>
                  <a:lnTo>
                    <a:pt x="3562" y="1018"/>
                  </a:lnTo>
                  <a:lnTo>
                    <a:pt x="3505" y="1023"/>
                  </a:lnTo>
                  <a:lnTo>
                    <a:pt x="3447" y="1018"/>
                  </a:lnTo>
                  <a:lnTo>
                    <a:pt x="3393" y="1006"/>
                  </a:lnTo>
                  <a:lnTo>
                    <a:pt x="3340" y="985"/>
                  </a:lnTo>
                  <a:lnTo>
                    <a:pt x="3292" y="958"/>
                  </a:lnTo>
                  <a:lnTo>
                    <a:pt x="3250" y="926"/>
                  </a:lnTo>
                  <a:lnTo>
                    <a:pt x="3211" y="885"/>
                  </a:lnTo>
                  <a:lnTo>
                    <a:pt x="3178" y="841"/>
                  </a:lnTo>
                  <a:lnTo>
                    <a:pt x="3152" y="793"/>
                  </a:lnTo>
                  <a:lnTo>
                    <a:pt x="3132" y="739"/>
                  </a:lnTo>
                  <a:lnTo>
                    <a:pt x="3120" y="683"/>
                  </a:lnTo>
                  <a:lnTo>
                    <a:pt x="3116" y="624"/>
                  </a:lnTo>
                  <a:lnTo>
                    <a:pt x="3111" y="683"/>
                  </a:lnTo>
                  <a:lnTo>
                    <a:pt x="3100" y="739"/>
                  </a:lnTo>
                  <a:lnTo>
                    <a:pt x="3079" y="793"/>
                  </a:lnTo>
                  <a:lnTo>
                    <a:pt x="3053" y="841"/>
                  </a:lnTo>
                  <a:lnTo>
                    <a:pt x="3021" y="885"/>
                  </a:lnTo>
                  <a:lnTo>
                    <a:pt x="2981" y="926"/>
                  </a:lnTo>
                  <a:lnTo>
                    <a:pt x="2939" y="958"/>
                  </a:lnTo>
                  <a:lnTo>
                    <a:pt x="2891" y="985"/>
                  </a:lnTo>
                  <a:lnTo>
                    <a:pt x="2838" y="1006"/>
                  </a:lnTo>
                  <a:lnTo>
                    <a:pt x="2784" y="1018"/>
                  </a:lnTo>
                  <a:lnTo>
                    <a:pt x="2726" y="1023"/>
                  </a:lnTo>
                  <a:lnTo>
                    <a:pt x="2669" y="1018"/>
                  </a:lnTo>
                  <a:lnTo>
                    <a:pt x="2613" y="1006"/>
                  </a:lnTo>
                  <a:lnTo>
                    <a:pt x="2562" y="985"/>
                  </a:lnTo>
                  <a:lnTo>
                    <a:pt x="2514" y="958"/>
                  </a:lnTo>
                  <a:lnTo>
                    <a:pt x="2470" y="926"/>
                  </a:lnTo>
                  <a:lnTo>
                    <a:pt x="2432" y="885"/>
                  </a:lnTo>
                  <a:lnTo>
                    <a:pt x="2400" y="841"/>
                  </a:lnTo>
                  <a:lnTo>
                    <a:pt x="2373" y="793"/>
                  </a:lnTo>
                  <a:lnTo>
                    <a:pt x="2354" y="739"/>
                  </a:lnTo>
                  <a:lnTo>
                    <a:pt x="2340" y="683"/>
                  </a:lnTo>
                  <a:lnTo>
                    <a:pt x="2337" y="624"/>
                  </a:lnTo>
                  <a:lnTo>
                    <a:pt x="2333" y="683"/>
                  </a:lnTo>
                  <a:lnTo>
                    <a:pt x="2320" y="739"/>
                  </a:lnTo>
                  <a:lnTo>
                    <a:pt x="2301" y="793"/>
                  </a:lnTo>
                  <a:lnTo>
                    <a:pt x="2275" y="841"/>
                  </a:lnTo>
                  <a:lnTo>
                    <a:pt x="2241" y="885"/>
                  </a:lnTo>
                  <a:lnTo>
                    <a:pt x="2203" y="926"/>
                  </a:lnTo>
                  <a:lnTo>
                    <a:pt x="2159" y="958"/>
                  </a:lnTo>
                  <a:lnTo>
                    <a:pt x="2111" y="985"/>
                  </a:lnTo>
                  <a:lnTo>
                    <a:pt x="2060" y="1006"/>
                  </a:lnTo>
                  <a:lnTo>
                    <a:pt x="2005" y="1018"/>
                  </a:lnTo>
                  <a:lnTo>
                    <a:pt x="1948" y="1023"/>
                  </a:lnTo>
                  <a:lnTo>
                    <a:pt x="1889" y="1018"/>
                  </a:lnTo>
                  <a:lnTo>
                    <a:pt x="1835" y="1006"/>
                  </a:lnTo>
                  <a:lnTo>
                    <a:pt x="1783" y="985"/>
                  </a:lnTo>
                  <a:lnTo>
                    <a:pt x="1736" y="958"/>
                  </a:lnTo>
                  <a:lnTo>
                    <a:pt x="1692" y="926"/>
                  </a:lnTo>
                  <a:lnTo>
                    <a:pt x="1654" y="885"/>
                  </a:lnTo>
                  <a:lnTo>
                    <a:pt x="1621" y="841"/>
                  </a:lnTo>
                  <a:lnTo>
                    <a:pt x="1594" y="793"/>
                  </a:lnTo>
                  <a:lnTo>
                    <a:pt x="1575" y="739"/>
                  </a:lnTo>
                  <a:lnTo>
                    <a:pt x="1562" y="683"/>
                  </a:lnTo>
                  <a:lnTo>
                    <a:pt x="1558" y="624"/>
                  </a:lnTo>
                  <a:lnTo>
                    <a:pt x="1553" y="683"/>
                  </a:lnTo>
                  <a:lnTo>
                    <a:pt x="1542" y="739"/>
                  </a:lnTo>
                  <a:lnTo>
                    <a:pt x="1523" y="793"/>
                  </a:lnTo>
                  <a:lnTo>
                    <a:pt x="1495" y="841"/>
                  </a:lnTo>
                  <a:lnTo>
                    <a:pt x="1463" y="885"/>
                  </a:lnTo>
                  <a:lnTo>
                    <a:pt x="1424" y="926"/>
                  </a:lnTo>
                  <a:lnTo>
                    <a:pt x="1381" y="958"/>
                  </a:lnTo>
                  <a:lnTo>
                    <a:pt x="1333" y="985"/>
                  </a:lnTo>
                  <a:lnTo>
                    <a:pt x="1280" y="1006"/>
                  </a:lnTo>
                  <a:lnTo>
                    <a:pt x="1226" y="1018"/>
                  </a:lnTo>
                  <a:lnTo>
                    <a:pt x="1168" y="1023"/>
                  </a:lnTo>
                  <a:lnTo>
                    <a:pt x="1111" y="1018"/>
                  </a:lnTo>
                  <a:lnTo>
                    <a:pt x="1056" y="1006"/>
                  </a:lnTo>
                  <a:lnTo>
                    <a:pt x="1004" y="985"/>
                  </a:lnTo>
                  <a:lnTo>
                    <a:pt x="956" y="958"/>
                  </a:lnTo>
                  <a:lnTo>
                    <a:pt x="913" y="926"/>
                  </a:lnTo>
                  <a:lnTo>
                    <a:pt x="875" y="885"/>
                  </a:lnTo>
                  <a:lnTo>
                    <a:pt x="842" y="841"/>
                  </a:lnTo>
                  <a:lnTo>
                    <a:pt x="815" y="793"/>
                  </a:lnTo>
                  <a:lnTo>
                    <a:pt x="796" y="739"/>
                  </a:lnTo>
                  <a:lnTo>
                    <a:pt x="784" y="683"/>
                  </a:lnTo>
                  <a:lnTo>
                    <a:pt x="780" y="624"/>
                  </a:lnTo>
                  <a:lnTo>
                    <a:pt x="775" y="683"/>
                  </a:lnTo>
                  <a:lnTo>
                    <a:pt x="762" y="739"/>
                  </a:lnTo>
                  <a:lnTo>
                    <a:pt x="743" y="793"/>
                  </a:lnTo>
                  <a:lnTo>
                    <a:pt x="717" y="841"/>
                  </a:lnTo>
                  <a:lnTo>
                    <a:pt x="683" y="885"/>
                  </a:lnTo>
                  <a:lnTo>
                    <a:pt x="645" y="926"/>
                  </a:lnTo>
                  <a:lnTo>
                    <a:pt x="602" y="958"/>
                  </a:lnTo>
                  <a:lnTo>
                    <a:pt x="553" y="985"/>
                  </a:lnTo>
                  <a:lnTo>
                    <a:pt x="502" y="1006"/>
                  </a:lnTo>
                  <a:lnTo>
                    <a:pt x="447" y="1018"/>
                  </a:lnTo>
                  <a:lnTo>
                    <a:pt x="390" y="1023"/>
                  </a:lnTo>
                  <a:lnTo>
                    <a:pt x="331" y="1018"/>
                  </a:lnTo>
                  <a:lnTo>
                    <a:pt x="277" y="1006"/>
                  </a:lnTo>
                  <a:lnTo>
                    <a:pt x="225" y="985"/>
                  </a:lnTo>
                  <a:lnTo>
                    <a:pt x="178" y="958"/>
                  </a:lnTo>
                  <a:lnTo>
                    <a:pt x="134" y="926"/>
                  </a:lnTo>
                  <a:lnTo>
                    <a:pt x="95" y="887"/>
                  </a:lnTo>
                  <a:lnTo>
                    <a:pt x="63" y="842"/>
                  </a:lnTo>
                  <a:lnTo>
                    <a:pt x="37" y="793"/>
                  </a:lnTo>
                  <a:lnTo>
                    <a:pt x="16" y="741"/>
                  </a:lnTo>
                  <a:lnTo>
                    <a:pt x="4" y="684"/>
                  </a:lnTo>
                  <a:lnTo>
                    <a:pt x="0" y="626"/>
                  </a:lnTo>
                  <a:lnTo>
                    <a:pt x="0" y="168"/>
                  </a:lnTo>
                  <a:lnTo>
                    <a:pt x="4" y="129"/>
                  </a:lnTo>
                  <a:lnTo>
                    <a:pt x="18" y="94"/>
                  </a:lnTo>
                  <a:lnTo>
                    <a:pt x="37" y="62"/>
                  </a:lnTo>
                  <a:lnTo>
                    <a:pt x="63" y="37"/>
                  </a:lnTo>
                  <a:lnTo>
                    <a:pt x="93" y="16"/>
                  </a:lnTo>
                  <a:lnTo>
                    <a:pt x="127" y="4"/>
                  </a:lnTo>
                  <a:lnTo>
                    <a:pt x="165" y="0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</a:ln>
          </p:spPr>
          <p:txBody>
            <a:bodyPr vert="horz" wrap="square" lIns="91440" tIns="45720" rIns="91440" bIns="45720" anchor="t" anchorCtr="0">
              <a:prstTxWarp prst="textNoShape">
                <a:avLst/>
              </a:prstTxWarp>
            </a:bodyPr>
            <a:lstStyle/>
            <a:p>
              <a:pPr lvl="0">
                <a:defRPr lang="ko-KR" altLang="en-US"/>
              </a:pPr>
              <a:endParaRPr lang="ko-KR" altLang="en-US"/>
            </a:p>
          </p:txBody>
        </p:sp>
        <p:sp>
          <p:nvSpPr>
            <p:cNvPr id="70" name="Freeform 34"/>
            <p:cNvSpPr/>
            <p:nvPr/>
          </p:nvSpPr>
          <p:spPr>
            <a:xfrm>
              <a:off x="14738350" y="2660650"/>
              <a:ext cx="642938" cy="1250950"/>
            </a:xfrm>
            <a:custGeom>
              <a:avLst/>
              <a:gdLst>
                <a:gd name="T0" fmla="*/ 381 w 1216"/>
                <a:gd name="T1" fmla="*/ 0 h 2365"/>
                <a:gd name="T2" fmla="*/ 1216 w 1216"/>
                <a:gd name="T3" fmla="*/ 0 h 2365"/>
                <a:gd name="T4" fmla="*/ 1216 w 1216"/>
                <a:gd name="T5" fmla="*/ 2195 h 2365"/>
                <a:gd name="T6" fmla="*/ 1212 w 1216"/>
                <a:gd name="T7" fmla="*/ 2234 h 2365"/>
                <a:gd name="T8" fmla="*/ 1200 w 1216"/>
                <a:gd name="T9" fmla="*/ 2270 h 2365"/>
                <a:gd name="T10" fmla="*/ 1181 w 1216"/>
                <a:gd name="T11" fmla="*/ 2301 h 2365"/>
                <a:gd name="T12" fmla="*/ 1155 w 1216"/>
                <a:gd name="T13" fmla="*/ 2328 h 2365"/>
                <a:gd name="T14" fmla="*/ 1124 w 1216"/>
                <a:gd name="T15" fmla="*/ 2347 h 2365"/>
                <a:gd name="T16" fmla="*/ 1089 w 1216"/>
                <a:gd name="T17" fmla="*/ 2361 h 2365"/>
                <a:gd name="T18" fmla="*/ 1051 w 1216"/>
                <a:gd name="T19" fmla="*/ 2365 h 2365"/>
                <a:gd name="T20" fmla="*/ 182 w 1216"/>
                <a:gd name="T21" fmla="*/ 2365 h 2365"/>
                <a:gd name="T22" fmla="*/ 146 w 1216"/>
                <a:gd name="T23" fmla="*/ 2361 h 2365"/>
                <a:gd name="T24" fmla="*/ 112 w 1216"/>
                <a:gd name="T25" fmla="*/ 2349 h 2365"/>
                <a:gd name="T26" fmla="*/ 83 w 1216"/>
                <a:gd name="T27" fmla="*/ 2331 h 2365"/>
                <a:gd name="T28" fmla="*/ 57 w 1216"/>
                <a:gd name="T29" fmla="*/ 2309 h 2365"/>
                <a:gd name="T30" fmla="*/ 36 w 1216"/>
                <a:gd name="T31" fmla="*/ 2279 h 2365"/>
                <a:gd name="T32" fmla="*/ 23 w 1216"/>
                <a:gd name="T33" fmla="*/ 2246 h 2365"/>
                <a:gd name="T34" fmla="*/ 16 w 1216"/>
                <a:gd name="T35" fmla="*/ 2210 h 2365"/>
                <a:gd name="T36" fmla="*/ 7 w 1216"/>
                <a:gd name="T37" fmla="*/ 2077 h 2365"/>
                <a:gd name="T38" fmla="*/ 1 w 1216"/>
                <a:gd name="T39" fmla="*/ 1942 h 2365"/>
                <a:gd name="T40" fmla="*/ 0 w 1216"/>
                <a:gd name="T41" fmla="*/ 1803 h 2365"/>
                <a:gd name="T42" fmla="*/ 3 w 1216"/>
                <a:gd name="T43" fmla="*/ 1638 h 2365"/>
                <a:gd name="T44" fmla="*/ 10 w 1216"/>
                <a:gd name="T45" fmla="*/ 1475 h 2365"/>
                <a:gd name="T46" fmla="*/ 22 w 1216"/>
                <a:gd name="T47" fmla="*/ 1315 h 2365"/>
                <a:gd name="T48" fmla="*/ 39 w 1216"/>
                <a:gd name="T49" fmla="*/ 1160 h 2365"/>
                <a:gd name="T50" fmla="*/ 61 w 1216"/>
                <a:gd name="T51" fmla="*/ 1008 h 2365"/>
                <a:gd name="T52" fmla="*/ 87 w 1216"/>
                <a:gd name="T53" fmla="*/ 862 h 2365"/>
                <a:gd name="T54" fmla="*/ 118 w 1216"/>
                <a:gd name="T55" fmla="*/ 720 h 2365"/>
                <a:gd name="T56" fmla="*/ 153 w 1216"/>
                <a:gd name="T57" fmla="*/ 585 h 2365"/>
                <a:gd name="T58" fmla="*/ 191 w 1216"/>
                <a:gd name="T59" fmla="*/ 455 h 2365"/>
                <a:gd name="T60" fmla="*/ 233 w 1216"/>
                <a:gd name="T61" fmla="*/ 331 h 2365"/>
                <a:gd name="T62" fmla="*/ 279 w 1216"/>
                <a:gd name="T63" fmla="*/ 214 h 2365"/>
                <a:gd name="T64" fmla="*/ 328 w 1216"/>
                <a:gd name="T65" fmla="*/ 103 h 2365"/>
                <a:gd name="T66" fmla="*/ 381 w 1216"/>
                <a:gd name="T67" fmla="*/ 0 h 2365"/>
              </a:gdLst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</a:cxnLst>
              <a:rect l="0" t="0" r="r" b="b"/>
              <a:pathLst>
                <a:path w="1216" h="2365">
                  <a:moveTo>
                    <a:pt x="381" y="0"/>
                  </a:moveTo>
                  <a:lnTo>
                    <a:pt x="1216" y="0"/>
                  </a:lnTo>
                  <a:lnTo>
                    <a:pt x="1216" y="2195"/>
                  </a:lnTo>
                  <a:lnTo>
                    <a:pt x="1212" y="2234"/>
                  </a:lnTo>
                  <a:lnTo>
                    <a:pt x="1200" y="2270"/>
                  </a:lnTo>
                  <a:lnTo>
                    <a:pt x="1181" y="2301"/>
                  </a:lnTo>
                  <a:lnTo>
                    <a:pt x="1155" y="2328"/>
                  </a:lnTo>
                  <a:lnTo>
                    <a:pt x="1124" y="2347"/>
                  </a:lnTo>
                  <a:lnTo>
                    <a:pt x="1089" y="2361"/>
                  </a:lnTo>
                  <a:lnTo>
                    <a:pt x="1051" y="2365"/>
                  </a:lnTo>
                  <a:lnTo>
                    <a:pt x="182" y="2365"/>
                  </a:lnTo>
                  <a:lnTo>
                    <a:pt x="146" y="2361"/>
                  </a:lnTo>
                  <a:lnTo>
                    <a:pt x="112" y="2349"/>
                  </a:lnTo>
                  <a:lnTo>
                    <a:pt x="83" y="2331"/>
                  </a:lnTo>
                  <a:lnTo>
                    <a:pt x="57" y="2309"/>
                  </a:lnTo>
                  <a:lnTo>
                    <a:pt x="36" y="2279"/>
                  </a:lnTo>
                  <a:lnTo>
                    <a:pt x="23" y="2246"/>
                  </a:lnTo>
                  <a:lnTo>
                    <a:pt x="16" y="2210"/>
                  </a:lnTo>
                  <a:lnTo>
                    <a:pt x="7" y="2077"/>
                  </a:lnTo>
                  <a:lnTo>
                    <a:pt x="1" y="1942"/>
                  </a:lnTo>
                  <a:lnTo>
                    <a:pt x="0" y="1803"/>
                  </a:lnTo>
                  <a:lnTo>
                    <a:pt x="3" y="1638"/>
                  </a:lnTo>
                  <a:lnTo>
                    <a:pt x="10" y="1475"/>
                  </a:lnTo>
                  <a:lnTo>
                    <a:pt x="22" y="1315"/>
                  </a:lnTo>
                  <a:lnTo>
                    <a:pt x="39" y="1160"/>
                  </a:lnTo>
                  <a:lnTo>
                    <a:pt x="61" y="1008"/>
                  </a:lnTo>
                  <a:lnTo>
                    <a:pt x="87" y="862"/>
                  </a:lnTo>
                  <a:lnTo>
                    <a:pt x="118" y="720"/>
                  </a:lnTo>
                  <a:lnTo>
                    <a:pt x="153" y="585"/>
                  </a:lnTo>
                  <a:lnTo>
                    <a:pt x="191" y="455"/>
                  </a:lnTo>
                  <a:lnTo>
                    <a:pt x="233" y="331"/>
                  </a:lnTo>
                  <a:lnTo>
                    <a:pt x="279" y="214"/>
                  </a:lnTo>
                  <a:lnTo>
                    <a:pt x="328" y="103"/>
                  </a:lnTo>
                  <a:lnTo>
                    <a:pt x="381" y="0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</a:ln>
          </p:spPr>
          <p:txBody>
            <a:bodyPr vert="horz" wrap="square" lIns="91440" tIns="45720" rIns="91440" bIns="45720" anchor="t" anchorCtr="0">
              <a:prstTxWarp prst="textNoShape">
                <a:avLst/>
              </a:prstTxWarp>
            </a:bodyPr>
            <a:lstStyle/>
            <a:p>
              <a:pPr lvl="0">
                <a:defRPr lang="ko-KR" altLang="en-US"/>
              </a:pPr>
              <a:endParaRPr lang="ko-KR" altLang="en-US"/>
            </a:p>
          </p:txBody>
        </p:sp>
      </p:grpSp>
      <p:sp>
        <p:nvSpPr>
          <p:cNvPr id="73" name="TextBox 72"/>
          <p:cNvSpPr txBox="1"/>
          <p:nvPr/>
        </p:nvSpPr>
        <p:spPr>
          <a:xfrm>
            <a:off x="8690610" y="4739559"/>
            <a:ext cx="1183005" cy="516336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>
              <a:defRPr lang="ko-KR" altLang="en-US"/>
            </a:pPr>
            <a:r>
              <a:rPr lang="ko-KR" altLang="en-US" sz="2800" b="1" spc="-150">
                <a:ln w="9525">
                  <a:solidFill>
                    <a:schemeClr val="accent1">
                      <a:shade val="50000"/>
                      <a:alpha val="0"/>
                    </a:schemeClr>
                  </a:solidFill>
                </a:ln>
                <a:solidFill>
                  <a:schemeClr val="bg1"/>
                </a:solidFill>
                <a:latin typeface="휴먼아미체"/>
                <a:ea typeface="휴먼아미체"/>
              </a:rPr>
              <a:t>책무와 의무</a:t>
            </a:r>
            <a:endParaRPr lang="ko-KR" altLang="en-US" sz="2800" b="1" spc="-150">
              <a:ln w="9525">
                <a:solidFill>
                  <a:schemeClr val="accent1">
                    <a:shade val="50000"/>
                    <a:alpha val="0"/>
                  </a:schemeClr>
                </a:solidFill>
              </a:ln>
              <a:solidFill>
                <a:schemeClr val="bg1"/>
              </a:solidFill>
              <a:latin typeface="휴먼아미체"/>
              <a:ea typeface="휴먼아미체"/>
            </a:endParaRPr>
          </a:p>
        </p:txBody>
      </p:sp>
      <p:sp>
        <p:nvSpPr>
          <p:cNvPr id="75" name="TextBox 74"/>
          <p:cNvSpPr txBox="1"/>
          <p:nvPr/>
        </p:nvSpPr>
        <p:spPr>
          <a:xfrm>
            <a:off x="1661160" y="4754680"/>
            <a:ext cx="1240155" cy="51074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>
              <a:defRPr lang="ko-KR" altLang="en-US"/>
            </a:pPr>
            <a:r>
              <a:rPr lang="ko-KR" altLang="en-US" sz="2800" b="1" spc="-150">
                <a:ln w="9525">
                  <a:solidFill>
                    <a:schemeClr val="accent1">
                      <a:shade val="50000"/>
                      <a:alpha val="0"/>
                    </a:schemeClr>
                  </a:solidFill>
                </a:ln>
                <a:solidFill>
                  <a:schemeClr val="bg1"/>
                </a:solidFill>
                <a:latin typeface="휴먼아미체"/>
                <a:ea typeface="휴먼아미체"/>
              </a:rPr>
              <a:t>인권의 이해</a:t>
            </a:r>
            <a:endParaRPr lang="ko-KR" altLang="en-US" sz="2800" b="1" spc="-150">
              <a:ln w="9525">
                <a:solidFill>
                  <a:schemeClr val="accent1">
                    <a:shade val="50000"/>
                    <a:alpha val="0"/>
                  </a:schemeClr>
                </a:solidFill>
              </a:ln>
              <a:solidFill>
                <a:schemeClr val="bg1"/>
              </a:solidFill>
              <a:latin typeface="휴먼아미체"/>
              <a:ea typeface="휴먼아미체"/>
            </a:endParaRPr>
          </a:p>
        </p:txBody>
      </p:sp>
      <p:sp>
        <p:nvSpPr>
          <p:cNvPr id="79" name="TextBox 78"/>
          <p:cNvSpPr txBox="1"/>
          <p:nvPr/>
        </p:nvSpPr>
        <p:spPr>
          <a:xfrm>
            <a:off x="5318760" y="4754678"/>
            <a:ext cx="954405" cy="510742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>
              <a:defRPr lang="ko-KR" altLang="en-US"/>
            </a:pPr>
            <a:r>
              <a:rPr lang="ko-KR" altLang="en-US" sz="2800" b="1" spc="-150">
                <a:ln w="9525">
                  <a:solidFill>
                    <a:schemeClr val="accent1">
                      <a:shade val="50000"/>
                      <a:alpha val="0"/>
                    </a:schemeClr>
                  </a:solidFill>
                </a:ln>
                <a:solidFill>
                  <a:schemeClr val="bg1"/>
                </a:solidFill>
                <a:latin typeface="휴먼아미체"/>
                <a:ea typeface="휴먼아미체"/>
              </a:rPr>
              <a:t>학생인권</a:t>
            </a:r>
            <a:endParaRPr lang="ko-KR" altLang="en-US" sz="2800" b="1" spc="-150">
              <a:ln w="9525">
                <a:solidFill>
                  <a:schemeClr val="accent1">
                    <a:shade val="50000"/>
                    <a:alpha val="0"/>
                  </a:schemeClr>
                </a:solidFill>
              </a:ln>
              <a:solidFill>
                <a:schemeClr val="bg1"/>
              </a:solidFill>
              <a:latin typeface="휴먼아미체"/>
              <a:ea typeface="휴먼아미체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mc="http://schemas.openxmlformats.org/markup-compatibility/2006" xmlns:p14="http://schemas.microsoft.com/office/powerpoint/2010/main" mc:Ignorable="p14" p14:dur="500"/>
    </mc:Choice>
    <mc:Fallback>
      <p:transition/>
    </mc:Fallback>
  </mc:AlternateContent>
  <p:timing>
    <p:tnLst>
      <p:par>
        <p:cTn id="1" dur="indefinite" restart="never" nodeType="tmRoot"/>
      </p:par>
    </p:tnLst>
  </p:timing>
</p:sld>
</file>

<file path=ppt/slides/slide4.xml><?xml version="1.0" encoding="utf-8"?>
<p:sld xmlns:r="http://schemas.openxmlformats.org/officeDocument/2006/relationships" xmlns:c="http://schemas.openxmlformats.org/drawingml/2006/chart" xmlns:a="http://schemas.openxmlformats.org/drawingml/2006/main" xmlns:dgm="http://schemas.openxmlformats.org/drawingml/2006/diagram" xmlns:dsp="http://schemas.microsoft.com/office/drawing/2008/diagram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직사각형 3"/>
          <p:cNvSpPr/>
          <p:nvPr/>
        </p:nvSpPr>
        <p:spPr>
          <a:xfrm>
            <a:off x="0" y="0"/>
            <a:ext cx="12192000" cy="914400"/>
          </a:xfrm>
          <a:prstGeom prst="rect">
            <a:avLst/>
          </a:prstGeom>
          <a:solidFill>
            <a:srgbClr val="596f6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 lang="ko-KR" altLang="en-US"/>
            </a:pPr>
            <a:endParaRPr lang="ko-KR" altLang="en-US"/>
          </a:p>
        </p:txBody>
      </p:sp>
      <p:sp>
        <p:nvSpPr>
          <p:cNvPr id="6" name="이등변 삼각형 5"/>
          <p:cNvSpPr/>
          <p:nvPr/>
        </p:nvSpPr>
        <p:spPr>
          <a:xfrm rot="10800000">
            <a:off x="717629" y="704858"/>
            <a:ext cx="486137" cy="419084"/>
          </a:xfrm>
          <a:prstGeom prst="triangle">
            <a:avLst>
              <a:gd name="adj" fmla="val 50000"/>
            </a:avLst>
          </a:prstGeom>
          <a:solidFill>
            <a:srgbClr val="596f6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 lang="ko-KR" altLang="en-US"/>
            </a:pPr>
            <a:endParaRPr lang="ko-KR" altLang="en-US"/>
          </a:p>
        </p:txBody>
      </p:sp>
      <p:sp>
        <p:nvSpPr>
          <p:cNvPr id="7" name="TextBox 6"/>
          <p:cNvSpPr txBox="1"/>
          <p:nvPr/>
        </p:nvSpPr>
        <p:spPr>
          <a:xfrm>
            <a:off x="451410" y="164812"/>
            <a:ext cx="2259405" cy="584775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lvl="0">
              <a:defRPr lang="ko-KR" altLang="en-US"/>
            </a:pPr>
            <a:r>
              <a:rPr lang="ko-KR" altLang="en-US" sz="3200">
                <a:ln w="9525">
                  <a:solidFill>
                    <a:schemeClr val="accent1">
                      <a:shade val="50000"/>
                      <a:alpha val="0"/>
                    </a:schemeClr>
                  </a:solidFill>
                </a:ln>
                <a:solidFill>
                  <a:schemeClr val="bg1"/>
                </a:solidFill>
                <a:latin typeface="1훈검정고무신 R"/>
                <a:ea typeface="1훈검정고무신 R"/>
              </a:rPr>
              <a:t>인권의 이해</a:t>
            </a:r>
            <a:endParaRPr lang="ko-KR" altLang="en-US" sz="3200">
              <a:ln w="9525">
                <a:solidFill>
                  <a:schemeClr val="accent1">
                    <a:shade val="50000"/>
                    <a:alpha val="0"/>
                  </a:schemeClr>
                </a:solidFill>
              </a:ln>
              <a:solidFill>
                <a:schemeClr val="bg1"/>
              </a:solidFill>
              <a:latin typeface="1훈검정고무신 R"/>
              <a:ea typeface="1훈검정고무신 R"/>
            </a:endParaRPr>
          </a:p>
        </p:txBody>
      </p:sp>
      <p:sp>
        <p:nvSpPr>
          <p:cNvPr id="58" name="TextBox 57"/>
          <p:cNvSpPr txBox="1"/>
          <p:nvPr/>
        </p:nvSpPr>
        <p:spPr>
          <a:xfrm>
            <a:off x="1296644" y="4043184"/>
            <a:ext cx="9598710" cy="204138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0">
              <a:defRPr lang="ko-KR" altLang="en-US"/>
            </a:pPr>
            <a:r>
              <a:rPr lang="ko-KR" altLang="en-US" sz="3200" b="1" spc="-150">
                <a:ln w="9525">
                  <a:solidFill>
                    <a:schemeClr val="accent1">
                      <a:shade val="50000"/>
                      <a:alpha val="0"/>
                    </a:schemeClr>
                  </a:solidFill>
                </a:ln>
                <a:solidFill>
                  <a:srgbClr val="596f6e"/>
                </a:solidFill>
                <a:latin typeface="휴먼아미체"/>
                <a:ea typeface="휴먼아미체"/>
              </a:rPr>
              <a:t>★인권의 개념</a:t>
            </a:r>
            <a:endParaRPr lang="ko-KR" altLang="en-US" sz="3200" b="1" spc="-150">
              <a:ln w="9525">
                <a:solidFill>
                  <a:schemeClr val="accent1">
                    <a:shade val="50000"/>
                    <a:alpha val="0"/>
                  </a:schemeClr>
                </a:solidFill>
              </a:ln>
              <a:solidFill>
                <a:srgbClr val="596f6e"/>
              </a:solidFill>
              <a:latin typeface="휴먼아미체"/>
              <a:ea typeface="휴먼아미체"/>
            </a:endParaRPr>
          </a:p>
          <a:p>
            <a:pPr lvl="0">
              <a:defRPr lang="ko-KR" altLang="en-US"/>
            </a:pPr>
            <a:endParaRPr lang="ko-KR" altLang="en-US" sz="3200" b="1" spc="-150">
              <a:ln w="9525">
                <a:solidFill>
                  <a:schemeClr val="accent1">
                    <a:shade val="50000"/>
                    <a:alpha val="0"/>
                  </a:schemeClr>
                </a:solidFill>
              </a:ln>
              <a:solidFill>
                <a:srgbClr val="596f6e"/>
              </a:solidFill>
              <a:latin typeface="휴먼아미체"/>
              <a:ea typeface="휴먼아미체"/>
            </a:endParaRPr>
          </a:p>
          <a:p>
            <a:pPr lvl="0">
              <a:defRPr lang="ko-KR" altLang="en-US"/>
            </a:pPr>
            <a:r>
              <a:rPr lang="ko-KR" altLang="en-US" sz="3200" b="1" spc="-150">
                <a:ln w="9525">
                  <a:solidFill>
                    <a:schemeClr val="accent1">
                      <a:shade val="50000"/>
                      <a:alpha val="0"/>
                    </a:schemeClr>
                  </a:solidFill>
                </a:ln>
                <a:solidFill>
                  <a:srgbClr val="596f6e"/>
                </a:solidFill>
                <a:latin typeface="휴먼아미체"/>
                <a:ea typeface="휴먼아미체"/>
              </a:rPr>
              <a:t>존엄성을 가진 인간으로서 누구나 가지는 기본적인 권리</a:t>
            </a:r>
            <a:endParaRPr lang="ko-KR" altLang="en-US" sz="3200" b="1" spc="-150">
              <a:ln w="9525">
                <a:solidFill>
                  <a:schemeClr val="accent1">
                    <a:shade val="50000"/>
                    <a:alpha val="0"/>
                  </a:schemeClr>
                </a:solidFill>
              </a:ln>
              <a:solidFill>
                <a:srgbClr val="596f6e"/>
              </a:solidFill>
              <a:latin typeface="휴먼아미체"/>
              <a:ea typeface="휴먼아미체"/>
            </a:endParaRPr>
          </a:p>
          <a:p>
            <a:pPr lvl="0">
              <a:defRPr lang="ko-KR" altLang="en-US"/>
            </a:pPr>
            <a:r>
              <a:rPr lang="ko-KR" altLang="en-US" sz="3200" b="1" spc="-150">
                <a:ln w="9525">
                  <a:solidFill>
                    <a:schemeClr val="accent1">
                      <a:shade val="50000"/>
                      <a:alpha val="0"/>
                    </a:schemeClr>
                  </a:solidFill>
                </a:ln>
                <a:solidFill>
                  <a:srgbClr val="596f6e"/>
                </a:solidFill>
                <a:latin typeface="휴먼아미체"/>
                <a:ea typeface="휴먼아미체"/>
              </a:rPr>
              <a:t>"</a:t>
            </a:r>
            <a:r>
              <a:rPr lang="ko-KR" altLang="en-US" sz="3200" b="1" u="sng" spc="-150">
                <a:ln w="9525">
                  <a:solidFill>
                    <a:schemeClr val="accent1">
                      <a:shade val="50000"/>
                      <a:alpha val="0"/>
                    </a:schemeClr>
                  </a:solidFill>
                </a:ln>
                <a:solidFill>
                  <a:srgbClr val="596f6e"/>
                </a:solidFill>
                <a:latin typeface="휴먼아미체"/>
                <a:ea typeface="휴먼아미체"/>
              </a:rPr>
              <a:t>인간이라는 단 한가지 이유만으로 당연히 갖는 권리"</a:t>
            </a:r>
            <a:endParaRPr lang="ko-KR" altLang="en-US" sz="3200" b="1" u="sng" spc="-150">
              <a:ln w="9525">
                <a:solidFill>
                  <a:schemeClr val="accent1">
                    <a:shade val="50000"/>
                    <a:alpha val="0"/>
                  </a:schemeClr>
                </a:solidFill>
              </a:ln>
              <a:solidFill>
                <a:srgbClr val="596f6e"/>
              </a:solidFill>
              <a:latin typeface="휴먼아미체"/>
              <a:ea typeface="휴먼아미체"/>
            </a:endParaRPr>
          </a:p>
        </p:txBody>
      </p:sp>
      <p:sp>
        <p:nvSpPr>
          <p:cNvPr id="66" name="TextBox 1"/>
          <p:cNvSpPr txBox="1">
            <a:spLocks noChangeArrowheads="1"/>
          </p:cNvSpPr>
          <p:nvPr/>
        </p:nvSpPr>
        <p:spPr>
          <a:xfrm>
            <a:off x="2229862" y="1689946"/>
            <a:ext cx="8064897" cy="1739054"/>
          </a:xfrm>
          <a:prstGeom prst="rect">
            <a:avLst/>
          </a:prstGeom>
          <a:noFill/>
          <a:ln w="57150">
            <a:solidFill>
              <a:schemeClr val="bg1"/>
            </a:solidFill>
            <a:miter/>
          </a:ln>
        </p:spPr>
        <p:txBody>
          <a:bodyPr wrap="square">
            <a:spAutoFit/>
          </a:bodyPr>
          <a:lstStyle/>
          <a:p>
            <a:pPr algn="ctr" eaLnBrk="1" hangingPunct="1">
              <a:defRPr lang="ko-KR" altLang="en-US"/>
            </a:pPr>
            <a:r>
              <a:rPr lang="en-US" altLang="ko-KR" sz="3800">
                <a:solidFill>
                  <a:schemeClr val="tx1"/>
                </a:solidFill>
                <a:latin typeface="나눔손글씨 펜"/>
                <a:ea typeface="나눔손글씨 펜"/>
              </a:rPr>
              <a:t>“</a:t>
            </a:r>
            <a:r>
              <a:rPr lang="ko-KR" altLang="en-US" sz="3800">
                <a:solidFill>
                  <a:schemeClr val="tx1"/>
                </a:solidFill>
                <a:latin typeface="나눔손글씨 펜"/>
                <a:ea typeface="나눔손글씨 펜"/>
              </a:rPr>
              <a:t>자신을 존중할 줄 아는 사람이 다른 사람을 존중할 수 있다</a:t>
            </a:r>
            <a:r>
              <a:rPr lang="en-US" altLang="ko-KR" sz="3800">
                <a:solidFill>
                  <a:schemeClr val="tx1"/>
                </a:solidFill>
                <a:latin typeface="나눔손글씨 펜"/>
                <a:ea typeface="나눔손글씨 펜"/>
              </a:rPr>
              <a:t>”</a:t>
            </a:r>
            <a:endParaRPr lang="en-US" altLang="ko-KR" sz="3800">
              <a:solidFill>
                <a:schemeClr val="tx1"/>
              </a:solidFill>
              <a:latin typeface="나눔손글씨 펜"/>
              <a:ea typeface="나눔손글씨 펜"/>
            </a:endParaRPr>
          </a:p>
          <a:p>
            <a:pPr algn="ctr" eaLnBrk="1" hangingPunct="1">
              <a:defRPr lang="ko-KR" altLang="en-US"/>
            </a:pPr>
            <a:r>
              <a:rPr lang="en-US" altLang="ko-KR" sz="3200">
                <a:solidFill>
                  <a:schemeClr val="tx1"/>
                </a:solidFill>
                <a:latin typeface="나눔손글씨 펜"/>
                <a:ea typeface="나눔손글씨 펜"/>
              </a:rPr>
              <a:t>(</a:t>
            </a:r>
            <a:r>
              <a:rPr lang="ko-KR" altLang="en-US" sz="3200">
                <a:solidFill>
                  <a:schemeClr val="tx1"/>
                </a:solidFill>
                <a:latin typeface="나눔손글씨 펜"/>
                <a:ea typeface="나눔손글씨 펜"/>
              </a:rPr>
              <a:t>쇼펜하우어</a:t>
            </a:r>
            <a:r>
              <a:rPr lang="en-US" altLang="ko-KR" sz="3200">
                <a:solidFill>
                  <a:schemeClr val="tx1"/>
                </a:solidFill>
                <a:latin typeface="나눔손글씨 펜"/>
                <a:ea typeface="나눔손글씨 펜"/>
              </a:rPr>
              <a:t>)</a:t>
            </a:r>
            <a:endParaRPr lang="en-US" altLang="ko-KR" sz="3200">
              <a:solidFill>
                <a:schemeClr val="tx1"/>
              </a:solidFill>
              <a:latin typeface="나눔손글씨 펜"/>
              <a:ea typeface="나눔손글씨 펜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mc="http://schemas.openxmlformats.org/markup-compatibility/2006" xmlns:p14="http://schemas.microsoft.com/office/powerpoint/2010/main" mc:Ignorable="p14" p14:dur="500"/>
    </mc:Choice>
    <mc:Fallback>
      <p:transition/>
    </mc:Fallback>
  </mc:AlternateContent>
</p:sld>
</file>

<file path=ppt/slides/slide5.xml><?xml version="1.0" encoding="utf-8"?>
<p:sld xmlns:r="http://schemas.openxmlformats.org/officeDocument/2006/relationships" xmlns:c="http://schemas.openxmlformats.org/drawingml/2006/chart" xmlns:a="http://schemas.openxmlformats.org/drawingml/2006/main" xmlns:dgm="http://schemas.openxmlformats.org/drawingml/2006/diagram" xmlns:dsp="http://schemas.microsoft.com/office/drawing/2008/diagram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직사각형 3"/>
          <p:cNvSpPr/>
          <p:nvPr/>
        </p:nvSpPr>
        <p:spPr>
          <a:xfrm>
            <a:off x="0" y="0"/>
            <a:ext cx="12192000" cy="914400"/>
          </a:xfrm>
          <a:prstGeom prst="rect">
            <a:avLst/>
          </a:prstGeom>
          <a:solidFill>
            <a:srgbClr val="596f6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 lang="ko-KR" altLang="en-US"/>
            </a:pPr>
            <a:endParaRPr lang="ko-KR" altLang="en-US"/>
          </a:p>
        </p:txBody>
      </p:sp>
      <p:sp>
        <p:nvSpPr>
          <p:cNvPr id="6" name="이등변 삼각형 5"/>
          <p:cNvSpPr/>
          <p:nvPr/>
        </p:nvSpPr>
        <p:spPr>
          <a:xfrm rot="10800000">
            <a:off x="717629" y="704858"/>
            <a:ext cx="486137" cy="419084"/>
          </a:xfrm>
          <a:prstGeom prst="triangle">
            <a:avLst>
              <a:gd name="adj" fmla="val 50000"/>
            </a:avLst>
          </a:prstGeom>
          <a:solidFill>
            <a:srgbClr val="596f6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 lang="ko-KR" altLang="en-US"/>
            </a:pPr>
            <a:endParaRPr lang="ko-KR" altLang="en-US"/>
          </a:p>
        </p:txBody>
      </p:sp>
      <p:sp>
        <p:nvSpPr>
          <p:cNvPr id="7" name="TextBox 6"/>
          <p:cNvSpPr txBox="1"/>
          <p:nvPr/>
        </p:nvSpPr>
        <p:spPr>
          <a:xfrm>
            <a:off x="451409" y="164812"/>
            <a:ext cx="1868881" cy="584775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lvl="0">
              <a:defRPr lang="ko-KR" altLang="en-US"/>
            </a:pPr>
            <a:r>
              <a:rPr lang="ko-KR" altLang="en-US" sz="3200">
                <a:ln w="9525">
                  <a:solidFill>
                    <a:schemeClr val="accent1">
                      <a:shade val="50000"/>
                      <a:alpha val="0"/>
                    </a:schemeClr>
                  </a:solidFill>
                </a:ln>
                <a:solidFill>
                  <a:schemeClr val="bg1"/>
                </a:solidFill>
                <a:latin typeface="1훈검정고무신 R"/>
                <a:ea typeface="1훈검정고무신 R"/>
              </a:rPr>
              <a:t>학생 인권</a:t>
            </a:r>
            <a:endParaRPr lang="ko-KR" altLang="en-US" sz="3200">
              <a:ln w="9525">
                <a:solidFill>
                  <a:schemeClr val="accent1">
                    <a:shade val="50000"/>
                    <a:alpha val="0"/>
                  </a:schemeClr>
                </a:solidFill>
              </a:ln>
              <a:solidFill>
                <a:schemeClr val="bg1"/>
              </a:solidFill>
              <a:latin typeface="1훈검정고무신 R"/>
              <a:ea typeface="1훈검정고무신 R"/>
            </a:endParaRPr>
          </a:p>
        </p:txBody>
      </p:sp>
      <p:pic>
        <p:nvPicPr>
          <p:cNvPr id="68" name="그림 15" descr="외침1.jpg"/>
          <p:cNvPicPr>
            <a:picLocks noChangeAspect="1"/>
          </p:cNvPicPr>
          <p:nvPr/>
        </p:nvPicPr>
        <p:blipFill rotWithShape="1">
          <a:blip r:embed="rId2"/>
          <a:srcRect/>
          <a:stretch>
            <a:fillRect/>
          </a:stretch>
        </p:blipFill>
        <p:spPr>
          <a:xfrm>
            <a:off x="938749" y="2155051"/>
            <a:ext cx="5338679" cy="3456384"/>
          </a:xfrm>
          <a:prstGeom prst="rect">
            <a:avLst/>
          </a:prstGeom>
          <a:noFill/>
          <a:ln>
            <a:noFill/>
          </a:ln>
        </p:spPr>
      </p:pic>
      <p:sp>
        <p:nvSpPr>
          <p:cNvPr id="73" name=""/>
          <p:cNvSpPr txBox="1"/>
          <p:nvPr/>
        </p:nvSpPr>
        <p:spPr>
          <a:xfrm>
            <a:off x="7872486" y="2474926"/>
            <a:ext cx="2585360" cy="637844"/>
          </a:xfrm>
          <a:prstGeom prst="rect">
            <a:avLst/>
          </a:prstGeom>
        </p:spPr>
        <p:style>
          <a:lnRef idx="2">
            <a:schemeClr val="accent3"/>
          </a:lnRef>
          <a:fillRef idx="1">
            <a:schemeClr val="lt1"/>
          </a:fillRef>
          <a:effectRef idx="2">
            <a:schemeClr val="accent3"/>
          </a:effectRef>
          <a:fontRef idx="minor">
            <a:schemeClr val="dk1"/>
          </a:fontRef>
        </p:style>
        <p:txBody>
          <a:bodyPr wrap="square">
            <a:spAutoFit/>
          </a:bodyPr>
          <a:p>
            <a:pPr algn="ctr">
              <a:defRPr lang="ko-KR" altLang="en-US"/>
            </a:pPr>
            <a:r>
              <a:rPr lang="ko-KR" altLang="en-US" sz="3600" b="1">
                <a:solidFill>
                  <a:schemeClr val="tx1">
                    <a:lumMod val="60000"/>
                    <a:lumOff val="40000"/>
                  </a:schemeClr>
                </a:solidFill>
                <a:latin typeface="휴먼아미체"/>
                <a:ea typeface="휴먼아미체"/>
              </a:rPr>
              <a:t>인간적 존엄</a:t>
            </a:r>
            <a:endParaRPr lang="ko-KR" altLang="en-US" sz="3600" b="1">
              <a:solidFill>
                <a:schemeClr val="tx1">
                  <a:lumMod val="60000"/>
                  <a:lumOff val="40000"/>
                </a:schemeClr>
              </a:solidFill>
              <a:latin typeface="휴먼아미체"/>
              <a:ea typeface="휴먼아미체"/>
            </a:endParaRPr>
          </a:p>
        </p:txBody>
      </p:sp>
      <p:sp>
        <p:nvSpPr>
          <p:cNvPr id="74" name=""/>
          <p:cNvSpPr txBox="1"/>
          <p:nvPr/>
        </p:nvSpPr>
        <p:spPr>
          <a:xfrm>
            <a:off x="7359649" y="4208840"/>
            <a:ext cx="3598334" cy="637480"/>
          </a:xfrm>
          <a:prstGeom prst="rect">
            <a:avLst/>
          </a:prstGeom>
        </p:spPr>
        <p:style>
          <a:lnRef idx="2">
            <a:schemeClr val="accent3"/>
          </a:lnRef>
          <a:fillRef idx="1">
            <a:schemeClr val="lt1"/>
          </a:fillRef>
          <a:effectRef idx="2">
            <a:schemeClr val="accent3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algn="ctr">
              <a:defRPr lang="ko-KR" altLang="en-US"/>
            </a:pPr>
            <a:r>
              <a:rPr lang="ko-KR" altLang="en-US" sz="3600" b="1">
                <a:solidFill>
                  <a:schemeClr val="bg2">
                    <a:lumMod val="30000"/>
                  </a:schemeClr>
                </a:solidFill>
                <a:latin typeface="휴먼아미체"/>
                <a:ea typeface="휴먼아미체"/>
              </a:rPr>
              <a:t>행복한 학교생활</a:t>
            </a:r>
            <a:endParaRPr lang="ko-KR" altLang="en-US" sz="3600" b="1">
              <a:solidFill>
                <a:schemeClr val="bg2">
                  <a:lumMod val="30000"/>
                </a:schemeClr>
              </a:solidFill>
              <a:latin typeface="휴먼아미체"/>
              <a:ea typeface="휴먼아미체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mc="http://schemas.openxmlformats.org/markup-compatibility/2006" xmlns:p14="http://schemas.microsoft.com/office/powerpoint/2010/main" mc:Ignorable="p14" p14:dur="500"/>
    </mc:Choice>
    <mc:Fallback>
      <p:transition/>
    </mc:Fallback>
  </mc:AlternateContent>
</p:sld>
</file>

<file path=ppt/slides/slide6.xml><?xml version="1.0" encoding="utf-8"?>
<p:sld xmlns:r="http://schemas.openxmlformats.org/officeDocument/2006/relationships" xmlns:c="http://schemas.openxmlformats.org/drawingml/2006/chart" xmlns:a="http://schemas.openxmlformats.org/drawingml/2006/main" xmlns:dgm="http://schemas.openxmlformats.org/drawingml/2006/diagram" xmlns:dsp="http://schemas.microsoft.com/office/drawing/2008/diagram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직사각형 3"/>
          <p:cNvSpPr/>
          <p:nvPr/>
        </p:nvSpPr>
        <p:spPr>
          <a:xfrm>
            <a:off x="0" y="0"/>
            <a:ext cx="12192000" cy="914400"/>
          </a:xfrm>
          <a:prstGeom prst="rect">
            <a:avLst/>
          </a:prstGeom>
          <a:solidFill>
            <a:srgbClr val="596f6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 lang="ko-KR" altLang="en-US"/>
            </a:pPr>
            <a:endParaRPr lang="ko-KR" altLang="en-US"/>
          </a:p>
        </p:txBody>
      </p:sp>
      <p:sp>
        <p:nvSpPr>
          <p:cNvPr id="6" name="이등변 삼각형 5"/>
          <p:cNvSpPr/>
          <p:nvPr/>
        </p:nvSpPr>
        <p:spPr>
          <a:xfrm rot="10800000">
            <a:off x="717629" y="704858"/>
            <a:ext cx="486137" cy="419084"/>
          </a:xfrm>
          <a:prstGeom prst="triangle">
            <a:avLst>
              <a:gd name="adj" fmla="val 50000"/>
            </a:avLst>
          </a:prstGeom>
          <a:solidFill>
            <a:srgbClr val="596f6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 lang="ko-KR" altLang="en-US"/>
            </a:pPr>
            <a:endParaRPr lang="ko-KR" altLang="en-US"/>
          </a:p>
        </p:txBody>
      </p:sp>
      <p:sp>
        <p:nvSpPr>
          <p:cNvPr id="7" name="TextBox 6"/>
          <p:cNvSpPr txBox="1"/>
          <p:nvPr/>
        </p:nvSpPr>
        <p:spPr>
          <a:xfrm>
            <a:off x="451408" y="164812"/>
            <a:ext cx="8002981" cy="584775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lvl="0">
              <a:defRPr lang="ko-KR" altLang="en-US"/>
            </a:pPr>
            <a:r>
              <a:rPr lang="ko-KR" altLang="en-US" sz="3200">
                <a:ln w="9525">
                  <a:solidFill>
                    <a:schemeClr val="accent1">
                      <a:shade val="50000"/>
                      <a:alpha val="0"/>
                    </a:schemeClr>
                  </a:solidFill>
                </a:ln>
                <a:solidFill>
                  <a:schemeClr val="bg1"/>
                </a:solidFill>
                <a:latin typeface="1훈검정고무신 R"/>
                <a:ea typeface="1훈검정고무신 R"/>
              </a:rPr>
              <a:t>경기도 학생 인권 조례에 규정된 </a:t>
            </a:r>
            <a:r>
              <a:rPr lang="en-US" altLang="ko-KR" sz="3200">
                <a:ln w="9525">
                  <a:solidFill>
                    <a:schemeClr val="accent1">
                      <a:shade val="50000"/>
                      <a:alpha val="0"/>
                    </a:schemeClr>
                  </a:solidFill>
                </a:ln>
                <a:solidFill>
                  <a:schemeClr val="bg1"/>
                </a:solidFill>
                <a:latin typeface="1훈검정고무신 R"/>
                <a:ea typeface="1훈검정고무신 R"/>
              </a:rPr>
              <a:t>10</a:t>
            </a:r>
            <a:r>
              <a:rPr lang="ko-KR" altLang="en-US" sz="3200">
                <a:ln w="9525">
                  <a:solidFill>
                    <a:schemeClr val="accent1">
                      <a:shade val="50000"/>
                      <a:alpha val="0"/>
                    </a:schemeClr>
                  </a:solidFill>
                </a:ln>
                <a:solidFill>
                  <a:schemeClr val="bg1"/>
                </a:solidFill>
                <a:latin typeface="1훈검정고무신 R"/>
                <a:ea typeface="1훈검정고무신 R"/>
              </a:rPr>
              <a:t>개의 권리</a:t>
            </a:r>
            <a:endParaRPr lang="ko-KR" altLang="en-US" sz="3200">
              <a:ln w="9525">
                <a:solidFill>
                  <a:schemeClr val="accent1">
                    <a:shade val="50000"/>
                    <a:alpha val="0"/>
                  </a:schemeClr>
                </a:solidFill>
              </a:ln>
              <a:solidFill>
                <a:schemeClr val="bg1"/>
              </a:solidFill>
              <a:latin typeface="1훈검정고무신 R"/>
              <a:ea typeface="1훈검정고무신 R"/>
            </a:endParaRPr>
          </a:p>
        </p:txBody>
      </p:sp>
      <p:sp>
        <p:nvSpPr>
          <p:cNvPr id="75" name="TextBox 57"/>
          <p:cNvSpPr txBox="1"/>
          <p:nvPr/>
        </p:nvSpPr>
        <p:spPr>
          <a:xfrm>
            <a:off x="755385" y="1273724"/>
            <a:ext cx="9598710" cy="497508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0">
              <a:defRPr lang="ko-KR" altLang="en-US"/>
            </a:pPr>
            <a:r>
              <a:rPr lang="en-US" altLang="ko-KR" sz="3200" b="1" spc="-150">
                <a:ln w="9525">
                  <a:solidFill>
                    <a:schemeClr val="accent1">
                      <a:shade val="50000"/>
                      <a:alpha val="0"/>
                    </a:schemeClr>
                  </a:solidFill>
                </a:ln>
                <a:solidFill>
                  <a:srgbClr val="596f6e"/>
                </a:solidFill>
                <a:latin typeface="휴먼아미체"/>
                <a:ea typeface="휴먼아미체"/>
              </a:rPr>
              <a:t>1)</a:t>
            </a:r>
            <a:r>
              <a:rPr lang="ko-KR" altLang="en-US" sz="3200" b="1" spc="-150">
                <a:ln w="9525">
                  <a:solidFill>
                    <a:schemeClr val="accent1">
                      <a:shade val="50000"/>
                      <a:alpha val="0"/>
                    </a:schemeClr>
                  </a:solidFill>
                </a:ln>
                <a:solidFill>
                  <a:srgbClr val="596f6e"/>
                </a:solidFill>
                <a:latin typeface="휴먼아미체"/>
                <a:ea typeface="휴먼아미체"/>
              </a:rPr>
              <a:t>차별받지 않을 권리</a:t>
            </a:r>
            <a:endParaRPr lang="ko-KR" altLang="en-US" sz="3200" b="1" spc="-150">
              <a:ln w="9525">
                <a:solidFill>
                  <a:schemeClr val="accent1">
                    <a:shade val="50000"/>
                    <a:alpha val="0"/>
                  </a:schemeClr>
                </a:solidFill>
              </a:ln>
              <a:solidFill>
                <a:srgbClr val="596f6e"/>
              </a:solidFill>
              <a:latin typeface="휴먼아미체"/>
              <a:ea typeface="휴먼아미체"/>
            </a:endParaRPr>
          </a:p>
          <a:p>
            <a:pPr lvl="0">
              <a:defRPr lang="ko-KR" altLang="en-US"/>
            </a:pPr>
            <a:r>
              <a:rPr lang="en-US" altLang="ko-KR" sz="3200" b="1" spc="-150">
                <a:ln w="9525">
                  <a:solidFill>
                    <a:schemeClr val="accent1">
                      <a:shade val="50000"/>
                      <a:alpha val="0"/>
                    </a:schemeClr>
                  </a:solidFill>
                </a:ln>
                <a:solidFill>
                  <a:srgbClr val="596f6e"/>
                </a:solidFill>
                <a:latin typeface="휴먼아미체"/>
                <a:ea typeface="휴먼아미체"/>
              </a:rPr>
              <a:t>2)</a:t>
            </a:r>
            <a:r>
              <a:rPr lang="ko-KR" altLang="en-US" sz="3200" b="1" spc="-150">
                <a:ln w="9525">
                  <a:solidFill>
                    <a:schemeClr val="accent1">
                      <a:shade val="50000"/>
                      <a:alpha val="0"/>
                    </a:schemeClr>
                  </a:solidFill>
                </a:ln>
                <a:solidFill>
                  <a:srgbClr val="596f6e"/>
                </a:solidFill>
                <a:latin typeface="휴먼아미체"/>
                <a:ea typeface="휴먼아미체"/>
              </a:rPr>
              <a:t>폭력 및 위험으로부터의 자유</a:t>
            </a:r>
            <a:endParaRPr lang="ko-KR" altLang="en-US" sz="3200" b="1" spc="-150">
              <a:ln w="9525">
                <a:solidFill>
                  <a:schemeClr val="accent1">
                    <a:shade val="50000"/>
                    <a:alpha val="0"/>
                  </a:schemeClr>
                </a:solidFill>
              </a:ln>
              <a:solidFill>
                <a:srgbClr val="596f6e"/>
              </a:solidFill>
              <a:latin typeface="휴먼아미체"/>
              <a:ea typeface="휴먼아미체"/>
            </a:endParaRPr>
          </a:p>
          <a:p>
            <a:pPr lvl="0">
              <a:defRPr lang="ko-KR" altLang="en-US"/>
            </a:pPr>
            <a:r>
              <a:rPr lang="en-US" altLang="ko-KR" sz="3200" b="1" spc="-150">
                <a:ln w="9525">
                  <a:solidFill>
                    <a:schemeClr val="accent1">
                      <a:shade val="50000"/>
                      <a:alpha val="0"/>
                    </a:schemeClr>
                  </a:solidFill>
                </a:ln>
                <a:solidFill>
                  <a:srgbClr val="596f6e"/>
                </a:solidFill>
                <a:latin typeface="휴먼아미체"/>
                <a:ea typeface="휴먼아미체"/>
              </a:rPr>
              <a:t>3)</a:t>
            </a:r>
            <a:r>
              <a:rPr lang="ko-KR" altLang="en-US" sz="3200" b="1" spc="-150">
                <a:ln w="9525">
                  <a:solidFill>
                    <a:schemeClr val="accent1">
                      <a:shade val="50000"/>
                      <a:alpha val="0"/>
                    </a:schemeClr>
                  </a:solidFill>
                </a:ln>
                <a:solidFill>
                  <a:srgbClr val="596f6e"/>
                </a:solidFill>
                <a:latin typeface="휴먼아미체"/>
                <a:ea typeface="휴먼아미체"/>
              </a:rPr>
              <a:t> 교육에 관한 권리</a:t>
            </a:r>
            <a:endParaRPr lang="ko-KR" altLang="en-US" sz="3200" b="1" spc="-150">
              <a:ln w="9525">
                <a:solidFill>
                  <a:schemeClr val="accent1">
                    <a:shade val="50000"/>
                    <a:alpha val="0"/>
                  </a:schemeClr>
                </a:solidFill>
              </a:ln>
              <a:solidFill>
                <a:srgbClr val="596f6e"/>
              </a:solidFill>
              <a:latin typeface="휴먼아미체"/>
              <a:ea typeface="휴먼아미체"/>
            </a:endParaRPr>
          </a:p>
          <a:p>
            <a:pPr lvl="0">
              <a:defRPr lang="ko-KR" altLang="en-US"/>
            </a:pPr>
            <a:r>
              <a:rPr lang="en-US" altLang="ko-KR" sz="3200" b="1" spc="-150">
                <a:ln w="9525">
                  <a:solidFill>
                    <a:schemeClr val="accent1">
                      <a:shade val="50000"/>
                      <a:alpha val="0"/>
                    </a:schemeClr>
                  </a:solidFill>
                </a:ln>
                <a:solidFill>
                  <a:srgbClr val="596f6e"/>
                </a:solidFill>
                <a:latin typeface="휴먼아미체"/>
                <a:ea typeface="휴먼아미체"/>
              </a:rPr>
              <a:t>4)</a:t>
            </a:r>
            <a:r>
              <a:rPr lang="ko-KR" altLang="en-US" sz="3200" b="1" spc="-150">
                <a:ln w="9525">
                  <a:solidFill>
                    <a:schemeClr val="accent1">
                      <a:shade val="50000"/>
                      <a:alpha val="0"/>
                    </a:schemeClr>
                  </a:solidFill>
                </a:ln>
                <a:solidFill>
                  <a:srgbClr val="596f6e"/>
                </a:solidFill>
                <a:latin typeface="휴먼아미체"/>
                <a:ea typeface="휴먼아미체"/>
              </a:rPr>
              <a:t> 사생활의 비밀과 자유 및 정보에 관한 권리</a:t>
            </a:r>
            <a:endParaRPr lang="ko-KR" altLang="en-US" sz="3200" b="1" spc="-150">
              <a:ln w="9525">
                <a:solidFill>
                  <a:schemeClr val="accent1">
                    <a:shade val="50000"/>
                    <a:alpha val="0"/>
                  </a:schemeClr>
                </a:solidFill>
              </a:ln>
              <a:solidFill>
                <a:srgbClr val="596f6e"/>
              </a:solidFill>
              <a:latin typeface="휴먼아미체"/>
              <a:ea typeface="휴먼아미체"/>
            </a:endParaRPr>
          </a:p>
          <a:p>
            <a:pPr lvl="0">
              <a:defRPr lang="ko-KR" altLang="en-US"/>
            </a:pPr>
            <a:r>
              <a:rPr lang="en-US" altLang="ko-KR" sz="3200" b="1" spc="-150">
                <a:ln w="9525">
                  <a:solidFill>
                    <a:schemeClr val="accent1">
                      <a:shade val="50000"/>
                      <a:alpha val="0"/>
                    </a:schemeClr>
                  </a:solidFill>
                </a:ln>
                <a:solidFill>
                  <a:srgbClr val="596f6e"/>
                </a:solidFill>
                <a:latin typeface="휴먼아미체"/>
                <a:ea typeface="휴먼아미체"/>
              </a:rPr>
              <a:t>5)</a:t>
            </a:r>
            <a:r>
              <a:rPr lang="ko-KR" altLang="en-US" sz="3200" b="1" spc="-150">
                <a:ln w="9525">
                  <a:solidFill>
                    <a:schemeClr val="accent1">
                      <a:shade val="50000"/>
                      <a:alpha val="0"/>
                    </a:schemeClr>
                  </a:solidFill>
                </a:ln>
                <a:solidFill>
                  <a:srgbClr val="596f6e"/>
                </a:solidFill>
                <a:latin typeface="휴먼아미체"/>
                <a:ea typeface="휴먼아미체"/>
              </a:rPr>
              <a:t> 양심</a:t>
            </a:r>
            <a:r>
              <a:rPr lang="en-US" altLang="ko-KR" sz="3200" b="1" spc="-150">
                <a:ln w="9525">
                  <a:solidFill>
                    <a:schemeClr val="accent1">
                      <a:shade val="50000"/>
                      <a:alpha val="0"/>
                    </a:schemeClr>
                  </a:solidFill>
                </a:ln>
                <a:solidFill>
                  <a:srgbClr val="596f6e"/>
                </a:solidFill>
                <a:latin typeface="휴먼아미체"/>
                <a:ea typeface="휴먼아미체"/>
              </a:rPr>
              <a:t>,</a:t>
            </a:r>
            <a:r>
              <a:rPr lang="ko-KR" altLang="en-US" sz="3200" b="1" spc="-150">
                <a:ln w="9525">
                  <a:solidFill>
                    <a:schemeClr val="accent1">
                      <a:shade val="50000"/>
                      <a:alpha val="0"/>
                    </a:schemeClr>
                  </a:solidFill>
                </a:ln>
                <a:solidFill>
                  <a:srgbClr val="596f6e"/>
                </a:solidFill>
                <a:latin typeface="휴먼아미체"/>
                <a:ea typeface="휴먼아미체"/>
              </a:rPr>
              <a:t> 종교의 자유 및 표현의 자유</a:t>
            </a:r>
            <a:endParaRPr lang="ko-KR" altLang="en-US" sz="3200" b="1" spc="-150">
              <a:ln w="9525">
                <a:solidFill>
                  <a:schemeClr val="accent1">
                    <a:shade val="50000"/>
                    <a:alpha val="0"/>
                  </a:schemeClr>
                </a:solidFill>
              </a:ln>
              <a:solidFill>
                <a:srgbClr val="596f6e"/>
              </a:solidFill>
              <a:latin typeface="휴먼아미체"/>
              <a:ea typeface="휴먼아미체"/>
            </a:endParaRPr>
          </a:p>
          <a:p>
            <a:pPr lvl="0">
              <a:defRPr lang="ko-KR" altLang="en-US"/>
            </a:pPr>
            <a:r>
              <a:rPr lang="en-US" altLang="ko-KR" sz="3200" b="1" spc="-150">
                <a:ln w="9525">
                  <a:solidFill>
                    <a:schemeClr val="accent1">
                      <a:shade val="50000"/>
                      <a:alpha val="0"/>
                    </a:schemeClr>
                  </a:solidFill>
                </a:ln>
                <a:solidFill>
                  <a:srgbClr val="596f6e"/>
                </a:solidFill>
                <a:latin typeface="휴먼아미체"/>
                <a:ea typeface="휴먼아미체"/>
              </a:rPr>
              <a:t>6)</a:t>
            </a:r>
            <a:r>
              <a:rPr lang="ko-KR" altLang="en-US" sz="3200" b="1" spc="-150">
                <a:ln w="9525">
                  <a:solidFill>
                    <a:schemeClr val="accent1">
                      <a:shade val="50000"/>
                      <a:alpha val="0"/>
                    </a:schemeClr>
                  </a:solidFill>
                </a:ln>
                <a:solidFill>
                  <a:srgbClr val="596f6e"/>
                </a:solidFill>
                <a:latin typeface="휴먼아미체"/>
                <a:ea typeface="휴먼아미체"/>
              </a:rPr>
              <a:t> 자치 및 참여의 권리</a:t>
            </a:r>
            <a:endParaRPr lang="ko-KR" altLang="en-US" sz="3200" b="1" spc="-150">
              <a:ln w="9525">
                <a:solidFill>
                  <a:schemeClr val="accent1">
                    <a:shade val="50000"/>
                    <a:alpha val="0"/>
                  </a:schemeClr>
                </a:solidFill>
              </a:ln>
              <a:solidFill>
                <a:srgbClr val="596f6e"/>
              </a:solidFill>
              <a:latin typeface="휴먼아미체"/>
              <a:ea typeface="휴먼아미체"/>
            </a:endParaRPr>
          </a:p>
          <a:p>
            <a:pPr lvl="0">
              <a:defRPr lang="ko-KR" altLang="en-US"/>
            </a:pPr>
            <a:r>
              <a:rPr lang="en-US" altLang="ko-KR" sz="3200" b="1" spc="-150">
                <a:ln w="9525">
                  <a:solidFill>
                    <a:schemeClr val="accent1">
                      <a:shade val="50000"/>
                      <a:alpha val="0"/>
                    </a:schemeClr>
                  </a:solidFill>
                </a:ln>
                <a:solidFill>
                  <a:srgbClr val="596f6e"/>
                </a:solidFill>
                <a:latin typeface="휴먼아미체"/>
                <a:ea typeface="휴먼아미체"/>
              </a:rPr>
              <a:t>7)</a:t>
            </a:r>
            <a:r>
              <a:rPr lang="ko-KR" altLang="en-US" sz="3200" b="1" spc="-150">
                <a:ln w="9525">
                  <a:solidFill>
                    <a:schemeClr val="accent1">
                      <a:shade val="50000"/>
                      <a:alpha val="0"/>
                    </a:schemeClr>
                  </a:solidFill>
                </a:ln>
                <a:solidFill>
                  <a:srgbClr val="596f6e"/>
                </a:solidFill>
                <a:latin typeface="휴먼아미체"/>
                <a:ea typeface="휴먼아미체"/>
              </a:rPr>
              <a:t> 복지에 관한 권리</a:t>
            </a:r>
            <a:endParaRPr lang="ko-KR" altLang="en-US" sz="3200" b="1" spc="-150">
              <a:ln w="9525">
                <a:solidFill>
                  <a:schemeClr val="accent1">
                    <a:shade val="50000"/>
                    <a:alpha val="0"/>
                  </a:schemeClr>
                </a:solidFill>
              </a:ln>
              <a:solidFill>
                <a:srgbClr val="596f6e"/>
              </a:solidFill>
              <a:latin typeface="휴먼아미체"/>
              <a:ea typeface="휴먼아미체"/>
            </a:endParaRPr>
          </a:p>
          <a:p>
            <a:pPr lvl="0">
              <a:defRPr lang="ko-KR" altLang="en-US"/>
            </a:pPr>
            <a:r>
              <a:rPr lang="en-US" altLang="ko-KR" sz="3200" b="1" spc="-150">
                <a:ln w="9525">
                  <a:solidFill>
                    <a:schemeClr val="accent1">
                      <a:shade val="50000"/>
                      <a:alpha val="0"/>
                    </a:schemeClr>
                  </a:solidFill>
                </a:ln>
                <a:solidFill>
                  <a:srgbClr val="596f6e"/>
                </a:solidFill>
                <a:latin typeface="휴먼아미체"/>
                <a:ea typeface="휴먼아미체"/>
              </a:rPr>
              <a:t>8)</a:t>
            </a:r>
            <a:r>
              <a:rPr lang="ko-KR" altLang="en-US" sz="3200" b="1" spc="-150">
                <a:ln w="9525">
                  <a:solidFill>
                    <a:schemeClr val="accent1">
                      <a:shade val="50000"/>
                      <a:alpha val="0"/>
                    </a:schemeClr>
                  </a:solidFill>
                </a:ln>
                <a:solidFill>
                  <a:srgbClr val="596f6e"/>
                </a:solidFill>
                <a:latin typeface="휴먼아미체"/>
                <a:ea typeface="휴먼아미체"/>
              </a:rPr>
              <a:t> 징계 등 절차에서의 권리</a:t>
            </a:r>
            <a:endParaRPr lang="ko-KR" altLang="en-US" sz="3200" b="1" spc="-150">
              <a:ln w="9525">
                <a:solidFill>
                  <a:schemeClr val="accent1">
                    <a:shade val="50000"/>
                    <a:alpha val="0"/>
                  </a:schemeClr>
                </a:solidFill>
              </a:ln>
              <a:solidFill>
                <a:srgbClr val="596f6e"/>
              </a:solidFill>
              <a:latin typeface="휴먼아미체"/>
              <a:ea typeface="휴먼아미체"/>
            </a:endParaRPr>
          </a:p>
          <a:p>
            <a:pPr lvl="0">
              <a:defRPr lang="ko-KR" altLang="en-US"/>
            </a:pPr>
            <a:r>
              <a:rPr lang="en-US" altLang="ko-KR" sz="3200" b="1" spc="-150">
                <a:ln w="9525">
                  <a:solidFill>
                    <a:schemeClr val="accent1">
                      <a:shade val="50000"/>
                      <a:alpha val="0"/>
                    </a:schemeClr>
                  </a:solidFill>
                </a:ln>
                <a:solidFill>
                  <a:srgbClr val="596f6e"/>
                </a:solidFill>
                <a:latin typeface="휴먼아미체"/>
                <a:ea typeface="휴먼아미체"/>
              </a:rPr>
              <a:t>9)</a:t>
            </a:r>
            <a:r>
              <a:rPr lang="ko-KR" altLang="en-US" sz="3200" b="1" spc="-150">
                <a:ln w="9525">
                  <a:solidFill>
                    <a:schemeClr val="accent1">
                      <a:shade val="50000"/>
                      <a:alpha val="0"/>
                    </a:schemeClr>
                  </a:solidFill>
                </a:ln>
                <a:solidFill>
                  <a:srgbClr val="596f6e"/>
                </a:solidFill>
                <a:latin typeface="휴먼아미체"/>
                <a:ea typeface="휴먼아미체"/>
              </a:rPr>
              <a:t> 권리 침해로부터 보호 받을 권리</a:t>
            </a:r>
            <a:endParaRPr lang="ko-KR" altLang="en-US" sz="3200" b="1" spc="-150">
              <a:ln w="9525">
                <a:solidFill>
                  <a:schemeClr val="accent1">
                    <a:shade val="50000"/>
                    <a:alpha val="0"/>
                  </a:schemeClr>
                </a:solidFill>
              </a:ln>
              <a:solidFill>
                <a:srgbClr val="596f6e"/>
              </a:solidFill>
              <a:latin typeface="휴먼아미체"/>
              <a:ea typeface="휴먼아미체"/>
            </a:endParaRPr>
          </a:p>
          <a:p>
            <a:pPr lvl="0">
              <a:defRPr lang="ko-KR" altLang="en-US"/>
            </a:pPr>
            <a:r>
              <a:rPr lang="en-US" altLang="ko-KR" sz="3200" b="1" spc="-150">
                <a:ln w="9525">
                  <a:solidFill>
                    <a:schemeClr val="accent1">
                      <a:shade val="50000"/>
                      <a:alpha val="0"/>
                    </a:schemeClr>
                  </a:solidFill>
                </a:ln>
                <a:solidFill>
                  <a:srgbClr val="596f6e"/>
                </a:solidFill>
                <a:latin typeface="휴먼아미체"/>
                <a:ea typeface="휴먼아미체"/>
              </a:rPr>
              <a:t>10)</a:t>
            </a:r>
            <a:r>
              <a:rPr lang="ko-KR" altLang="en-US" sz="3200" b="1" spc="-150">
                <a:ln w="9525">
                  <a:solidFill>
                    <a:schemeClr val="accent1">
                      <a:shade val="50000"/>
                      <a:alpha val="0"/>
                    </a:schemeClr>
                  </a:solidFill>
                </a:ln>
                <a:solidFill>
                  <a:srgbClr val="596f6e"/>
                </a:solidFill>
                <a:latin typeface="휴먼아미체"/>
                <a:ea typeface="휴먼아미체"/>
              </a:rPr>
              <a:t> 소수 학생의 권리 보장</a:t>
            </a:r>
            <a:endParaRPr lang="ko-KR" altLang="en-US" sz="3200" b="1" spc="-150">
              <a:ln w="9525">
                <a:solidFill>
                  <a:schemeClr val="accent1">
                    <a:shade val="50000"/>
                    <a:alpha val="0"/>
                  </a:schemeClr>
                </a:solidFill>
              </a:ln>
              <a:solidFill>
                <a:srgbClr val="596f6e"/>
              </a:solidFill>
              <a:latin typeface="휴먼아미체"/>
              <a:ea typeface="휴먼아미체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mc="http://schemas.openxmlformats.org/markup-compatibility/2006" xmlns:p14="http://schemas.microsoft.com/office/powerpoint/2010/main" mc:Ignorable="p14" p14:dur="500"/>
    </mc:Choice>
    <mc:Fallback>
      <p:transition/>
    </mc:Fallback>
  </mc:AlternateContent>
</p:sld>
</file>

<file path=ppt/slides/slide7.xml><?xml version="1.0" encoding="utf-8"?>
<p:sld xmlns:r="http://schemas.openxmlformats.org/officeDocument/2006/relationships" xmlns:c="http://schemas.openxmlformats.org/drawingml/2006/chart" xmlns:a="http://schemas.openxmlformats.org/drawingml/2006/main" xmlns:dgm="http://schemas.openxmlformats.org/drawingml/2006/diagram" xmlns:dsp="http://schemas.microsoft.com/office/drawing/2008/diagram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직사각형 3"/>
          <p:cNvSpPr/>
          <p:nvPr/>
        </p:nvSpPr>
        <p:spPr>
          <a:xfrm>
            <a:off x="0" y="0"/>
            <a:ext cx="12192000" cy="914400"/>
          </a:xfrm>
          <a:prstGeom prst="rect">
            <a:avLst/>
          </a:prstGeom>
          <a:solidFill>
            <a:srgbClr val="596f6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 lang="ko-KR" altLang="en-US"/>
            </a:pPr>
            <a:endParaRPr lang="ko-KR" altLang="en-US"/>
          </a:p>
        </p:txBody>
      </p:sp>
      <p:sp>
        <p:nvSpPr>
          <p:cNvPr id="6" name="이등변 삼각형 5"/>
          <p:cNvSpPr/>
          <p:nvPr/>
        </p:nvSpPr>
        <p:spPr>
          <a:xfrm rot="10800000">
            <a:off x="717629" y="704858"/>
            <a:ext cx="486137" cy="419084"/>
          </a:xfrm>
          <a:prstGeom prst="triangle">
            <a:avLst>
              <a:gd name="adj" fmla="val 50000"/>
            </a:avLst>
          </a:prstGeom>
          <a:solidFill>
            <a:srgbClr val="596f6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 lang="ko-KR" altLang="en-US"/>
            </a:pPr>
            <a:endParaRPr lang="ko-KR" altLang="en-US"/>
          </a:p>
        </p:txBody>
      </p:sp>
      <p:sp>
        <p:nvSpPr>
          <p:cNvPr id="7" name="TextBox 6"/>
          <p:cNvSpPr txBox="1"/>
          <p:nvPr/>
        </p:nvSpPr>
        <p:spPr>
          <a:xfrm>
            <a:off x="451409" y="164812"/>
            <a:ext cx="3554806" cy="584775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lvl="0">
              <a:defRPr lang="ko-KR" altLang="en-US"/>
            </a:pPr>
            <a:r>
              <a:rPr lang="ko-KR" altLang="en-US" sz="3200">
                <a:ln w="9525">
                  <a:solidFill>
                    <a:schemeClr val="accent1">
                      <a:shade val="50000"/>
                      <a:alpha val="0"/>
                    </a:schemeClr>
                  </a:solidFill>
                </a:ln>
                <a:solidFill>
                  <a:schemeClr val="bg1"/>
                </a:solidFill>
                <a:latin typeface="1훈검정고무신 R"/>
                <a:ea typeface="1훈검정고무신 R"/>
              </a:rPr>
              <a:t>학생의 책무와 의무</a:t>
            </a:r>
            <a:endParaRPr lang="ko-KR" altLang="en-US" sz="3200">
              <a:ln w="9525">
                <a:solidFill>
                  <a:schemeClr val="accent1">
                    <a:shade val="50000"/>
                    <a:alpha val="0"/>
                  </a:schemeClr>
                </a:solidFill>
              </a:ln>
              <a:solidFill>
                <a:schemeClr val="bg1"/>
              </a:solidFill>
              <a:latin typeface="1훈검정고무신 R"/>
              <a:ea typeface="1훈검정고무신 R"/>
            </a:endParaRPr>
          </a:p>
        </p:txBody>
      </p:sp>
      <p:sp>
        <p:nvSpPr>
          <p:cNvPr id="75" name="TextBox 57"/>
          <p:cNvSpPr txBox="1"/>
          <p:nvPr/>
        </p:nvSpPr>
        <p:spPr>
          <a:xfrm>
            <a:off x="730320" y="2476882"/>
            <a:ext cx="9598710" cy="252484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0">
              <a:defRPr lang="ko-KR" altLang="en-US"/>
            </a:pPr>
            <a:r>
              <a:rPr lang="en-US" altLang="ko-KR" sz="3200" b="1" spc="-150">
                <a:ln w="9525">
                  <a:solidFill>
                    <a:schemeClr val="accent1">
                      <a:shade val="50000"/>
                      <a:alpha val="0"/>
                    </a:schemeClr>
                  </a:solidFill>
                </a:ln>
                <a:solidFill>
                  <a:srgbClr val="596f6e"/>
                </a:solidFill>
                <a:latin typeface="휴먼아미체"/>
                <a:ea typeface="휴먼아미체"/>
              </a:rPr>
              <a:t>1)</a:t>
            </a:r>
            <a:r>
              <a:rPr lang="ko-KR" altLang="en-US" sz="3200" b="1" spc="-150">
                <a:ln w="9525">
                  <a:solidFill>
                    <a:schemeClr val="accent1">
                      <a:shade val="50000"/>
                      <a:alpha val="0"/>
                    </a:schemeClr>
                  </a:solidFill>
                </a:ln>
                <a:solidFill>
                  <a:srgbClr val="596f6e"/>
                </a:solidFill>
                <a:latin typeface="휴먼아미체"/>
                <a:ea typeface="휴먼아미체"/>
              </a:rPr>
              <a:t> 인권에 대한 학습하기</a:t>
            </a:r>
            <a:endParaRPr lang="ko-KR" altLang="en-US" sz="3200" b="1" spc="-150">
              <a:ln w="9525">
                <a:solidFill>
                  <a:schemeClr val="accent1">
                    <a:shade val="50000"/>
                    <a:alpha val="0"/>
                  </a:schemeClr>
                </a:solidFill>
              </a:ln>
              <a:solidFill>
                <a:srgbClr val="596f6e"/>
              </a:solidFill>
              <a:latin typeface="휴먼아미체"/>
              <a:ea typeface="휴먼아미체"/>
            </a:endParaRPr>
          </a:p>
          <a:p>
            <a:pPr lvl="0">
              <a:defRPr lang="ko-KR" altLang="en-US"/>
            </a:pPr>
            <a:r>
              <a:rPr lang="en-US" altLang="ko-KR" sz="3200" b="1" spc="-150">
                <a:ln w="9525">
                  <a:solidFill>
                    <a:schemeClr val="accent1">
                      <a:shade val="50000"/>
                      <a:alpha val="0"/>
                    </a:schemeClr>
                  </a:solidFill>
                </a:ln>
                <a:solidFill>
                  <a:srgbClr val="596f6e"/>
                </a:solidFill>
                <a:latin typeface="휴먼아미체"/>
                <a:ea typeface="휴먼아미체"/>
              </a:rPr>
              <a:t>2)</a:t>
            </a:r>
            <a:r>
              <a:rPr lang="ko-KR" altLang="en-US" sz="3200" b="1" spc="-150">
                <a:ln w="9525">
                  <a:solidFill>
                    <a:schemeClr val="accent1">
                      <a:shade val="50000"/>
                      <a:alpha val="0"/>
                    </a:schemeClr>
                  </a:solidFill>
                </a:ln>
                <a:solidFill>
                  <a:srgbClr val="596f6e"/>
                </a:solidFill>
                <a:latin typeface="휴먼아미체"/>
                <a:ea typeface="휴먼아미체"/>
              </a:rPr>
              <a:t> 자신의 인권을 스스로 보호하기</a:t>
            </a:r>
            <a:endParaRPr lang="ko-KR" altLang="en-US" sz="3200" b="1" spc="-150">
              <a:ln w="9525">
                <a:solidFill>
                  <a:schemeClr val="accent1">
                    <a:shade val="50000"/>
                    <a:alpha val="0"/>
                  </a:schemeClr>
                </a:solidFill>
              </a:ln>
              <a:solidFill>
                <a:srgbClr val="596f6e"/>
              </a:solidFill>
              <a:latin typeface="휴먼아미체"/>
              <a:ea typeface="휴먼아미체"/>
            </a:endParaRPr>
          </a:p>
          <a:p>
            <a:pPr lvl="0">
              <a:defRPr lang="ko-KR" altLang="en-US"/>
            </a:pPr>
            <a:r>
              <a:rPr lang="en-US" altLang="ko-KR" sz="3200" b="1" spc="-150">
                <a:ln w="9525">
                  <a:solidFill>
                    <a:schemeClr val="accent1">
                      <a:shade val="50000"/>
                      <a:alpha val="0"/>
                    </a:schemeClr>
                  </a:solidFill>
                </a:ln>
                <a:solidFill>
                  <a:srgbClr val="596f6e"/>
                </a:solidFill>
                <a:latin typeface="휴먼아미체"/>
                <a:ea typeface="휴먼아미체"/>
              </a:rPr>
              <a:t>3)</a:t>
            </a:r>
            <a:r>
              <a:rPr lang="ko-KR" altLang="en-US" sz="3200" b="1" spc="-150">
                <a:ln w="9525">
                  <a:solidFill>
                    <a:schemeClr val="accent1">
                      <a:shade val="50000"/>
                      <a:alpha val="0"/>
                    </a:schemeClr>
                  </a:solidFill>
                </a:ln>
                <a:solidFill>
                  <a:srgbClr val="596f6e"/>
                </a:solidFill>
                <a:latin typeface="휴먼아미체"/>
                <a:ea typeface="휴먼아미체"/>
              </a:rPr>
              <a:t> 교사와 다른 학생의 인권 존중하기</a:t>
            </a:r>
            <a:endParaRPr lang="ko-KR" altLang="en-US" sz="3200" b="1" spc="-150">
              <a:ln w="9525">
                <a:solidFill>
                  <a:schemeClr val="accent1">
                    <a:shade val="50000"/>
                    <a:alpha val="0"/>
                  </a:schemeClr>
                </a:solidFill>
              </a:ln>
              <a:solidFill>
                <a:srgbClr val="596f6e"/>
              </a:solidFill>
              <a:latin typeface="휴먼아미체"/>
              <a:ea typeface="휴먼아미체"/>
            </a:endParaRPr>
          </a:p>
          <a:p>
            <a:pPr lvl="0">
              <a:defRPr lang="ko-KR" altLang="en-US"/>
            </a:pPr>
            <a:r>
              <a:rPr lang="en-US" altLang="ko-KR" sz="3200" b="1" spc="-150">
                <a:ln w="9525">
                  <a:solidFill>
                    <a:schemeClr val="accent1">
                      <a:shade val="50000"/>
                      <a:alpha val="0"/>
                    </a:schemeClr>
                  </a:solidFill>
                </a:ln>
                <a:solidFill>
                  <a:srgbClr val="596f6e"/>
                </a:solidFill>
                <a:latin typeface="휴먼아미체"/>
                <a:ea typeface="휴먼아미체"/>
              </a:rPr>
              <a:t>4)</a:t>
            </a:r>
            <a:r>
              <a:rPr lang="ko-KR" altLang="en-US" sz="3200" b="1" spc="-150">
                <a:ln w="9525">
                  <a:solidFill>
                    <a:schemeClr val="accent1">
                      <a:shade val="50000"/>
                      <a:alpha val="0"/>
                    </a:schemeClr>
                  </a:solidFill>
                </a:ln>
                <a:solidFill>
                  <a:srgbClr val="596f6e"/>
                </a:solidFill>
                <a:latin typeface="휴먼아미체"/>
                <a:ea typeface="휴먼아미체"/>
              </a:rPr>
              <a:t> 학교 규칙을 준수하고 학교 내 질서 존중하기</a:t>
            </a:r>
            <a:endParaRPr lang="ko-KR" altLang="en-US" sz="3200" b="1" spc="-150">
              <a:ln w="9525">
                <a:solidFill>
                  <a:schemeClr val="accent1">
                    <a:shade val="50000"/>
                    <a:alpha val="0"/>
                  </a:schemeClr>
                </a:solidFill>
              </a:ln>
              <a:solidFill>
                <a:srgbClr val="596f6e"/>
              </a:solidFill>
              <a:latin typeface="휴먼아미체"/>
              <a:ea typeface="휴먼아미체"/>
            </a:endParaRPr>
          </a:p>
          <a:p>
            <a:pPr lvl="0">
              <a:defRPr lang="ko-KR" altLang="en-US"/>
            </a:pPr>
            <a:r>
              <a:rPr lang="en-US" altLang="ko-KR" sz="3200" b="1" spc="-150">
                <a:ln w="9525">
                  <a:solidFill>
                    <a:schemeClr val="accent1">
                      <a:shade val="50000"/>
                      <a:alpha val="0"/>
                    </a:schemeClr>
                  </a:solidFill>
                </a:ln>
                <a:solidFill>
                  <a:srgbClr val="596f6e"/>
                </a:solidFill>
                <a:latin typeface="휴먼아미체"/>
                <a:ea typeface="휴먼아미체"/>
              </a:rPr>
              <a:t>5)</a:t>
            </a:r>
            <a:r>
              <a:rPr lang="ko-KR" altLang="en-US" sz="3200" b="1" spc="-150">
                <a:ln w="9525">
                  <a:solidFill>
                    <a:schemeClr val="accent1">
                      <a:shade val="50000"/>
                      <a:alpha val="0"/>
                    </a:schemeClr>
                  </a:solidFill>
                </a:ln>
                <a:solidFill>
                  <a:srgbClr val="596f6e"/>
                </a:solidFill>
                <a:latin typeface="휴먼아미체"/>
                <a:ea typeface="휴먼아미체"/>
              </a:rPr>
              <a:t> 교사의 교과 연구 활동 존중하기</a:t>
            </a:r>
            <a:endParaRPr lang="ko-KR" altLang="en-US" sz="3200" b="1" spc="-150">
              <a:ln w="9525">
                <a:solidFill>
                  <a:schemeClr val="accent1">
                    <a:shade val="50000"/>
                    <a:alpha val="0"/>
                  </a:schemeClr>
                </a:solidFill>
              </a:ln>
              <a:solidFill>
                <a:srgbClr val="596f6e"/>
              </a:solidFill>
              <a:latin typeface="휴먼아미체"/>
              <a:ea typeface="휴먼아미체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mc="http://schemas.openxmlformats.org/markup-compatibility/2006" xmlns:p14="http://schemas.microsoft.com/office/powerpoint/2010/main" mc:Ignorable="p14" p14:dur="500"/>
    </mc:Choice>
    <mc:Fallback>
      <p:transition/>
    </mc:Fallback>
  </mc:AlternateContent>
</p:sld>
</file>

<file path=ppt/slides/slide8.xml><?xml version="1.0" encoding="utf-8"?>
<p:sld xmlns:r="http://schemas.openxmlformats.org/officeDocument/2006/relationships" xmlns:c="http://schemas.openxmlformats.org/drawingml/2006/chart" xmlns:a="http://schemas.openxmlformats.org/drawingml/2006/main" xmlns:dgm="http://schemas.openxmlformats.org/drawingml/2006/diagram" xmlns:dsp="http://schemas.microsoft.com/office/drawing/2008/diagram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직사각형 3"/>
          <p:cNvSpPr/>
          <p:nvPr/>
        </p:nvSpPr>
        <p:spPr>
          <a:xfrm>
            <a:off x="0" y="0"/>
            <a:ext cx="12192000" cy="914400"/>
          </a:xfrm>
          <a:prstGeom prst="rect">
            <a:avLst/>
          </a:prstGeom>
          <a:solidFill>
            <a:srgbClr val="596f6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 lang="ko-KR" altLang="en-US"/>
            </a:pPr>
            <a:endParaRPr lang="ko-KR" altLang="en-US"/>
          </a:p>
        </p:txBody>
      </p:sp>
      <p:sp>
        <p:nvSpPr>
          <p:cNvPr id="6" name="이등변 삼각형 5"/>
          <p:cNvSpPr/>
          <p:nvPr/>
        </p:nvSpPr>
        <p:spPr>
          <a:xfrm rot="10800000">
            <a:off x="717629" y="704858"/>
            <a:ext cx="486137" cy="419084"/>
          </a:xfrm>
          <a:prstGeom prst="triangle">
            <a:avLst>
              <a:gd name="adj" fmla="val 50000"/>
            </a:avLst>
          </a:prstGeom>
          <a:solidFill>
            <a:srgbClr val="596f6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 lang="ko-KR" altLang="en-US"/>
            </a:pPr>
            <a:endParaRPr lang="ko-KR" altLang="en-US"/>
          </a:p>
        </p:txBody>
      </p:sp>
      <p:sp>
        <p:nvSpPr>
          <p:cNvPr id="7" name="TextBox 6"/>
          <p:cNvSpPr txBox="1"/>
          <p:nvPr/>
        </p:nvSpPr>
        <p:spPr>
          <a:xfrm>
            <a:off x="451409" y="164812"/>
            <a:ext cx="3049981" cy="584775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lvl="0">
              <a:defRPr lang="ko-KR" altLang="en-US"/>
            </a:pPr>
            <a:r>
              <a:rPr lang="ko-KR" altLang="en-US" sz="3200">
                <a:ln w="9525">
                  <a:solidFill>
                    <a:schemeClr val="accent1">
                      <a:shade val="50000"/>
                      <a:alpha val="0"/>
                    </a:schemeClr>
                  </a:solidFill>
                </a:ln>
                <a:solidFill>
                  <a:schemeClr val="bg1"/>
                </a:solidFill>
                <a:latin typeface="1훈검정고무신 R"/>
                <a:ea typeface="1훈검정고무신 R"/>
              </a:rPr>
              <a:t>학생인권의 제한</a:t>
            </a:r>
            <a:endParaRPr lang="ko-KR" altLang="en-US" sz="3200">
              <a:ln w="9525">
                <a:solidFill>
                  <a:schemeClr val="accent1">
                    <a:shade val="50000"/>
                    <a:alpha val="0"/>
                  </a:schemeClr>
                </a:solidFill>
              </a:ln>
              <a:solidFill>
                <a:schemeClr val="bg1"/>
              </a:solidFill>
              <a:latin typeface="1훈검정고무신 R"/>
              <a:ea typeface="1훈검정고무신 R"/>
            </a:endParaRPr>
          </a:p>
        </p:txBody>
      </p:sp>
      <p:sp>
        <p:nvSpPr>
          <p:cNvPr id="75" name="TextBox 57"/>
          <p:cNvSpPr txBox="1"/>
          <p:nvPr/>
        </p:nvSpPr>
        <p:spPr>
          <a:xfrm>
            <a:off x="1175691" y="2276355"/>
            <a:ext cx="9916209" cy="1274565"/>
          </a:xfrm>
          <a:prstGeom prst="rect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2">
            <a:schemeClr val="accent1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lvl="0">
              <a:defRPr lang="ko-KR" altLang="en-US"/>
            </a:pPr>
            <a:r>
              <a:rPr lang="en-US" altLang="ko-KR" sz="3900" b="1" spc="-150">
                <a:ln w="9525">
                  <a:solidFill>
                    <a:schemeClr val="accent1">
                      <a:shade val="50000"/>
                      <a:alpha val="0"/>
                    </a:schemeClr>
                  </a:solidFill>
                </a:ln>
                <a:solidFill>
                  <a:srgbClr val="596f6e"/>
                </a:solidFill>
                <a:latin typeface="휴먼아미체"/>
                <a:ea typeface="휴먼아미체"/>
              </a:rPr>
              <a:t>“</a:t>
            </a:r>
            <a:r>
              <a:rPr lang="ko-KR" altLang="en-US" sz="3900" b="1" spc="-150">
                <a:ln w="9525">
                  <a:solidFill>
                    <a:schemeClr val="accent1">
                      <a:shade val="50000"/>
                      <a:alpha val="0"/>
                    </a:schemeClr>
                  </a:solidFill>
                </a:ln>
                <a:solidFill>
                  <a:srgbClr val="596f6e"/>
                </a:solidFill>
                <a:latin typeface="휴먼아미체"/>
                <a:ea typeface="휴먼아미체"/>
              </a:rPr>
              <a:t>누구도 타인의 권리를 짓밞을 권리는없다</a:t>
            </a:r>
            <a:r>
              <a:rPr lang="en-US" altLang="ko-KR" sz="3900" b="1" spc="-150">
                <a:ln w="9525">
                  <a:solidFill>
                    <a:schemeClr val="accent1">
                      <a:shade val="50000"/>
                      <a:alpha val="0"/>
                    </a:schemeClr>
                  </a:solidFill>
                </a:ln>
                <a:solidFill>
                  <a:srgbClr val="596f6e"/>
                </a:solidFill>
                <a:latin typeface="휴먼아미체"/>
                <a:ea typeface="휴먼아미체"/>
              </a:rPr>
              <a:t>”</a:t>
            </a:r>
            <a:endParaRPr lang="en-US" altLang="ko-KR" sz="3900" b="1" spc="-150">
              <a:ln w="9525">
                <a:solidFill>
                  <a:schemeClr val="accent1">
                    <a:shade val="50000"/>
                    <a:alpha val="0"/>
                  </a:schemeClr>
                </a:solidFill>
              </a:ln>
              <a:solidFill>
                <a:srgbClr val="596f6e"/>
              </a:solidFill>
              <a:latin typeface="휴먼아미체"/>
              <a:ea typeface="휴먼아미체"/>
            </a:endParaRPr>
          </a:p>
          <a:p>
            <a:pPr lvl="0" algn="r">
              <a:defRPr lang="ko-KR" altLang="en-US"/>
            </a:pPr>
            <a:r>
              <a:rPr lang="en-US" altLang="ko-KR" sz="3900" b="1" spc="-150">
                <a:ln w="9525">
                  <a:solidFill>
                    <a:schemeClr val="accent1">
                      <a:shade val="50000"/>
                      <a:alpha val="0"/>
                    </a:schemeClr>
                  </a:solidFill>
                </a:ln>
                <a:solidFill>
                  <a:srgbClr val="596f6e"/>
                </a:solidFill>
                <a:latin typeface="휴먼아미체"/>
                <a:ea typeface="휴먼아미체"/>
              </a:rPr>
              <a:t>-</a:t>
            </a:r>
            <a:r>
              <a:rPr lang="ko-KR" altLang="en-US" sz="3900" b="1" spc="-150">
                <a:ln w="9525">
                  <a:solidFill>
                    <a:schemeClr val="accent1">
                      <a:shade val="50000"/>
                      <a:alpha val="0"/>
                    </a:schemeClr>
                  </a:solidFill>
                </a:ln>
                <a:solidFill>
                  <a:srgbClr val="596f6e"/>
                </a:solidFill>
                <a:latin typeface="휴먼아미체"/>
                <a:ea typeface="휴먼아미체"/>
              </a:rPr>
              <a:t> </a:t>
            </a:r>
            <a:r>
              <a:rPr lang="ko-KR" altLang="en-US" sz="3000" b="1" spc="-150">
                <a:ln w="9525">
                  <a:solidFill>
                    <a:schemeClr val="accent1">
                      <a:shade val="50000"/>
                      <a:alpha val="0"/>
                    </a:schemeClr>
                  </a:solidFill>
                </a:ln>
                <a:solidFill>
                  <a:srgbClr val="596f6e"/>
                </a:solidFill>
                <a:latin typeface="휴먼아미체"/>
                <a:ea typeface="휴먼아미체"/>
              </a:rPr>
              <a:t>세계 인권선언 제 </a:t>
            </a:r>
            <a:r>
              <a:rPr lang="en-US" altLang="ko-KR" sz="3000" b="1" spc="-150">
                <a:ln w="9525">
                  <a:solidFill>
                    <a:schemeClr val="accent1">
                      <a:shade val="50000"/>
                      <a:alpha val="0"/>
                    </a:schemeClr>
                  </a:solidFill>
                </a:ln>
                <a:solidFill>
                  <a:srgbClr val="596f6e"/>
                </a:solidFill>
                <a:latin typeface="휴먼아미체"/>
                <a:ea typeface="휴먼아미체"/>
              </a:rPr>
              <a:t>30</a:t>
            </a:r>
            <a:r>
              <a:rPr lang="ko-KR" altLang="en-US" sz="3000" b="1" spc="-150">
                <a:ln w="9525">
                  <a:solidFill>
                    <a:schemeClr val="accent1">
                      <a:shade val="50000"/>
                      <a:alpha val="0"/>
                    </a:schemeClr>
                  </a:solidFill>
                </a:ln>
                <a:solidFill>
                  <a:srgbClr val="596f6e"/>
                </a:solidFill>
                <a:latin typeface="휴먼아미체"/>
                <a:ea typeface="휴먼아미체"/>
              </a:rPr>
              <a:t>조</a:t>
            </a:r>
            <a:endParaRPr lang="ko-KR" altLang="en-US" sz="3000" b="1" spc="-150">
              <a:ln w="9525">
                <a:solidFill>
                  <a:schemeClr val="accent1">
                    <a:shade val="50000"/>
                    <a:alpha val="0"/>
                  </a:schemeClr>
                </a:solidFill>
              </a:ln>
              <a:solidFill>
                <a:srgbClr val="596f6e"/>
              </a:solidFill>
              <a:latin typeface="휴먼아미체"/>
              <a:ea typeface="휴먼아미체"/>
            </a:endParaRPr>
          </a:p>
        </p:txBody>
      </p:sp>
      <p:sp>
        <p:nvSpPr>
          <p:cNvPr id="76" name="TextBox 57"/>
          <p:cNvSpPr txBox="1"/>
          <p:nvPr/>
        </p:nvSpPr>
        <p:spPr>
          <a:xfrm>
            <a:off x="1145455" y="4133228"/>
            <a:ext cx="9991804" cy="1065517"/>
          </a:xfrm>
          <a:prstGeom prst="rect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2">
            <a:schemeClr val="accent1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lvl="0">
              <a:defRPr lang="ko-KR" altLang="en-US"/>
            </a:pPr>
            <a:r>
              <a:rPr lang="en-US" altLang="ko-KR" sz="3200" b="1" spc="-150">
                <a:ln w="9525">
                  <a:solidFill>
                    <a:schemeClr val="accent1">
                      <a:shade val="50000"/>
                      <a:alpha val="0"/>
                    </a:schemeClr>
                  </a:solidFill>
                </a:ln>
                <a:solidFill>
                  <a:srgbClr val="596f6e"/>
                </a:solidFill>
                <a:latin typeface="휴먼아미체"/>
                <a:ea typeface="휴먼아미체"/>
              </a:rPr>
              <a:t>*</a:t>
            </a:r>
            <a:r>
              <a:rPr lang="ko-KR" altLang="en-US" sz="3200" b="1" spc="-150">
                <a:ln w="9525">
                  <a:solidFill>
                    <a:schemeClr val="accent1">
                      <a:shade val="50000"/>
                      <a:alpha val="0"/>
                    </a:schemeClr>
                  </a:solidFill>
                </a:ln>
                <a:solidFill>
                  <a:srgbClr val="596f6e"/>
                </a:solidFill>
                <a:latin typeface="휴먼아미체"/>
                <a:ea typeface="휴먼아미체"/>
              </a:rPr>
              <a:t>타인 배려의 의미와 중요성에 대한 이해와 실천 필요</a:t>
            </a:r>
            <a:endParaRPr lang="ko-KR" altLang="en-US" sz="3200" b="1" spc="-150">
              <a:ln w="9525">
                <a:solidFill>
                  <a:schemeClr val="accent1">
                    <a:shade val="50000"/>
                    <a:alpha val="0"/>
                  </a:schemeClr>
                </a:solidFill>
              </a:ln>
              <a:solidFill>
                <a:srgbClr val="596f6e"/>
              </a:solidFill>
              <a:latin typeface="휴먼아미체"/>
              <a:ea typeface="휴먼아미체"/>
            </a:endParaRPr>
          </a:p>
          <a:p>
            <a:pPr lvl="0">
              <a:defRPr lang="ko-KR" altLang="en-US"/>
            </a:pPr>
            <a:r>
              <a:rPr lang="en-US" altLang="ko-KR" sz="3200" b="1" spc="-150">
                <a:ln w="9525">
                  <a:solidFill>
                    <a:schemeClr val="accent1">
                      <a:shade val="50000"/>
                      <a:alpha val="0"/>
                    </a:schemeClr>
                  </a:solidFill>
                </a:ln>
                <a:solidFill>
                  <a:srgbClr val="596f6e"/>
                </a:solidFill>
                <a:latin typeface="휴먼아미체"/>
                <a:ea typeface="휴먼아미체"/>
              </a:rPr>
              <a:t>*</a:t>
            </a:r>
            <a:r>
              <a:rPr lang="ko-KR" altLang="en-US" sz="3200" b="1" spc="-150">
                <a:ln w="9525">
                  <a:solidFill>
                    <a:schemeClr val="accent1">
                      <a:shade val="50000"/>
                      <a:alpha val="0"/>
                    </a:schemeClr>
                  </a:solidFill>
                </a:ln>
                <a:solidFill>
                  <a:srgbClr val="596f6e"/>
                </a:solidFill>
                <a:latin typeface="휴먼아미체"/>
                <a:ea typeface="휴먼아미체"/>
              </a:rPr>
              <a:t>합의된 규범 준수의 중요성과 위반시 책임의 엄격성 인식</a:t>
            </a:r>
            <a:endParaRPr lang="ko-KR" altLang="en-US" sz="3200" b="1" spc="-150">
              <a:ln w="9525">
                <a:solidFill>
                  <a:schemeClr val="accent1">
                    <a:shade val="50000"/>
                    <a:alpha val="0"/>
                  </a:schemeClr>
                </a:solidFill>
              </a:ln>
              <a:solidFill>
                <a:srgbClr val="596f6e"/>
              </a:solidFill>
              <a:latin typeface="휴먼아미체"/>
              <a:ea typeface="휴먼아미체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mc="http://schemas.openxmlformats.org/markup-compatibility/2006" xmlns:p14="http://schemas.microsoft.com/office/powerpoint/2010/main" mc:Ignorable="p14" p14:dur="500"/>
    </mc:Choice>
    <mc:Fallback>
      <p:transition/>
    </mc:Fallback>
  </mc:AlternateContent>
</p:sld>
</file>

<file path=ppt/slides/slide9.xml><?xml version="1.0" encoding="utf-8"?>
<p:sld xmlns:r="http://schemas.openxmlformats.org/officeDocument/2006/relationships" xmlns:c="http://schemas.openxmlformats.org/drawingml/2006/chart" xmlns:a="http://schemas.openxmlformats.org/drawingml/2006/main" xmlns:dgm="http://schemas.openxmlformats.org/drawingml/2006/diagram" xmlns:dsp="http://schemas.microsoft.com/office/drawing/2008/diagram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직사각형 4"/>
          <p:cNvSpPr/>
          <p:nvPr/>
        </p:nvSpPr>
        <p:spPr>
          <a:xfrm>
            <a:off x="0" y="6325870"/>
            <a:ext cx="12192000" cy="92083"/>
          </a:xfrm>
          <a:prstGeom prst="rect">
            <a:avLst/>
          </a:prstGeom>
          <a:solidFill>
            <a:srgbClr val="8aaaa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ko-KR" altLang="en-US"/>
          </a:p>
        </p:txBody>
      </p:sp>
      <p:sp>
        <p:nvSpPr>
          <p:cNvPr id="6" name="직사각형 5"/>
          <p:cNvSpPr/>
          <p:nvPr/>
        </p:nvSpPr>
        <p:spPr>
          <a:xfrm>
            <a:off x="0" y="4236335"/>
            <a:ext cx="12192000" cy="92083"/>
          </a:xfrm>
          <a:prstGeom prst="rect">
            <a:avLst/>
          </a:prstGeom>
          <a:solidFill>
            <a:srgbClr val="8aaaa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ko-KR" altLang="en-US"/>
          </a:p>
        </p:txBody>
      </p:sp>
      <p:sp>
        <p:nvSpPr>
          <p:cNvPr id="7" name="TextBox 6"/>
          <p:cNvSpPr txBox="1"/>
          <p:nvPr/>
        </p:nvSpPr>
        <p:spPr>
          <a:xfrm>
            <a:off x="685830" y="2023643"/>
            <a:ext cx="5890260" cy="59382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0">
              <a:defRPr/>
            </a:pPr>
            <a:endParaRPr lang="ko-KR" altLang="en-US" sz="3300">
              <a:solidFill>
                <a:schemeClr val="tx1">
                  <a:lumMod val="65000"/>
                  <a:lumOff val="35000"/>
                </a:schemeClr>
              </a:solidFill>
              <a:latin typeface="함초롬돋움"/>
              <a:ea typeface="함초롬돋움"/>
              <a:cs typeface="함초롬돋움"/>
            </a:endParaRPr>
          </a:p>
        </p:txBody>
      </p:sp>
      <p:pic>
        <p:nvPicPr>
          <p:cNvPr id="8" name="그림 7"/>
          <p:cNvPicPr>
            <a:picLocks noChangeAspect="1"/>
          </p:cNvPicPr>
          <p:nvPr/>
        </p:nvPicPr>
        <p:blipFill rotWithShape="1">
          <a:blip r:embed="rId2"/>
          <a:stretch>
            <a:fillRect/>
          </a:stretch>
        </p:blipFill>
        <p:spPr>
          <a:xfrm>
            <a:off x="2731106" y="0"/>
            <a:ext cx="6729787" cy="4215732"/>
          </a:xfrm>
          <a:prstGeom prst="rect">
            <a:avLst/>
          </a:prstGeom>
        </p:spPr>
      </p:pic>
      <p:sp>
        <p:nvSpPr>
          <p:cNvPr id="9" name="TextBox 6"/>
          <p:cNvSpPr txBox="1"/>
          <p:nvPr/>
        </p:nvSpPr>
        <p:spPr>
          <a:xfrm>
            <a:off x="2371253" y="5459107"/>
            <a:ext cx="7559512" cy="576735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lvl="0">
              <a:defRPr lang="ko-KR" altLang="en-US"/>
            </a:pPr>
            <a:r>
              <a:rPr lang="ko-KR" altLang="en-US" sz="3200">
                <a:ln w="9525">
                  <a:solidFill>
                    <a:schemeClr val="accent1">
                      <a:shade val="50000"/>
                      <a:alpha val="0"/>
                    </a:schemeClr>
                  </a:solidFill>
                </a:ln>
                <a:solidFill>
                  <a:schemeClr val="tx1"/>
                </a:solidFill>
                <a:latin typeface="1훈검정고무신 R"/>
                <a:ea typeface="1훈검정고무신 R"/>
              </a:rPr>
              <a:t>돌봄은 참여와 자기결정과 동행해야 한다</a:t>
            </a:r>
            <a:r>
              <a:rPr lang="en-US" altLang="ko-KR" sz="3200">
                <a:ln w="9525">
                  <a:solidFill>
                    <a:schemeClr val="accent1">
                      <a:shade val="50000"/>
                      <a:alpha val="0"/>
                    </a:schemeClr>
                  </a:solidFill>
                </a:ln>
                <a:solidFill>
                  <a:schemeClr val="tx1"/>
                </a:solidFill>
                <a:latin typeface="1훈검정고무신 R"/>
                <a:ea typeface="1훈검정고무신 R"/>
              </a:rPr>
              <a:t>.</a:t>
            </a:r>
            <a:r>
              <a:rPr lang="en-US" altLang="ko-KR" sz="3200">
                <a:ln w="9525">
                  <a:solidFill>
                    <a:schemeClr val="accent1">
                      <a:shade val="50000"/>
                      <a:alpha val="0"/>
                    </a:schemeClr>
                  </a:solidFill>
                </a:ln>
                <a:solidFill>
                  <a:schemeClr val="bg1"/>
                </a:solidFill>
                <a:latin typeface="1훈검정고무신 R"/>
                <a:ea typeface="1훈검정고무신 R"/>
              </a:rPr>
              <a:t>.</a:t>
            </a:r>
            <a:endParaRPr lang="en-US" altLang="ko-KR" sz="3200">
              <a:ln w="9525">
                <a:solidFill>
                  <a:schemeClr val="accent1">
                    <a:shade val="50000"/>
                    <a:alpha val="0"/>
                  </a:schemeClr>
                </a:solidFill>
              </a:ln>
              <a:solidFill>
                <a:schemeClr val="bg1"/>
              </a:solidFill>
              <a:latin typeface="1훈검정고무신 R"/>
              <a:ea typeface="1훈검정고무신 R"/>
            </a:endParaRPr>
          </a:p>
        </p:txBody>
      </p:sp>
      <p:sp>
        <p:nvSpPr>
          <p:cNvPr id="11" name="TextBox 6"/>
          <p:cNvSpPr txBox="1"/>
          <p:nvPr/>
        </p:nvSpPr>
        <p:spPr>
          <a:xfrm>
            <a:off x="2654617" y="4703723"/>
            <a:ext cx="6882765" cy="57673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0">
              <a:defRPr lang="ko-KR" altLang="en-US"/>
            </a:pPr>
            <a:r>
              <a:rPr lang="ko-KR" altLang="en-US" sz="3200">
                <a:ln w="9525">
                  <a:solidFill>
                    <a:schemeClr val="accent1">
                      <a:shade val="50000"/>
                      <a:alpha val="0"/>
                    </a:schemeClr>
                  </a:solidFill>
                </a:ln>
                <a:solidFill>
                  <a:schemeClr val="tx1"/>
                </a:solidFill>
                <a:latin typeface="1훈검정고무신 R"/>
                <a:ea typeface="1훈검정고무신 R"/>
              </a:rPr>
              <a:t>어린이</a:t>
            </a:r>
            <a:r>
              <a:rPr lang="en-US" altLang="ko-KR" sz="3200">
                <a:ln w="9525">
                  <a:solidFill>
                    <a:schemeClr val="accent1">
                      <a:shade val="50000"/>
                      <a:alpha val="0"/>
                    </a:schemeClr>
                  </a:solidFill>
                </a:ln>
                <a:solidFill>
                  <a:schemeClr val="tx1"/>
                </a:solidFill>
                <a:latin typeface="1훈검정고무신 R"/>
                <a:ea typeface="1훈검정고무신 R"/>
              </a:rPr>
              <a:t>,</a:t>
            </a:r>
            <a:r>
              <a:rPr lang="ko-KR" altLang="en-US" sz="3200">
                <a:ln w="9525">
                  <a:solidFill>
                    <a:schemeClr val="accent1">
                      <a:shade val="50000"/>
                      <a:alpha val="0"/>
                    </a:schemeClr>
                  </a:solidFill>
                </a:ln>
                <a:solidFill>
                  <a:schemeClr val="tx1"/>
                </a:solidFill>
                <a:latin typeface="1훈검정고무신 R"/>
                <a:ea typeface="1훈검정고무신 R"/>
              </a:rPr>
              <a:t> 청소년은 자기 삶의 주인이다</a:t>
            </a:r>
            <a:r>
              <a:rPr lang="en-US" altLang="ko-KR" sz="3200">
                <a:ln w="9525">
                  <a:solidFill>
                    <a:schemeClr val="accent1">
                      <a:shade val="50000"/>
                      <a:alpha val="0"/>
                    </a:schemeClr>
                  </a:solidFill>
                </a:ln>
                <a:solidFill>
                  <a:schemeClr val="tx1"/>
                </a:solidFill>
                <a:latin typeface="1훈검정고무신 R"/>
                <a:ea typeface="1훈검정고무신 R"/>
              </a:rPr>
              <a:t>.</a:t>
            </a:r>
            <a:r>
              <a:rPr lang="en-US" altLang="ko-KR" sz="3200">
                <a:ln w="9525">
                  <a:solidFill>
                    <a:schemeClr val="accent1">
                      <a:shade val="50000"/>
                      <a:alpha val="0"/>
                    </a:schemeClr>
                  </a:solidFill>
                </a:ln>
                <a:solidFill>
                  <a:schemeClr val="bg1"/>
                </a:solidFill>
                <a:latin typeface="1훈검정고무신 R"/>
                <a:ea typeface="1훈검정고무신 R"/>
              </a:rPr>
              <a:t>.</a:t>
            </a:r>
            <a:endParaRPr lang="en-US" altLang="ko-KR" sz="3200">
              <a:ln w="9525">
                <a:solidFill>
                  <a:schemeClr val="accent1">
                    <a:shade val="50000"/>
                    <a:alpha val="0"/>
                  </a:schemeClr>
                </a:solidFill>
              </a:ln>
              <a:solidFill>
                <a:schemeClr val="bg1"/>
              </a:solidFill>
              <a:latin typeface="1훈검정고무신 R"/>
              <a:ea typeface="1훈검정고무신 R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mc="http://schemas.openxmlformats.org/markup-compatibility/2006" xmlns:p14="http://schemas.microsoft.com/office/powerpoint/2010/main" mc:Ignorable="p14" p14:dur="500"/>
    </mc:Choice>
    <mc:Fallback>
      <p:transition/>
    </mc:Fallback>
  </mc:AlternateContent>
</p:sld>
</file>

<file path=ppt/slides/slide10.xml><?xml version="1.0" encoding="utf-8"?>
<p:sld xmlns:r="http://schemas.openxmlformats.org/officeDocument/2006/relationships" xmlns:c="http://schemas.openxmlformats.org/drawingml/2006/chart" xmlns:a="http://schemas.openxmlformats.org/drawingml/2006/main" xmlns:dgm="http://schemas.openxmlformats.org/drawingml/2006/diagram" xmlns:dsp="http://schemas.microsoft.com/office/drawing/2008/diagram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실행 단추: 동영상 4">
            <a:hlinkClick r:id="rId2" highlightClick="1"/>
          </p:cNvPr>
          <p:cNvSpPr/>
          <p:nvPr/>
        </p:nvSpPr>
        <p:spPr>
          <a:xfrm>
            <a:off x="6696946" y="1576177"/>
            <a:ext cx="284671" cy="355577"/>
          </a:xfrm>
          <a:prstGeom prst="actionButtonMovie">
            <a:avLst/>
          </a:prstGeom>
          <a:ln>
            <a:noFill/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anchor="ctr"/>
          <a:lstStyle/>
          <a:p>
            <a:pPr algn="ctr">
              <a:defRPr/>
            </a:pPr>
            <a:endParaRPr lang="ko-KR" altLang="en-US"/>
          </a:p>
        </p:txBody>
      </p:sp>
      <p:pic>
        <p:nvPicPr>
          <p:cNvPr id="59" name=""/>
          <p:cNvPicPr>
            <a:picLocks noChangeAspect="1"/>
          </p:cNvPicPr>
          <p:nvPr/>
        </p:nvPicPr>
        <p:blipFill rotWithShape="1">
          <a:blip r:embed="rId3"/>
          <a:stretch>
            <a:fillRect/>
          </a:stretch>
        </p:blipFill>
        <p:spPr>
          <a:xfrm>
            <a:off x="1524000" y="0"/>
            <a:ext cx="9144000" cy="6858000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mc="http://schemas.openxmlformats.org/markup-compatibility/2006" xmlns:p14="http://schemas.microsoft.com/office/powerpoint/2010/main" mc:Ignorable="p14" p14:dur="500"/>
    </mc:Choice>
    <mc:Fallback>
      <p:transition/>
    </mc:Fallback>
  </mc:AlternateContent>
</p:sld>
</file>

<file path=ppt/theme/theme1.xml><?xml version="1.0" encoding="utf-8"?>
<a:theme xmlns:r="http://schemas.openxmlformats.org/officeDocument/2006/relationships" xmlns:c="http://schemas.openxmlformats.org/drawingml/2006/chart" xmlns:dgm="http://schemas.openxmlformats.org/drawingml/2006/diagram" xmlns:dsp="http://schemas.microsoft.com/office/drawing/2008/diagram" xmlns:a="http://schemas.openxmlformats.org/drawingml/2006/main" xmlns:pic="http://schemas.openxmlformats.org/drawingml/2006/picture" xmlns:wp="http://schemas.openxmlformats.org/drawingml/2006/wordprocessingDrawing" xmlns:xdr="http://schemas.openxmlformats.org/drawingml/2006/spreadsheetDrawing" name="Office 테마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맑은 고딕" panose="20"/>
        <a:ea typeface=""/>
        <a:cs typeface=""/>
        <a:font script="Jpan" typeface="游ゴシック Light"/>
        <a:font script="Hang" typeface="맑은 고딕"/>
        <a:font script="Hans" typeface="等线 Light"/>
        <a:font script="Hant" typeface="PMingLiU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맑은 고딕" panose="20"/>
        <a:ea typeface=""/>
        <a:cs typeface=""/>
        <a:font script="Jpan" typeface="游ゴシック"/>
        <a:font script="Hang" typeface="맑은 고딕"/>
        <a:font script="Hans" typeface="等线"/>
        <a:font script="Hant" typeface="PMingLiU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/>
        </a:ln>
        <a:ln w="12700" cap="flat" cmpd="sng" algn="ctr">
          <a:solidFill>
            <a:schemeClr val="phClr"/>
          </a:solidFill>
          <a:prstDash val="solid"/>
          <a:miter/>
        </a:ln>
        <a:ln w="19050" cap="flat" cmpd="sng" algn="ctr">
          <a:solidFill>
            <a:schemeClr val="phClr"/>
          </a:solidFill>
          <a:prstDash val="solid"/>
          <a:miter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docProps/app.xml><?xml version="1.0" encoding="utf-8"?>
<ep:Properties xmlns:r="http://schemas.openxmlformats.org/officeDocument/2006/relationships" xmlns:ep="http://schemas.openxmlformats.org/officeDocument/2006/extended-properties" xmlns:vt="http://schemas.openxmlformats.org/officeDocument/2006/docPropsVTypes">
  <ep:Manager/>
  <ep:Company/>
  <ep:Words>695</ep:Words>
  <ep:PresentationFormat>와이드스크린</ep:PresentationFormat>
  <ep:Paragraphs>184</ep:Paragraphs>
  <ep:Slides>10</ep:Slides>
  <ep:Notes>0</ep:Notes>
  <ep:TotalTime>0</ep:TotalTime>
  <ep:HiddenSlides>0</ep:HiddenSlides>
  <ep:MMClips>2</ep:MMClips>
  <ep:HeadingPairs>
    <vt:vector size="4" baseType="variant">
      <vt:variant>
        <vt:lpstr>테마</vt:lpstr>
      </vt:variant>
      <vt:variant>
        <vt:i4>1</vt:i4>
      </vt:variant>
      <vt:variant>
        <vt:lpstr>슬라이드 제목</vt:lpstr>
      </vt:variant>
      <vt:variant>
        <vt:i4>10</vt:i4>
      </vt:variant>
    </vt:vector>
  </ep:HeadingPairs>
  <ep:TitlesOfParts>
    <vt:vector size="11" baseType="lpstr">
      <vt:lpstr>Office 테마</vt:lpstr>
      <vt:lpstr>슬라이드 1</vt:lpstr>
      <vt:lpstr>슬라이드 2</vt:lpstr>
      <vt:lpstr>슬라이드 3</vt:lpstr>
      <vt:lpstr>슬라이드 4</vt:lpstr>
      <vt:lpstr>슬라이드 5</vt:lpstr>
      <vt:lpstr>슬라이드 6</vt:lpstr>
      <vt:lpstr>슬라이드 7</vt:lpstr>
      <vt:lpstr>슬라이드 8</vt:lpstr>
      <vt:lpstr>슬라이드 9</vt:lpstr>
      <vt:lpstr>슬라이드 10</vt:lpstr>
    </vt:vector>
  </ep:TitlesOfParts>
  <ep:HyperlinkBase/>
  <ep:Application>Show</ep:Application>
  <ep:AppVersion>12.0000</ep:AppVersion>
</ep:Properties>
</file>

<file path=docProps/core.xml><?xml version="1.0" encoding="utf-8"?>
<cp:coreProperties xmlns:r="http://schemas.openxmlformats.org/officeDocument/2006/relationships" xmlns:cp="http://schemas.openxmlformats.org/package/2006/metadata/core-properties" xmlns:dc="http://purl.org/dc/elements/1.1/" xmlns:dcterms="http://purl.org/dc/terms/" xmlns:dcmitype="http://purl.org/dc/dcmitype/" xmlns:xsi="http://www.w3.org/2001/XMLSchema-instance">
  <dcterms:created xsi:type="dcterms:W3CDTF">2015-12-24T00:39:24.000</dcterms:created>
  <dc:creator>JIHOON Lee</dc:creator>
  <cp:lastModifiedBy>Administrator</cp:lastModifiedBy>
  <dcterms:modified xsi:type="dcterms:W3CDTF">2017-10-17T23:16:10.639</dcterms:modified>
  <cp:revision>116</cp:revision>
  <dc:title>PowerPoint 프레젠테이션</dc:title>
  <cp:version>0906.0100.01</cp:version>
</cp:coreProperties>
</file>