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4" r:id="rId6"/>
    <p:sldId id="265" r:id="rId7"/>
    <p:sldId id="262" r:id="rId8"/>
    <p:sldId id="269" r:id="rId9"/>
    <p:sldId id="266" r:id="rId10"/>
    <p:sldId id="267" r:id="rId11"/>
    <p:sldId id="268" r:id="rId12"/>
    <p:sldId id="263" r:id="rId13"/>
    <p:sldId id="271" r:id="rId14"/>
    <p:sldId id="272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4700" autoAdjust="0"/>
  </p:normalViewPr>
  <p:slideViewPr>
    <p:cSldViewPr>
      <p:cViewPr>
        <p:scale>
          <a:sx n="75" d="100"/>
          <a:sy n="75" d="100"/>
        </p:scale>
        <p:origin x="-2106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5869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39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39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6349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3328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726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538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46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7371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82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641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66410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3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67987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84659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619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590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3263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4000" b="1" spc="-150" dirty="0">
                <a:solidFill>
                  <a:srgbClr val="6F980A"/>
                </a:solidFill>
              </a:rPr>
              <a:t>1.</a:t>
            </a:r>
            <a:endParaRPr lang="ko-KR" altLang="en-US" sz="4000" b="1" spc="-150" dirty="0">
              <a:solidFill>
                <a:srgbClr val="6F98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912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27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3011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46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44769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52219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3377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6114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644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3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973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8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 smtClean="0"/>
              <a:t>근대 국가 수립 운동과 국권 수호 운동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738664"/>
          </a:xfrm>
        </p:spPr>
        <p:txBody>
          <a:bodyPr/>
          <a:lstStyle/>
          <a:p>
            <a:r>
              <a:rPr lang="ko-KR" altLang="en-US" sz="4800" dirty="0" smtClean="0"/>
              <a:t>근대 개혁 운동의 전개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6013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572000" y="3875504"/>
            <a:ext cx="4464495" cy="489600"/>
          </a:xfrm>
        </p:spPr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개화 세력의 분화와 갑신정변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외세와 지배층에 맞선 동학 농민 운동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근대 개혁에 나선 조선 정부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대한 제국의 수립과 독립 협회의 활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동</a:t>
            </a:r>
          </a:p>
        </p:txBody>
      </p:sp>
    </p:spTree>
    <p:extLst>
      <p:ext uri="{BB962C8B-B14F-4D97-AF65-F5344CB8AC3E}">
        <p14:creationId xmlns:p14="http://schemas.microsoft.com/office/powerpoint/2010/main" val="28146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691679" y="3645024"/>
            <a:ext cx="6192689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갑오개혁의 배경과 내용을 설명할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691680" y="4628502"/>
            <a:ext cx="619268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을미사변이 일어나게 된 배경을 말할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1691680" y="5661248"/>
            <a:ext cx="619268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아관 파천의 과정과 영향을 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9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96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75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  <p:bldP spid="5" grpId="0" build="p"/>
      <p:bldP spid="5" grpId="1" build="p"/>
      <p:bldP spid="5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갑오개혁의 추진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4896544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교정청 설치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자주적 개혁 시도</a:t>
            </a:r>
          </a:p>
          <a:p>
            <a:pPr marL="363538" lvl="0" indent="-36353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일본의 경복궁 점령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김홍집을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내세워 새 정부 구성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026" name="Picture 2" descr="F:\새 폴더 (2)\1단원\고종의 첫 사진_위키(1884)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1556792"/>
            <a:ext cx="3320132" cy="523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15816" y="5949280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▶조선의 마지막 왕 고종의 모습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38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새 폴더 (2)\군국기무처(역사하-57쪽-민족문화대백과)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4048" y="783770"/>
            <a:ext cx="3631952" cy="303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갑오개혁의 추진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3131840" y="2272800"/>
            <a:ext cx="518457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차 개혁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군국기무처 설치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정부와 왕실 분리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과거제와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신분제 폐지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과부 재혼 허용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세금을 화폐로 내게 함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F:\새 폴더 (2)\1단원\김홍집(뉴스뱅크,조선-01242004031131102271)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7" y="3333634"/>
            <a:ext cx="3362325" cy="355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35896" y="6165304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◀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차 개혁 당시 총리 대신 </a:t>
            </a:r>
            <a:r>
              <a:rPr lang="ko-KR" altLang="en-US" sz="1400" dirty="0" err="1" smtClean="0"/>
              <a:t>김홍집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1939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갑오개혁의 추진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3"/>
              <a:defRPr/>
            </a:pP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차 개혁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군국기무처 폐지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박영효 귀국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새로운 내각 구성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홍범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14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 발표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8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도를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23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부로 개편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사법권 독립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교육 입국 조서 발표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F:\새 폴더 (2)\박영효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1025240"/>
            <a:ext cx="2855237" cy="382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96135" y="4696784"/>
            <a:ext cx="2855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▲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차 개혁을 주도한 박영효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1939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새 폴더 (2)\1단원\동아시아풍자화(토픽-qg001556)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3988" y="3955814"/>
            <a:ext cx="3956463" cy="2526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삼국 간섭과 을미사변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삼국 간섭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(1895)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의 배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경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·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 전쟁 이후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시모노세키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조약 체결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일본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청으로부터 </a:t>
            </a:r>
            <a:r>
              <a:rPr lang="ko-KR" altLang="en-US" sz="2400" b="1" spc="-7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랴오둥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 반도와 타이완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빼앗음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805263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▶삼국 간섭 이전의 동아시아를 풍자한 그림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90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삼국 간섭과 을미사변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삼국 간섭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(1895)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러시아와 프랑스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독일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국의 간섭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일본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청에 </a:t>
            </a:r>
            <a:r>
              <a:rPr lang="ko-KR" altLang="en-US" sz="2400" b="1" spc="-7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랴오둥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반도 반환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3538" lvl="0" indent="-36353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일본 세력의 약화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러시아 영향력 강화</a:t>
            </a:r>
            <a:endParaRPr lang="en-US" altLang="ko-KR" sz="2400" b="1" spc="-7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3538" lvl="0" indent="-36353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☞</a:t>
            </a:r>
            <a:r>
              <a:rPr lang="en-US" altLang="ko-KR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2400" b="1" spc="-7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조선 </a:t>
            </a:r>
            <a:r>
              <a:rPr lang="ko-KR" altLang="en-US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왕실</a:t>
            </a:r>
            <a:r>
              <a:rPr lang="en-US" altLang="ko-KR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러시아를 이용하여 일본 </a:t>
            </a:r>
            <a:r>
              <a:rPr lang="ko-KR" altLang="en-US" sz="2400" b="1" spc="-7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견제</a:t>
            </a:r>
            <a:r>
              <a:rPr lang="en-US" altLang="ko-KR" sz="2400" b="1" spc="-7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400" b="1" spc="-7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400" b="1" spc="-7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친일 </a:t>
            </a:r>
            <a:r>
              <a:rPr lang="ko-KR" altLang="en-US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성향의 관료 축출</a:t>
            </a:r>
            <a:r>
              <a:rPr lang="en-US" altLang="ko-KR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왕권 회복 노력</a:t>
            </a:r>
          </a:p>
          <a:p>
            <a:pPr marL="363538" lvl="0" indent="-36353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66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삼국 간섭과 을미사변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3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을미사변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(1895) : </a:t>
            </a:r>
            <a:b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일본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조선 왕실의 이러한 움직임의 중심에 왕비가 있다고 생각 → 경복궁을 습격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명성 황후 시해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124" name="Picture 4" descr="F:\새 폴더 (2)\명성황후장례식(유로-jjea018815)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87824" y="4400440"/>
            <a:ext cx="5657112" cy="245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51720" y="4957712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smtClean="0"/>
              <a:t>▶명성 황후의 장례식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15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텍스트 개체 틀 5"/>
          <p:cNvSpPr txBox="1">
            <a:spLocks/>
          </p:cNvSpPr>
          <p:nvPr/>
        </p:nvSpPr>
        <p:spPr>
          <a:xfrm>
            <a:off x="3131840" y="2272800"/>
            <a:ext cx="518457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4"/>
              <a:defRPr/>
            </a:pP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3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차 개혁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을미개혁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양력 사용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‘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건양</a:t>
            </a:r>
            <a:r>
              <a:rPr lang="en-US" altLang="ko-KR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’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연호의 사용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종두법 시행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단발령 실시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삼국 간섭과 을미사변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" name="Picture 2" descr="F:\새 폴더 (2)\1단원\김홍집(뉴스뱅크,조선-01242004031131102271)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7" y="3333634"/>
            <a:ext cx="3362325" cy="355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63888" y="5877272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◀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차 개혁 당시의 총리대신 </a:t>
            </a:r>
            <a:r>
              <a:rPr lang="ko-KR" altLang="en-US" sz="1400" dirty="0" err="1" smtClean="0"/>
              <a:t>김홍집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015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삼국 간섭과 을미사변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39901"/>
              </p:ext>
            </p:extLst>
          </p:nvPr>
        </p:nvGraphicFramePr>
        <p:xfrm>
          <a:off x="755576" y="3284983"/>
          <a:ext cx="7704856" cy="2808312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440160"/>
                <a:gridCol w="6264696"/>
              </a:tblGrid>
              <a:tr h="1404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의의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정치</a:t>
                      </a:r>
                      <a:r>
                        <a:rPr lang="en-US" altLang="ko-KR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경제</a:t>
                      </a:r>
                      <a:r>
                        <a:rPr lang="en-US" altLang="ko-KR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2400" kern="1200" spc="-7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2400" kern="1200" spc="-7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 제도를 </a:t>
                      </a: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근대적으로 바꾸기 위한 대대적인 개혁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404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한계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일본에 의존 → 백성의 지지를 얻지 못함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텍스트 개체 틀 5"/>
          <p:cNvSpPr txBox="1">
            <a:spLocks/>
          </p:cNvSpPr>
          <p:nvPr/>
        </p:nvSpPr>
        <p:spPr>
          <a:xfrm>
            <a:off x="756000" y="2564904"/>
            <a:ext cx="1943792" cy="66515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32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갑오개혁</a:t>
            </a:r>
            <a:endParaRPr lang="en-US" altLang="ko-KR" sz="32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p.26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아관 파천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을미의병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전국에서 의병 항쟁 발생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을미사변과 단발령에 대한 반발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지방 주요 도시 공격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친일 관리와 일본인 살해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의병 진압을 위해 중앙군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지방으로 파견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170" name="Picture 2" descr="F:\새 폴더 (2)\고종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5127" y="2937958"/>
            <a:ext cx="1809322" cy="393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06872" y="5949280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▶단발하고 정장을 입은 고종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90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p.26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아관파천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992888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아관파천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(1896)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중앙군의 지방 파견으로 경비가 소홀해지자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그 틈을 타 고종이 러시아 공사관으로 피신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49263" lvl="0" indent="-449263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 </a:t>
            </a:r>
            <a:r>
              <a:rPr lang="ko-KR" altLang="en-US" sz="2400" b="1" spc="-7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김홍집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내각 붕괴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일본의 영향력 감소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400" b="1" spc="-70" dirty="0" err="1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러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일의 세력 균형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서구 열강의 이권 침탈 심화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146" name="Picture 2" descr="F:\새 폴더 (2)\러시아공사관1(역사하-59쪽)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194792"/>
            <a:ext cx="8604448" cy="26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61704" y="4521497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▼아관파천 당시의 러시아 공사관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4136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2004961" y="5322459"/>
            <a:ext cx="6584973" cy="885825"/>
          </a:xfrm>
        </p:spPr>
        <p:txBody>
          <a:bodyPr/>
          <a:lstStyle/>
          <a:p>
            <a:pPr algn="r"/>
            <a:r>
              <a:rPr lang="ko-KR" altLang="en-US" sz="4000" dirty="0"/>
              <a:t>㉤ </a:t>
            </a:r>
            <a:r>
              <a:rPr lang="en-US" altLang="ko-KR" sz="4000" dirty="0"/>
              <a:t>- </a:t>
            </a:r>
            <a:r>
              <a:rPr lang="ko-KR" altLang="en-US" sz="4000" dirty="0" smtClean="0"/>
              <a:t>㉥ </a:t>
            </a:r>
            <a:r>
              <a:rPr lang="en-US" altLang="ko-KR" sz="4000" dirty="0"/>
              <a:t>- </a:t>
            </a:r>
            <a:r>
              <a:rPr lang="ko-KR" altLang="en-US" sz="4000" dirty="0"/>
              <a:t>㉡ </a:t>
            </a:r>
            <a:r>
              <a:rPr lang="en-US" altLang="ko-KR" sz="4000" dirty="0" smtClean="0"/>
              <a:t>- </a:t>
            </a:r>
            <a:r>
              <a:rPr lang="ko-KR" altLang="en-US" sz="4000" dirty="0" smtClean="0"/>
              <a:t>㉠ </a:t>
            </a:r>
            <a:r>
              <a:rPr lang="en-US" altLang="ko-KR" sz="4000" dirty="0"/>
              <a:t>- </a:t>
            </a:r>
            <a:r>
              <a:rPr lang="ko-KR" altLang="en-US" sz="4000" dirty="0" smtClean="0"/>
              <a:t>㉣ </a:t>
            </a:r>
            <a:r>
              <a:rPr lang="en-US" altLang="ko-KR" sz="4000" dirty="0" smtClean="0"/>
              <a:t>- </a:t>
            </a:r>
            <a:r>
              <a:rPr lang="ko-KR" altLang="en-US" sz="4000" dirty="0" smtClean="0"/>
              <a:t>㉢</a:t>
            </a:r>
            <a:endParaRPr lang="ko-KR" altLang="en-US" sz="40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83568" y="2265528"/>
            <a:ext cx="3439490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㉠을미사변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3"/>
            </a:pPr>
            <a:r>
              <a:rPr lang="ko-KR" altLang="en-US" dirty="0"/>
              <a:t>근대 개혁에 나선 조선 정부</a:t>
            </a:r>
          </a:p>
        </p:txBody>
      </p:sp>
      <p:sp>
        <p:nvSpPr>
          <p:cNvPr id="30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5218510" y="2265528"/>
            <a:ext cx="3439490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㉡삼국 간섭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83568" y="3120099"/>
            <a:ext cx="3439490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㉢아관 파천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5218510" y="3120099"/>
            <a:ext cx="3439490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㉣단발령 실시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83568" y="3967595"/>
            <a:ext cx="3655514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㉤군국기무처 설치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5218510" y="3970841"/>
            <a:ext cx="3439490" cy="95575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㉥홍범 </a:t>
            </a:r>
            <a:r>
              <a:rPr lang="en-US" altLang="ko-KR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ko-KR" altLang="en-US" sz="2800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 발표</a:t>
            </a:r>
            <a:endParaRPr lang="en-US" altLang="ko-KR" sz="2800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463922" y="5301208"/>
            <a:ext cx="6139753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86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459</Words>
  <Application>Microsoft Office PowerPoint</Application>
  <PresentationFormat>화면 슬라이드 쇼(4:3)</PresentationFormat>
  <Paragraphs>110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</cp:lastModifiedBy>
  <cp:revision>18</cp:revision>
  <dcterms:created xsi:type="dcterms:W3CDTF">2013-04-02T09:21:36Z</dcterms:created>
  <dcterms:modified xsi:type="dcterms:W3CDTF">2013-04-27T04:16:51Z</dcterms:modified>
</cp:coreProperties>
</file>