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embeddings/oleObject1" ContentType="image/vnd.ms-photo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sldMasterIdLst>
    <p:sldMasterId id="214748375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100" d="100"/>
          <a:sy n="100" d="100"/>
        </p:scale>
        <p:origin x="-1404" y="-114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8.xml"  /><Relationship Id="rId11" Type="http://schemas.openxmlformats.org/officeDocument/2006/relationships/slide" Target="slides/slide9.xml"  /><Relationship Id="rId12" Type="http://schemas.openxmlformats.org/officeDocument/2006/relationships/slide" Target="slides/slide10.xml"  /><Relationship Id="rId13" Type="http://schemas.openxmlformats.org/officeDocument/2006/relationships/slide" Target="slides/slide11.xml"  /><Relationship Id="rId14" Type="http://schemas.openxmlformats.org/officeDocument/2006/relationships/presProps" Target="presProps.xml"  /><Relationship Id="rId15" Type="http://schemas.openxmlformats.org/officeDocument/2006/relationships/viewProps" Target="viewProps.xml"  /><Relationship Id="rId16" Type="http://schemas.openxmlformats.org/officeDocument/2006/relationships/theme" Target="theme/theme1.xml"  /><Relationship Id="rId17" Type="http://schemas.openxmlformats.org/officeDocument/2006/relationships/tableStyles" Target="tableStyles.xml"  /><Relationship Id="rId2" Type="http://schemas.openxmlformats.org/officeDocument/2006/relationships/notesMaster" Target="notesMasters/notesMaster1.xml"  /><Relationship Id="rId3" Type="http://schemas.openxmlformats.org/officeDocument/2006/relationships/slide" Target="slides/slide1.xml"  /><Relationship Id="rId4" Type="http://schemas.openxmlformats.org/officeDocument/2006/relationships/slide" Target="slides/slide2.xml"  /><Relationship Id="rId5" Type="http://schemas.openxmlformats.org/officeDocument/2006/relationships/slide" Target="slides/slide3.xml"  /><Relationship Id="rId6" Type="http://schemas.openxmlformats.org/officeDocument/2006/relationships/slide" Target="slides/slide4.xml"  /><Relationship Id="rId7" Type="http://schemas.openxmlformats.org/officeDocument/2006/relationships/slide" Target="slides/slide5.xml"  /><Relationship Id="rId8" Type="http://schemas.openxmlformats.org/officeDocument/2006/relationships/slide" Target="slides/slide6.xml"  /><Relationship Id="rId9" Type="http://schemas.openxmlformats.org/officeDocument/2006/relationships/slide" Target="slides/slide7.xml" 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1744AC-850C-4225-859B-E263403A9281}" type="doc">
      <dgm:prSet loTypeId="urn:microsoft.com/office/officeart/2005/8/layout/process1" loCatId="process" qsTypeId="urn:microsoft.com/office/officeart/2005/8/quickstyle/simple3" qsCatId="simple" csTypeId="urn:microsoft.com/office/officeart/2005/8/colors/colorful4" csCatId="colorful"/>
      <dgm:spPr/>
      <dgm:t>
        <a:bodyPr/>
        <a:lstStyle/>
        <a:p>
          <a:pPr latinLnBrk="1"/>
          <a:endParaRPr lang="ko-KR" altLang="en-US"/>
        </a:p>
      </dgm:t>
    </dgm:pt>
    <dgm:pt modelId="{C9977C0C-059B-41EF-9ED0-1EA9A58FAC7A}">
      <dgm:prSet/>
      <dgm:spPr/>
      <dgm:t>
        <a:bodyPr/>
        <a:lstStyle/>
        <a:p>
          <a:pPr rtl="0" latinLnBrk="1"/>
          <a:r>
            <a:rPr lang="ko-KR" b="1" smtClean="0"/>
            <a:t>농업 발달</a:t>
          </a:r>
          <a:endParaRPr lang="ko-KR"/>
        </a:p>
      </dgm:t>
    </dgm:pt>
    <dgm:pt modelId="{793AC0CE-FE2A-48EC-89EC-E14A253D8222}" type="parTrans" cxnId="{BF7496B5-43D1-40DF-8F40-3E4F7AC66536}">
      <dgm:prSet/>
      <dgm:spPr/>
      <dgm:t>
        <a:bodyPr/>
        <a:lstStyle/>
        <a:p>
          <a:pPr latinLnBrk="1"/>
          <a:endParaRPr lang="ko-KR" altLang="en-US"/>
        </a:p>
      </dgm:t>
    </dgm:pt>
    <dgm:pt modelId="{F9D755A4-CBD7-49D5-862A-86559DD4EBD4}" type="sibTrans" cxnId="{BF7496B5-43D1-40DF-8F40-3E4F7AC66536}">
      <dgm:prSet/>
      <dgm:spPr/>
      <dgm:t>
        <a:bodyPr/>
        <a:lstStyle/>
        <a:p>
          <a:pPr latinLnBrk="1"/>
          <a:endParaRPr lang="ko-KR" altLang="en-US"/>
        </a:p>
      </dgm:t>
    </dgm:pt>
    <dgm:pt modelId="{21BF9779-2DFC-4E7B-80AB-7647BAD1F342}">
      <dgm:prSet/>
      <dgm:spPr/>
      <dgm:t>
        <a:bodyPr/>
        <a:lstStyle/>
        <a:p>
          <a:pPr rtl="0" latinLnBrk="1"/>
          <a:r>
            <a:rPr lang="ko-KR" b="1" smtClean="0"/>
            <a:t>인구 증가</a:t>
          </a:r>
          <a:endParaRPr lang="ko-KR"/>
        </a:p>
      </dgm:t>
    </dgm:pt>
    <dgm:pt modelId="{C2592401-2173-4558-B1DF-B7B72D258E6E}" type="parTrans" cxnId="{F2EAD0A9-C909-47BB-8F58-3ED361CA9301}">
      <dgm:prSet/>
      <dgm:spPr/>
      <dgm:t>
        <a:bodyPr/>
        <a:lstStyle/>
        <a:p>
          <a:pPr latinLnBrk="1"/>
          <a:endParaRPr lang="ko-KR" altLang="en-US"/>
        </a:p>
      </dgm:t>
    </dgm:pt>
    <dgm:pt modelId="{515B7A10-792D-427D-886D-0F2E04C47D61}" type="sibTrans" cxnId="{F2EAD0A9-C909-47BB-8F58-3ED361CA9301}">
      <dgm:prSet/>
      <dgm:spPr/>
      <dgm:t>
        <a:bodyPr/>
        <a:lstStyle/>
        <a:p>
          <a:pPr latinLnBrk="1"/>
          <a:endParaRPr lang="ko-KR" altLang="en-US"/>
        </a:p>
      </dgm:t>
    </dgm:pt>
    <dgm:pt modelId="{A7159B90-B7B5-42E7-865A-AAE065583B57}">
      <dgm:prSet/>
      <dgm:spPr/>
      <dgm:t>
        <a:bodyPr/>
        <a:lstStyle/>
        <a:p>
          <a:pPr rtl="0" latinLnBrk="1"/>
          <a:r>
            <a:rPr lang="ko-KR" b="1" smtClean="0"/>
            <a:t>빈부의 차</a:t>
          </a:r>
          <a:endParaRPr lang="ko-KR"/>
        </a:p>
      </dgm:t>
    </dgm:pt>
    <dgm:pt modelId="{7830D531-692A-4928-B410-0E2DDC6232EF}" type="parTrans" cxnId="{7DBE97CA-6251-46EB-9991-02DA9FB315F1}">
      <dgm:prSet/>
      <dgm:spPr/>
      <dgm:t>
        <a:bodyPr/>
        <a:lstStyle/>
        <a:p>
          <a:pPr latinLnBrk="1"/>
          <a:endParaRPr lang="ko-KR" altLang="en-US"/>
        </a:p>
      </dgm:t>
    </dgm:pt>
    <dgm:pt modelId="{E664C812-1B8B-4EC4-8AF0-19543FD323A4}" type="sibTrans" cxnId="{7DBE97CA-6251-46EB-9991-02DA9FB315F1}">
      <dgm:prSet/>
      <dgm:spPr/>
      <dgm:t>
        <a:bodyPr/>
        <a:lstStyle/>
        <a:p>
          <a:pPr latinLnBrk="1"/>
          <a:endParaRPr lang="ko-KR" altLang="en-US"/>
        </a:p>
      </dgm:t>
    </dgm:pt>
    <dgm:pt modelId="{7A1807F6-312C-4A14-B3CE-872E0550F34D}">
      <dgm:prSet/>
      <dgm:spPr/>
      <dgm:t>
        <a:bodyPr/>
        <a:lstStyle/>
        <a:p>
          <a:pPr rtl="0" latinLnBrk="1"/>
          <a:r>
            <a:rPr lang="ko-KR" b="1" dirty="0" smtClean="0"/>
            <a:t>계급 사회</a:t>
          </a:r>
          <a:endParaRPr lang="ko-KR" dirty="0"/>
        </a:p>
      </dgm:t>
    </dgm:pt>
    <dgm:pt modelId="{D02CEBE0-AD38-4B8B-AC29-190FAE125B5F}" type="parTrans" cxnId="{1E27BD00-6FAA-4BAB-8BBE-0AB184F70361}">
      <dgm:prSet/>
      <dgm:spPr/>
      <dgm:t>
        <a:bodyPr/>
        <a:lstStyle/>
        <a:p>
          <a:pPr latinLnBrk="1"/>
          <a:endParaRPr lang="ko-KR" altLang="en-US"/>
        </a:p>
      </dgm:t>
    </dgm:pt>
    <dgm:pt modelId="{2405A25F-D212-4562-8723-4F723CEAB118}" type="sibTrans" cxnId="{1E27BD00-6FAA-4BAB-8BBE-0AB184F70361}">
      <dgm:prSet/>
      <dgm:spPr/>
      <dgm:t>
        <a:bodyPr/>
        <a:lstStyle/>
        <a:p>
          <a:pPr latinLnBrk="1"/>
          <a:endParaRPr lang="ko-KR" altLang="en-US"/>
        </a:p>
      </dgm:t>
    </dgm:pt>
    <dgm:pt modelId="{A0FD40D7-54BD-4FE8-8991-50A174AC116E}" type="pres">
      <dgm:prSet presAssocID="{951744AC-850C-4225-859B-E263403A92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B329E4F-B04D-4F32-8789-FBBA6E369AF8}" type="pres">
      <dgm:prSet presAssocID="{C9977C0C-059B-41EF-9ED0-1EA9A58FAC7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21928AF-1AB0-48E1-B2FD-E06C4E5ACFE2}" type="pres">
      <dgm:prSet presAssocID="{F9D755A4-CBD7-49D5-862A-86559DD4EBD4}" presName="sibTrans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FFF84886-224D-48C5-A0FC-744B546D982C}" type="pres">
      <dgm:prSet presAssocID="{F9D755A4-CBD7-49D5-862A-86559DD4EBD4}" presName="connectorText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1874B5BA-E006-4B13-A048-39E31622B5C2}" type="pres">
      <dgm:prSet presAssocID="{21BF9779-2DFC-4E7B-80AB-7647BAD1F34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A98351D-2D39-4039-9969-2770DD69F908}" type="pres">
      <dgm:prSet presAssocID="{515B7A10-792D-427D-886D-0F2E04C47D61}" presName="sibTrans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874F82A7-D652-42E2-AC6A-CC41063B747D}" type="pres">
      <dgm:prSet presAssocID="{515B7A10-792D-427D-886D-0F2E04C47D61}" presName="connectorText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809710A0-533B-48D1-A31D-4A24252A2242}" type="pres">
      <dgm:prSet presAssocID="{A7159B90-B7B5-42E7-865A-AAE065583B5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D6C87B6-741C-4955-8B92-D1A312A56C99}" type="pres">
      <dgm:prSet presAssocID="{E664C812-1B8B-4EC4-8AF0-19543FD323A4}" presName="sibTrans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025B02DF-E862-40EF-A80F-745677CC68BB}" type="pres">
      <dgm:prSet presAssocID="{E664C812-1B8B-4EC4-8AF0-19543FD323A4}" presName="connectorText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EFB7CEC9-74D5-46B3-B3AD-F25C1721E643}" type="pres">
      <dgm:prSet presAssocID="{7A1807F6-312C-4A14-B3CE-872E0550F34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F2EAD0A9-C909-47BB-8F58-3ED361CA9301}" srcId="{951744AC-850C-4225-859B-E263403A9281}" destId="{21BF9779-2DFC-4E7B-80AB-7647BAD1F342}" srcOrd="1" destOrd="0" parTransId="{C2592401-2173-4558-B1DF-B7B72D258E6E}" sibTransId="{515B7A10-792D-427D-886D-0F2E04C47D61}"/>
    <dgm:cxn modelId="{DFEAB68C-B1B4-4EEC-B46E-22015D4EFF78}" type="presOf" srcId="{951744AC-850C-4225-859B-E263403A9281}" destId="{A0FD40D7-54BD-4FE8-8991-50A174AC116E}" srcOrd="0" destOrd="0" presId="urn:microsoft.com/office/officeart/2005/8/layout/process1"/>
    <dgm:cxn modelId="{7DBE97CA-6251-46EB-9991-02DA9FB315F1}" srcId="{951744AC-850C-4225-859B-E263403A9281}" destId="{A7159B90-B7B5-42E7-865A-AAE065583B57}" srcOrd="2" destOrd="0" parTransId="{7830D531-692A-4928-B410-0E2DDC6232EF}" sibTransId="{E664C812-1B8B-4EC4-8AF0-19543FD323A4}"/>
    <dgm:cxn modelId="{9477A4B5-2AA9-4798-AE8B-15D7AF1C2DAE}" type="presOf" srcId="{E664C812-1B8B-4EC4-8AF0-19543FD323A4}" destId="{025B02DF-E862-40EF-A80F-745677CC68BB}" srcOrd="1" destOrd="0" presId="urn:microsoft.com/office/officeart/2005/8/layout/process1"/>
    <dgm:cxn modelId="{B8E51836-7DA5-4F46-B367-01FFB1B0EFB9}" type="presOf" srcId="{515B7A10-792D-427D-886D-0F2E04C47D61}" destId="{874F82A7-D652-42E2-AC6A-CC41063B747D}" srcOrd="1" destOrd="0" presId="urn:microsoft.com/office/officeart/2005/8/layout/process1"/>
    <dgm:cxn modelId="{1D47BA9D-BDD4-4D89-9A1B-452F9FC64A59}" type="presOf" srcId="{C9977C0C-059B-41EF-9ED0-1EA9A58FAC7A}" destId="{6B329E4F-B04D-4F32-8789-FBBA6E369AF8}" srcOrd="0" destOrd="0" presId="urn:microsoft.com/office/officeart/2005/8/layout/process1"/>
    <dgm:cxn modelId="{1E27BD00-6FAA-4BAB-8BBE-0AB184F70361}" srcId="{951744AC-850C-4225-859B-E263403A9281}" destId="{7A1807F6-312C-4A14-B3CE-872E0550F34D}" srcOrd="3" destOrd="0" parTransId="{D02CEBE0-AD38-4B8B-AC29-190FAE125B5F}" sibTransId="{2405A25F-D212-4562-8723-4F723CEAB118}"/>
    <dgm:cxn modelId="{D3C70739-C654-480A-8DF8-30FC3A9101F3}" type="presOf" srcId="{F9D755A4-CBD7-49D5-862A-86559DD4EBD4}" destId="{C21928AF-1AB0-48E1-B2FD-E06C4E5ACFE2}" srcOrd="0" destOrd="0" presId="urn:microsoft.com/office/officeart/2005/8/layout/process1"/>
    <dgm:cxn modelId="{4B796346-B510-4B30-AF6A-64E033E9C943}" type="presOf" srcId="{515B7A10-792D-427D-886D-0F2E04C47D61}" destId="{3A98351D-2D39-4039-9969-2770DD69F908}" srcOrd="0" destOrd="0" presId="urn:microsoft.com/office/officeart/2005/8/layout/process1"/>
    <dgm:cxn modelId="{BF7496B5-43D1-40DF-8F40-3E4F7AC66536}" srcId="{951744AC-850C-4225-859B-E263403A9281}" destId="{C9977C0C-059B-41EF-9ED0-1EA9A58FAC7A}" srcOrd="0" destOrd="0" parTransId="{793AC0CE-FE2A-48EC-89EC-E14A253D8222}" sibTransId="{F9D755A4-CBD7-49D5-862A-86559DD4EBD4}"/>
    <dgm:cxn modelId="{11B7A76C-E4FA-4033-93E7-C4ADC5E2A094}" type="presOf" srcId="{21BF9779-2DFC-4E7B-80AB-7647BAD1F342}" destId="{1874B5BA-E006-4B13-A048-39E31622B5C2}" srcOrd="0" destOrd="0" presId="urn:microsoft.com/office/officeart/2005/8/layout/process1"/>
    <dgm:cxn modelId="{8868EF47-F2CE-49B4-B810-462AC91CA417}" type="presOf" srcId="{A7159B90-B7B5-42E7-865A-AAE065583B57}" destId="{809710A0-533B-48D1-A31D-4A24252A2242}" srcOrd="0" destOrd="0" presId="urn:microsoft.com/office/officeart/2005/8/layout/process1"/>
    <dgm:cxn modelId="{135AC764-D125-4C9A-8EF1-679BDA0EA672}" type="presOf" srcId="{F9D755A4-CBD7-49D5-862A-86559DD4EBD4}" destId="{FFF84886-224D-48C5-A0FC-744B546D982C}" srcOrd="1" destOrd="0" presId="urn:microsoft.com/office/officeart/2005/8/layout/process1"/>
    <dgm:cxn modelId="{752C546D-AC1E-47AD-AB02-275D1C384B72}" type="presOf" srcId="{E664C812-1B8B-4EC4-8AF0-19543FD323A4}" destId="{8D6C87B6-741C-4955-8B92-D1A312A56C99}" srcOrd="0" destOrd="0" presId="urn:microsoft.com/office/officeart/2005/8/layout/process1"/>
    <dgm:cxn modelId="{B0E723A6-9C38-42AB-B096-5FFEE7DBF3A0}" type="presOf" srcId="{7A1807F6-312C-4A14-B3CE-872E0550F34D}" destId="{EFB7CEC9-74D5-46B3-B3AD-F25C1721E643}" srcOrd="0" destOrd="0" presId="urn:microsoft.com/office/officeart/2005/8/layout/process1"/>
    <dgm:cxn modelId="{FD188E17-8AC5-4666-94AD-B93BDB22D972}" type="presParOf" srcId="{A0FD40D7-54BD-4FE8-8991-50A174AC116E}" destId="{6B329E4F-B04D-4F32-8789-FBBA6E369AF8}" srcOrd="0" destOrd="0" presId="urn:microsoft.com/office/officeart/2005/8/layout/process1"/>
    <dgm:cxn modelId="{705BD8D7-4C6C-4631-A42D-9E0800063ECB}" type="presParOf" srcId="{A0FD40D7-54BD-4FE8-8991-50A174AC116E}" destId="{C21928AF-1AB0-48E1-B2FD-E06C4E5ACFE2}" srcOrd="1" destOrd="0" presId="urn:microsoft.com/office/officeart/2005/8/layout/process1"/>
    <dgm:cxn modelId="{9F5F2E5B-1B80-4C9D-92F1-63C584DA0D33}" type="presParOf" srcId="{C21928AF-1AB0-48E1-B2FD-E06C4E5ACFE2}" destId="{FFF84886-224D-48C5-A0FC-744B546D982C}" srcOrd="0" destOrd="0" presId="urn:microsoft.com/office/officeart/2005/8/layout/process1"/>
    <dgm:cxn modelId="{3EC51EEF-97C3-42D0-9D5C-FE3A6C956EC7}" type="presParOf" srcId="{A0FD40D7-54BD-4FE8-8991-50A174AC116E}" destId="{1874B5BA-E006-4B13-A048-39E31622B5C2}" srcOrd="2" destOrd="0" presId="urn:microsoft.com/office/officeart/2005/8/layout/process1"/>
    <dgm:cxn modelId="{00DE4D3C-CC62-4892-A290-E6495205011A}" type="presParOf" srcId="{A0FD40D7-54BD-4FE8-8991-50A174AC116E}" destId="{3A98351D-2D39-4039-9969-2770DD69F908}" srcOrd="3" destOrd="0" presId="urn:microsoft.com/office/officeart/2005/8/layout/process1"/>
    <dgm:cxn modelId="{AEA884C8-42D3-4AE8-9E1B-029EF0D19EC5}" type="presParOf" srcId="{3A98351D-2D39-4039-9969-2770DD69F908}" destId="{874F82A7-D652-42E2-AC6A-CC41063B747D}" srcOrd="0" destOrd="0" presId="urn:microsoft.com/office/officeart/2005/8/layout/process1"/>
    <dgm:cxn modelId="{3F7A92D4-AEAF-4FCD-94A5-EFE47059094B}" type="presParOf" srcId="{A0FD40D7-54BD-4FE8-8991-50A174AC116E}" destId="{809710A0-533B-48D1-A31D-4A24252A2242}" srcOrd="4" destOrd="0" presId="urn:microsoft.com/office/officeart/2005/8/layout/process1"/>
    <dgm:cxn modelId="{9E941E86-65FB-49A0-91DB-B211A1CDFB1E}" type="presParOf" srcId="{A0FD40D7-54BD-4FE8-8991-50A174AC116E}" destId="{8D6C87B6-741C-4955-8B92-D1A312A56C99}" srcOrd="5" destOrd="0" presId="urn:microsoft.com/office/officeart/2005/8/layout/process1"/>
    <dgm:cxn modelId="{7E5A321A-907C-4933-86DF-195F78A2609A}" type="presParOf" srcId="{8D6C87B6-741C-4955-8B92-D1A312A56C99}" destId="{025B02DF-E862-40EF-A80F-745677CC68BB}" srcOrd="0" destOrd="0" presId="urn:microsoft.com/office/officeart/2005/8/layout/process1"/>
    <dgm:cxn modelId="{B705D58A-FE90-441C-9D02-3897816E0D13}" type="presParOf" srcId="{A0FD40D7-54BD-4FE8-8991-50A174AC116E}" destId="{EFB7CEC9-74D5-46B3-B3AD-F25C1721E64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329E4F-B04D-4F32-8789-FBBA6E369AF8}">
      <dsp:nvSpPr>
        <dsp:cNvPr id="0" name=""/>
        <dsp:cNvSpPr/>
      </dsp:nvSpPr>
      <dsp:spPr>
        <a:xfrm>
          <a:off x="3640" y="839796"/>
          <a:ext cx="1591623" cy="954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b="1" kern="1200" smtClean="0"/>
            <a:t>농업 발달</a:t>
          </a:r>
          <a:endParaRPr lang="ko-KR" sz="2400" kern="1200"/>
        </a:p>
      </dsp:txBody>
      <dsp:txXfrm>
        <a:off x="31610" y="867766"/>
        <a:ext cx="1535683" cy="899034"/>
      </dsp:txXfrm>
    </dsp:sp>
    <dsp:sp modelId="{C21928AF-1AB0-48E1-B2FD-E06C4E5ACFE2}">
      <dsp:nvSpPr>
        <dsp:cNvPr id="0" name=""/>
        <dsp:cNvSpPr/>
      </dsp:nvSpPr>
      <dsp:spPr>
        <a:xfrm>
          <a:off x="1754426" y="1119922"/>
          <a:ext cx="337424" cy="3947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/>
        </a:p>
      </dsp:txBody>
      <dsp:txXfrm>
        <a:off x="1754426" y="1198866"/>
        <a:ext cx="236197" cy="236834"/>
      </dsp:txXfrm>
    </dsp:sp>
    <dsp:sp modelId="{1874B5BA-E006-4B13-A048-39E31622B5C2}">
      <dsp:nvSpPr>
        <dsp:cNvPr id="0" name=""/>
        <dsp:cNvSpPr/>
      </dsp:nvSpPr>
      <dsp:spPr>
        <a:xfrm>
          <a:off x="2231913" y="839796"/>
          <a:ext cx="1591623" cy="954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82537"/>
                <a:satOff val="-1435"/>
                <a:lumOff val="18822"/>
                <a:alphaOff val="0"/>
                <a:tint val="50000"/>
                <a:satMod val="300000"/>
              </a:schemeClr>
            </a:gs>
            <a:gs pos="35000">
              <a:schemeClr val="accent4">
                <a:hueOff val="-82537"/>
                <a:satOff val="-1435"/>
                <a:lumOff val="18822"/>
                <a:alphaOff val="0"/>
                <a:tint val="37000"/>
                <a:satMod val="300000"/>
              </a:schemeClr>
            </a:gs>
            <a:gs pos="100000">
              <a:schemeClr val="accent4">
                <a:hueOff val="-82537"/>
                <a:satOff val="-1435"/>
                <a:lumOff val="1882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b="1" kern="1200" smtClean="0"/>
            <a:t>인구 증가</a:t>
          </a:r>
          <a:endParaRPr lang="ko-KR" sz="2400" kern="1200"/>
        </a:p>
      </dsp:txBody>
      <dsp:txXfrm>
        <a:off x="2259883" y="867766"/>
        <a:ext cx="1535683" cy="899034"/>
      </dsp:txXfrm>
    </dsp:sp>
    <dsp:sp modelId="{3A98351D-2D39-4039-9969-2770DD69F908}">
      <dsp:nvSpPr>
        <dsp:cNvPr id="0" name=""/>
        <dsp:cNvSpPr/>
      </dsp:nvSpPr>
      <dsp:spPr>
        <a:xfrm>
          <a:off x="3982699" y="1119922"/>
          <a:ext cx="337424" cy="3947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123805"/>
                <a:satOff val="-2152"/>
                <a:lumOff val="28234"/>
                <a:alphaOff val="0"/>
                <a:tint val="50000"/>
                <a:satMod val="300000"/>
              </a:schemeClr>
            </a:gs>
            <a:gs pos="35000">
              <a:schemeClr val="accent4">
                <a:hueOff val="-123805"/>
                <a:satOff val="-2152"/>
                <a:lumOff val="28234"/>
                <a:alphaOff val="0"/>
                <a:tint val="37000"/>
                <a:satMod val="300000"/>
              </a:schemeClr>
            </a:gs>
            <a:gs pos="100000">
              <a:schemeClr val="accent4">
                <a:hueOff val="-123805"/>
                <a:satOff val="-2152"/>
                <a:lumOff val="2823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/>
        </a:p>
      </dsp:txBody>
      <dsp:txXfrm>
        <a:off x="3982699" y="1198866"/>
        <a:ext cx="236197" cy="236834"/>
      </dsp:txXfrm>
    </dsp:sp>
    <dsp:sp modelId="{809710A0-533B-48D1-A31D-4A24252A2242}">
      <dsp:nvSpPr>
        <dsp:cNvPr id="0" name=""/>
        <dsp:cNvSpPr/>
      </dsp:nvSpPr>
      <dsp:spPr>
        <a:xfrm>
          <a:off x="4460186" y="839796"/>
          <a:ext cx="1591623" cy="954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165073"/>
                <a:satOff val="-2869"/>
                <a:lumOff val="37645"/>
                <a:alphaOff val="0"/>
                <a:tint val="50000"/>
                <a:satMod val="300000"/>
              </a:schemeClr>
            </a:gs>
            <a:gs pos="35000">
              <a:schemeClr val="accent4">
                <a:hueOff val="-165073"/>
                <a:satOff val="-2869"/>
                <a:lumOff val="37645"/>
                <a:alphaOff val="0"/>
                <a:tint val="37000"/>
                <a:satMod val="300000"/>
              </a:schemeClr>
            </a:gs>
            <a:gs pos="100000">
              <a:schemeClr val="accent4">
                <a:hueOff val="-165073"/>
                <a:satOff val="-2869"/>
                <a:lumOff val="376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b="1" kern="1200" smtClean="0"/>
            <a:t>빈부의 차</a:t>
          </a:r>
          <a:endParaRPr lang="ko-KR" sz="2400" kern="1200"/>
        </a:p>
      </dsp:txBody>
      <dsp:txXfrm>
        <a:off x="4488156" y="867766"/>
        <a:ext cx="1535683" cy="899034"/>
      </dsp:txXfrm>
    </dsp:sp>
    <dsp:sp modelId="{8D6C87B6-741C-4955-8B92-D1A312A56C99}">
      <dsp:nvSpPr>
        <dsp:cNvPr id="0" name=""/>
        <dsp:cNvSpPr/>
      </dsp:nvSpPr>
      <dsp:spPr>
        <a:xfrm>
          <a:off x="6210972" y="1119922"/>
          <a:ext cx="337424" cy="3947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-247610"/>
                <a:satOff val="-4304"/>
                <a:lumOff val="56467"/>
                <a:alphaOff val="0"/>
                <a:tint val="50000"/>
                <a:satMod val="300000"/>
              </a:schemeClr>
            </a:gs>
            <a:gs pos="35000">
              <a:schemeClr val="accent4">
                <a:hueOff val="-247610"/>
                <a:satOff val="-4304"/>
                <a:lumOff val="56467"/>
                <a:alphaOff val="0"/>
                <a:tint val="37000"/>
                <a:satMod val="300000"/>
              </a:schemeClr>
            </a:gs>
            <a:gs pos="100000">
              <a:schemeClr val="accent4">
                <a:hueOff val="-247610"/>
                <a:satOff val="-4304"/>
                <a:lumOff val="5646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100" kern="1200"/>
        </a:p>
      </dsp:txBody>
      <dsp:txXfrm>
        <a:off x="6210972" y="1198866"/>
        <a:ext cx="236197" cy="236834"/>
      </dsp:txXfrm>
    </dsp:sp>
    <dsp:sp modelId="{EFB7CEC9-74D5-46B3-B3AD-F25C1721E643}">
      <dsp:nvSpPr>
        <dsp:cNvPr id="0" name=""/>
        <dsp:cNvSpPr/>
      </dsp:nvSpPr>
      <dsp:spPr>
        <a:xfrm>
          <a:off x="6688459" y="839796"/>
          <a:ext cx="1591623" cy="9549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-247610"/>
                <a:satOff val="-4304"/>
                <a:lumOff val="56467"/>
                <a:alphaOff val="0"/>
                <a:tint val="50000"/>
                <a:satMod val="300000"/>
              </a:schemeClr>
            </a:gs>
            <a:gs pos="35000">
              <a:schemeClr val="accent4">
                <a:hueOff val="-247610"/>
                <a:satOff val="-4304"/>
                <a:lumOff val="56467"/>
                <a:alphaOff val="0"/>
                <a:tint val="37000"/>
                <a:satMod val="300000"/>
              </a:schemeClr>
            </a:gs>
            <a:gs pos="100000">
              <a:schemeClr val="accent4">
                <a:hueOff val="-247610"/>
                <a:satOff val="-4304"/>
                <a:lumOff val="56467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sz="2400" b="1" kern="1200" dirty="0" smtClean="0"/>
            <a:t>계급 사회</a:t>
          </a:r>
          <a:endParaRPr lang="ko-KR" sz="2400" kern="1200" dirty="0"/>
        </a:p>
      </dsp:txBody>
      <dsp:txXfrm>
        <a:off x="6716429" y="867766"/>
        <a:ext cx="1535683" cy="899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 ?><Relationships xmlns="http://schemas.openxmlformats.org/package/2006/relationships"><Relationship Id="rId1" Type="http://schemas.openxmlformats.org/officeDocument/2006/relationships/theme" Target="../theme/theme2.xml"  /></Relationships>
</file>

<file path=ppt/notesMasters/notesMaster1.xml><?xml version="1.0" encoding="utf-8"?>
<p:notesMaste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 idx="0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9FE4E56D-987C-4B8E-A73C-4D9B372309CE}" type="datetime1">
              <a:rPr lang="ko-KR" altLang="en-US"/>
              <a:pPr lvl="0">
                <a:defRPr/>
              </a:pPr>
              <a:t>2020-04-03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  <a:endParaRPr lang="ko-KR" altLang="en-US"/>
          </a:p>
          <a:p>
            <a:pPr lvl="1">
              <a:defRPr/>
            </a:pPr>
            <a:r>
              <a:rPr lang="ko-KR" altLang="en-US"/>
              <a:t>둘째 수준</a:t>
            </a:r>
            <a:endParaRPr lang="ko-KR" altLang="en-US"/>
          </a:p>
          <a:p>
            <a:pPr lvl="2">
              <a:defRPr/>
            </a:pPr>
            <a:r>
              <a:rPr lang="ko-KR" altLang="en-US"/>
              <a:t>셋째 수준</a:t>
            </a:r>
            <a:endParaRPr lang="ko-KR" altLang="en-US"/>
          </a:p>
          <a:p>
            <a:pPr lvl="3">
              <a:defRPr/>
            </a:pPr>
            <a:r>
              <a:rPr lang="ko-KR" altLang="en-US"/>
              <a:t>넷째 수준</a:t>
            </a:r>
            <a:endParaRPr lang="ko-KR" altLang="en-US"/>
          </a:p>
          <a:p>
            <a:pPr lvl="4">
              <a:defRPr/>
            </a:pPr>
            <a:r>
              <a:rPr lang="ko-KR" altLang="en-US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r>
              <a:rPr lang="ko-KR" altLang="en-US"/>
              <a:t/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5AA75C91-9D3D-4E65-A6C0-2DAAAEABCEB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1" Type="http://schemas.openxmlformats.org/officeDocument/2006/relationships/notesMaster" Target="../notesMasters/notesMaster1.xml"  /><Relationship Id="rId2" Type="http://schemas.openxmlformats.org/officeDocument/2006/relationships/slide" Target="../slides/slide9.xml" 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75C91-9D3D-4E65-A6C0-2DAAAEABCEB8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839700"/>
      </p:ext>
    </p:extLst>
  </p:cSld>
  <p:clrMapOvr>
    <a:masterClrMapping/>
  </p:clrMapOvr>
</p:note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1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2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Layouts/_rels/slideLayout2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1.png"  /></Relationships>
</file>

<file path=ppt/slideLayouts/_rels/slideLayout2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/Relationships>
</file>

<file path=ppt/slideLayouts/_rels/slideLayout2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.png"  /></Relationships>
</file>

<file path=ppt/slideLayouts/_rels/slideLayout3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2.png"  /></Relationships>
</file>

<file path=ppt/slideLayouts/_rels/slideLayout3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3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3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7.png"  /></Relationships>
</file>

<file path=ppt/slideLayouts/_rels/slideLayout3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4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6.png"  /></Relationships>
</file>

<file path=ppt/slideLayouts/_rels/slideLayout4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8.png"  /></Relationships>
</file>

<file path=ppt/slideLayouts/_rels/slideLayout5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0.png"  /></Relationships>
</file>

<file path=ppt/slideLayouts/_rels/slideLayout5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9.png"  /><Relationship Id="rId3" Type="http://schemas.openxmlformats.org/officeDocument/2006/relationships/image" Target="../media/image11.png"  /></Relationships>
</file>

<file path=ppt/slideLayouts/_rels/slideLayout5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/Relationships>
</file>

<file path=ppt/slideLayouts/_rels/slideLayout5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3.png"  /><Relationship Id="rId3" Type="http://schemas.openxmlformats.org/officeDocument/2006/relationships/image" Target="../media/image4.png"  /><Relationship Id="rId4" Type="http://schemas.openxmlformats.org/officeDocument/2006/relationships/image" Target="../media/image5.png"  /></Relationships>
</file>

<file path=ppt/slideLayouts/_rels/slideLayout6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Layouts/_rels/slideLayout6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Relationship Id="rId2" Type="http://schemas.openxmlformats.org/officeDocument/2006/relationships/image" Target="../media/image12.png"  /><Relationship Id="rId3" Type="http://schemas.openxmlformats.org/officeDocument/2006/relationships/image" Target="../media/image13.png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39481004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1689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3627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9971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6071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1198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509070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46897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280157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031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77165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437686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71845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7225964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697830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70045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6084793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83833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399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43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4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006386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6857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5215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9271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962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8619203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931931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500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2208317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87313" indent="-87313" algn="l" defTabSz="914400" rtl="0" eaLnBrk="1" latinLnBrk="1" hangingPunct="1">
              <a:buFont typeface="+mj-lt"/>
              <a:buAutoNum type="arabi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3054569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5386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1871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858507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153352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6327091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33102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549999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2136662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0562464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7427843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113274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457552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8086123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7524487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9147510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648827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8633829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75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407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412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874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9779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91424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6020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8134245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2574904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5132216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3995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934328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8098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7448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753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slideLayout" Target="../slideLayouts/slideLayout17.xml"  /><Relationship Id="rId18" Type="http://schemas.openxmlformats.org/officeDocument/2006/relationships/slideLayout" Target="../slideLayouts/slideLayout18.xml"  /><Relationship Id="rId19" Type="http://schemas.openxmlformats.org/officeDocument/2006/relationships/slideLayout" Target="../slideLayouts/slideLayout19.xml"  /><Relationship Id="rId2" Type="http://schemas.openxmlformats.org/officeDocument/2006/relationships/slideLayout" Target="../slideLayouts/slideLayout2.xml"  /><Relationship Id="rId20" Type="http://schemas.openxmlformats.org/officeDocument/2006/relationships/slideLayout" Target="../slideLayouts/slideLayout20.xml"  /><Relationship Id="rId21" Type="http://schemas.openxmlformats.org/officeDocument/2006/relationships/slideLayout" Target="../slideLayouts/slideLayout21.xml"  /><Relationship Id="rId22" Type="http://schemas.openxmlformats.org/officeDocument/2006/relationships/slideLayout" Target="../slideLayouts/slideLayout22.xml"  /><Relationship Id="rId23" Type="http://schemas.openxmlformats.org/officeDocument/2006/relationships/slideLayout" Target="../slideLayouts/slideLayout23.xml"  /><Relationship Id="rId24" Type="http://schemas.openxmlformats.org/officeDocument/2006/relationships/slideLayout" Target="../slideLayouts/slideLayout24.xml"  /><Relationship Id="rId25" Type="http://schemas.openxmlformats.org/officeDocument/2006/relationships/slideLayout" Target="../slideLayouts/slideLayout25.xml"  /><Relationship Id="rId26" Type="http://schemas.openxmlformats.org/officeDocument/2006/relationships/slideLayout" Target="../slideLayouts/slideLayout26.xml"  /><Relationship Id="rId27" Type="http://schemas.openxmlformats.org/officeDocument/2006/relationships/slideLayout" Target="../slideLayouts/slideLayout27.xml"  /><Relationship Id="rId28" Type="http://schemas.openxmlformats.org/officeDocument/2006/relationships/slideLayout" Target="../slideLayouts/slideLayout28.xml"  /><Relationship Id="rId29" Type="http://schemas.openxmlformats.org/officeDocument/2006/relationships/slideLayout" Target="../slideLayouts/slideLayout29.xml"  /><Relationship Id="rId3" Type="http://schemas.openxmlformats.org/officeDocument/2006/relationships/slideLayout" Target="../slideLayouts/slideLayout3.xml"  /><Relationship Id="rId30" Type="http://schemas.openxmlformats.org/officeDocument/2006/relationships/slideLayout" Target="../slideLayouts/slideLayout30.xml"  /><Relationship Id="rId31" Type="http://schemas.openxmlformats.org/officeDocument/2006/relationships/slideLayout" Target="../slideLayouts/slideLayout31.xml"  /><Relationship Id="rId32" Type="http://schemas.openxmlformats.org/officeDocument/2006/relationships/slideLayout" Target="../slideLayouts/slideLayout32.xml"  /><Relationship Id="rId33" Type="http://schemas.openxmlformats.org/officeDocument/2006/relationships/slideLayout" Target="../slideLayouts/slideLayout33.xml"  /><Relationship Id="rId34" Type="http://schemas.openxmlformats.org/officeDocument/2006/relationships/slideLayout" Target="../slideLayouts/slideLayout34.xml"  /><Relationship Id="rId35" Type="http://schemas.openxmlformats.org/officeDocument/2006/relationships/slideLayout" Target="../slideLayouts/slideLayout35.xml"  /><Relationship Id="rId36" Type="http://schemas.openxmlformats.org/officeDocument/2006/relationships/slideLayout" Target="../slideLayouts/slideLayout36.xml"  /><Relationship Id="rId37" Type="http://schemas.openxmlformats.org/officeDocument/2006/relationships/slideLayout" Target="../slideLayouts/slideLayout37.xml"  /><Relationship Id="rId38" Type="http://schemas.openxmlformats.org/officeDocument/2006/relationships/slideLayout" Target="../slideLayouts/slideLayout38.xml"  /><Relationship Id="rId39" Type="http://schemas.openxmlformats.org/officeDocument/2006/relationships/slideLayout" Target="../slideLayouts/slideLayout39.xml"  /><Relationship Id="rId4" Type="http://schemas.openxmlformats.org/officeDocument/2006/relationships/slideLayout" Target="../slideLayouts/slideLayout4.xml"  /><Relationship Id="rId40" Type="http://schemas.openxmlformats.org/officeDocument/2006/relationships/slideLayout" Target="../slideLayouts/slideLayout40.xml"  /><Relationship Id="rId41" Type="http://schemas.openxmlformats.org/officeDocument/2006/relationships/slideLayout" Target="../slideLayouts/slideLayout41.xml"  /><Relationship Id="rId42" Type="http://schemas.openxmlformats.org/officeDocument/2006/relationships/slideLayout" Target="../slideLayouts/slideLayout42.xml"  /><Relationship Id="rId43" Type="http://schemas.openxmlformats.org/officeDocument/2006/relationships/slideLayout" Target="../slideLayouts/slideLayout43.xml"  /><Relationship Id="rId44" Type="http://schemas.openxmlformats.org/officeDocument/2006/relationships/slideLayout" Target="../slideLayouts/slideLayout44.xml"  /><Relationship Id="rId45" Type="http://schemas.openxmlformats.org/officeDocument/2006/relationships/slideLayout" Target="../slideLayouts/slideLayout45.xml"  /><Relationship Id="rId46" Type="http://schemas.openxmlformats.org/officeDocument/2006/relationships/slideLayout" Target="../slideLayouts/slideLayout46.xml"  /><Relationship Id="rId47" Type="http://schemas.openxmlformats.org/officeDocument/2006/relationships/slideLayout" Target="../slideLayouts/slideLayout47.xml"  /><Relationship Id="rId48" Type="http://schemas.openxmlformats.org/officeDocument/2006/relationships/slideLayout" Target="../slideLayouts/slideLayout48.xml"  /><Relationship Id="rId49" Type="http://schemas.openxmlformats.org/officeDocument/2006/relationships/slideLayout" Target="../slideLayouts/slideLayout49.xml"  /><Relationship Id="rId5" Type="http://schemas.openxmlformats.org/officeDocument/2006/relationships/slideLayout" Target="../slideLayouts/slideLayout5.xml"  /><Relationship Id="rId50" Type="http://schemas.openxmlformats.org/officeDocument/2006/relationships/slideLayout" Target="../slideLayouts/slideLayout50.xml"  /><Relationship Id="rId51" Type="http://schemas.openxmlformats.org/officeDocument/2006/relationships/slideLayout" Target="../slideLayouts/slideLayout51.xml"  /><Relationship Id="rId52" Type="http://schemas.openxmlformats.org/officeDocument/2006/relationships/slideLayout" Target="../slideLayouts/slideLayout52.xml"  /><Relationship Id="rId53" Type="http://schemas.openxmlformats.org/officeDocument/2006/relationships/slideLayout" Target="../slideLayouts/slideLayout53.xml"  /><Relationship Id="rId54" Type="http://schemas.openxmlformats.org/officeDocument/2006/relationships/slideLayout" Target="../slideLayouts/slideLayout54.xml"  /><Relationship Id="rId55" Type="http://schemas.openxmlformats.org/officeDocument/2006/relationships/slideLayout" Target="../slideLayouts/slideLayout55.xml"  /><Relationship Id="rId56" Type="http://schemas.openxmlformats.org/officeDocument/2006/relationships/slideLayout" Target="../slideLayouts/slideLayout56.xml"  /><Relationship Id="rId57" Type="http://schemas.openxmlformats.org/officeDocument/2006/relationships/slideLayout" Target="../slideLayouts/slideLayout57.xml"  /><Relationship Id="rId58" Type="http://schemas.openxmlformats.org/officeDocument/2006/relationships/slideLayout" Target="../slideLayouts/slideLayout58.xml"  /><Relationship Id="rId59" Type="http://schemas.openxmlformats.org/officeDocument/2006/relationships/slideLayout" Target="../slideLayouts/slideLayout59.xml"  /><Relationship Id="rId6" Type="http://schemas.openxmlformats.org/officeDocument/2006/relationships/slideLayout" Target="../slideLayouts/slideLayout6.xml"  /><Relationship Id="rId60" Type="http://schemas.openxmlformats.org/officeDocument/2006/relationships/slideLayout" Target="../slideLayouts/slideLayout60.xml"  /><Relationship Id="rId61" Type="http://schemas.openxmlformats.org/officeDocument/2006/relationships/slideLayout" Target="../slideLayouts/slideLayout61.xml"  /><Relationship Id="rId62" Type="http://schemas.openxmlformats.org/officeDocument/2006/relationships/slideLayout" Target="../slideLayouts/slideLayout62.xml"  /><Relationship Id="rId63" Type="http://schemas.openxmlformats.org/officeDocument/2006/relationships/slideLayout" Target="../slideLayouts/slideLayout63.xml"  /><Relationship Id="rId64" Type="http://schemas.openxmlformats.org/officeDocument/2006/relationships/theme" Target="../theme/theme1.xml"  /><Relationship Id="rId65" Type="http://schemas.openxmlformats.org/officeDocument/2006/relationships/image" Target="../media/image14.png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6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806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  <p:sldLayoutId id="2147483750" r:id="rId28"/>
    <p:sldLayoutId id="2147483751" r:id="rId29"/>
    <p:sldLayoutId id="2147483752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  <p:sldLayoutId id="2147483718" r:id="rId57"/>
    <p:sldLayoutId id="2147483719" r:id="rId58"/>
    <p:sldLayoutId id="2147483720" r:id="rId59"/>
    <p:sldLayoutId id="2147483721" r:id="rId60"/>
    <p:sldLayoutId id="2147483753" r:id="rId61"/>
    <p:sldLayoutId id="2147483757" r:id="rId62"/>
    <p:sldLayoutId id="2147483758" r:id="rId6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1.xml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15.png"  /><Relationship Id="rId3" Type="http://schemas.openxmlformats.org/officeDocument/2006/relationships/image" Target="../media/image16.png"  /><Relationship Id="rId4" Type="http://schemas.openxmlformats.org/officeDocument/2006/relationships/image" Target="../media/image17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diagramData" Target="../diagrams/data1.xml"  /><Relationship Id="rId3" Type="http://schemas.openxmlformats.org/officeDocument/2006/relationships/diagramLayout" Target="../diagrams/layout1.xml"  /><Relationship Id="rId4" Type="http://schemas.openxmlformats.org/officeDocument/2006/relationships/diagramQuickStyle" Target="../diagrams/quickStyle1.xml"  /><Relationship Id="rId5" Type="http://schemas.openxmlformats.org/officeDocument/2006/relationships/diagramColors" Target="../diagrams/colors1.xml"  /><Relationship Id="rId6" Type="http://schemas.microsoft.com/office/2007/relationships/diagramDrawing" Target="../diagrams/drawing1.xml"  /><Relationship Id="rId7" Type="http://schemas.openxmlformats.org/officeDocument/2006/relationships/image" Target="../media/image18.jpeg"  /><Relationship Id="rId8" Type="http://schemas.openxmlformats.org/officeDocument/2006/relationships/image" Target="../media/image19.pn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0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1.jpeg"  /><Relationship Id="rId3" Type="http://schemas.openxmlformats.org/officeDocument/2006/relationships/image" Target="../media/image22.jpeg"  /><Relationship Id="rId4" Type="http://schemas.openxmlformats.org/officeDocument/2006/relationships/image" Target="../media/image23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image" Target="../media/image24.png"  /><Relationship Id="rId3" Type="http://schemas.openxmlformats.org/officeDocument/2006/relationships/image" Target="../media/image25.png"  /><Relationship Id="rId4" Type="http://schemas.openxmlformats.org/officeDocument/2006/relationships/image" Target="../media/image26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5.xml"  /><Relationship Id="rId2" Type="http://schemas.openxmlformats.org/officeDocument/2006/relationships/notesSlide" Target="../notesSlides/notesSlide1.xml"  /><Relationship Id="rId3" Type="http://schemas.openxmlformats.org/officeDocument/2006/relationships/image" Target="../media/image27.png"  /><Relationship Id="rId4" Type="http://schemas.openxmlformats.org/officeDocument/2006/relationships/image" Target="../media/image28.png"  /><Relationship Id="rId5" Type="http://schemas.microsoft.com/office/2007/relationships/hdphoto" Target="../embeddings/oleObject1"  /><Relationship Id="rId6" Type="http://schemas.openxmlformats.org/officeDocument/2006/relationships/image" Target="../media/image29.pn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2.xml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63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2920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98003"/>
            <a:ext cx="9144000" cy="830997"/>
          </a:xfrm>
        </p:spPr>
        <p:txBody>
          <a:bodyPr/>
          <a:lstStyle/>
          <a:p>
            <a:r>
              <a:rPr lang="ko-KR" altLang="en-US" dirty="0"/>
              <a:t>고조선의 성립과 발전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고조선의 성립과 발전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indent="-457200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우리나라의 청동기 문화</a:t>
            </a:r>
            <a:endParaRPr lang="en-US" altLang="ko-K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457200">
              <a:buFont typeface="+mj-lt"/>
              <a:buAutoNum type="arabicParenR"/>
            </a:pPr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고조선의 성립과 발전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청동기 시대 도구의 사용에 대해 말할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청동기 시대의 사회 변화 모습을 설명할 수 있다</a:t>
            </a:r>
            <a:r>
              <a:rPr kumimoji="0" lang="en-US" altLang="ko-KR" sz="2800" b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4254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79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p.30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청동기의 보급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2534345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시기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2000~</a:t>
            </a:r>
            <a:r>
              <a:rPr lang="ko-KR" altLang="en-US" sz="2400" b="1" dirty="0"/>
              <a:t>기원전 </a:t>
            </a:r>
            <a:r>
              <a:rPr lang="en-US" altLang="ko-KR" sz="2400" b="1" dirty="0"/>
              <a:t>1500</a:t>
            </a:r>
            <a:r>
              <a:rPr lang="ko-KR" altLang="en-US" sz="2400" b="1" dirty="0"/>
              <a:t>년경</a:t>
            </a:r>
            <a:endParaRPr lang="en-US" altLang="ko-KR" sz="2400" b="1" dirty="0"/>
          </a:p>
          <a:p>
            <a:pPr marL="450850" indent="-450850"/>
            <a:r>
              <a:rPr lang="ko-KR" altLang="en-US" sz="2400" b="1" dirty="0" smtClean="0"/>
              <a:t>청동기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지배층의 무기나 </a:t>
            </a:r>
            <a:r>
              <a:rPr lang="ko-KR" altLang="en-US" sz="2400" b="1" dirty="0"/>
              <a:t>의식용 도구로 </a:t>
            </a:r>
            <a:r>
              <a:rPr lang="ko-KR" altLang="en-US" sz="2400" b="1" dirty="0" smtClean="0"/>
              <a:t>사용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농기구는 석기나 나무 도구 사용</a:t>
            </a:r>
            <a:endParaRPr lang="en-US" altLang="ko-KR" sz="2400" b="1" dirty="0"/>
          </a:p>
          <a:p>
            <a:pPr marL="450850" indent="-450850">
              <a:tabLst>
                <a:tab pos="1349375" algn="l"/>
                <a:tab pos="1795463" algn="l"/>
              </a:tabLst>
            </a:pPr>
            <a:r>
              <a:rPr lang="ko-KR" altLang="en-US" sz="2400" b="1" dirty="0" smtClean="0"/>
              <a:t>유물 </a:t>
            </a:r>
            <a:r>
              <a:rPr lang="en-US" altLang="ko-KR" sz="2400" b="1" dirty="0" smtClean="0"/>
              <a:t>–	</a:t>
            </a:r>
            <a:r>
              <a:rPr lang="ko-KR" altLang="en-US" sz="2400" b="1" dirty="0" err="1" smtClean="0"/>
              <a:t>비파형</a:t>
            </a:r>
            <a:r>
              <a:rPr lang="ko-KR" altLang="en-US" sz="2400" b="1" dirty="0" smtClean="0"/>
              <a:t> </a:t>
            </a:r>
            <a:r>
              <a:rPr lang="ko-KR" altLang="en-US" sz="2400" b="1" dirty="0"/>
              <a:t>동검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세형 </a:t>
            </a:r>
            <a:r>
              <a:rPr lang="ko-KR" altLang="en-US" sz="2400" b="1" dirty="0" smtClean="0"/>
              <a:t>동검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en-US" altLang="ko-KR" sz="2400" b="1" dirty="0" smtClean="0"/>
              <a:t>	</a:t>
            </a:r>
            <a:r>
              <a:rPr lang="ko-KR" altLang="en-US" sz="2400" b="1" dirty="0" err="1" smtClean="0"/>
              <a:t>민무늬</a:t>
            </a:r>
            <a:r>
              <a:rPr lang="ko-KR" altLang="en-US" sz="2400" b="1" dirty="0" smtClean="0"/>
              <a:t> 토기 등</a:t>
            </a:r>
            <a:endParaRPr lang="ko-KR" altLang="en-US" sz="2400" b="1" dirty="0"/>
          </a:p>
          <a:p>
            <a:pPr marL="450850" indent="-450850"/>
            <a:endParaRPr lang="ko-KR" altLang="en-US" b="1" dirty="0"/>
          </a:p>
        </p:txBody>
      </p:sp>
      <p:pic>
        <p:nvPicPr>
          <p:cNvPr id="21" name="Picture 8" descr="C:\Users\Rasiel2\Pictures\팽이형 토기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5564" y="4509120"/>
            <a:ext cx="1681805" cy="16828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 descr="C:\Users\Rasiel2\Pictures\동검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2132856"/>
            <a:ext cx="1804193" cy="1971455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Rasiel2\Pictures\미송리식 토기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4340" y="4853619"/>
            <a:ext cx="1852127" cy="185212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다이어그램 4"/>
          <p:cNvGraphicFramePr/>
          <p:nvPr>
            <p:extLst>
              <p:ext uri="{D42A27DB-BD31-4B8C-83A1-F6EECF244321}">
                <p14:modId xmlns:p14="http://schemas.microsoft.com/office/powerpoint/2010/main" val="3117307693"/>
              </p:ext>
            </p:extLst>
          </p:nvPr>
        </p:nvGraphicFramePr>
        <p:xfrm>
          <a:off x="294967" y="3861048"/>
          <a:ext cx="8283724" cy="2634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p.31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시대의 사회 변화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816879" cy="4332435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농업의 발달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경제생활의 중심</a:t>
            </a:r>
            <a:endParaRPr lang="en-US" altLang="ko-KR" sz="2400" b="1" dirty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보리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밀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콩 등 재배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벼농사 시작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한반도</a:t>
            </a:r>
            <a:r>
              <a:rPr lang="en-US" altLang="ko-KR" sz="2400" b="1" dirty="0" smtClean="0"/>
              <a:t>)</a:t>
            </a:r>
            <a:endParaRPr lang="ko-KR" altLang="en-US" sz="2400" b="1" dirty="0" smtClean="0"/>
          </a:p>
          <a:p>
            <a:pPr marL="450850" indent="-450850"/>
            <a:r>
              <a:rPr lang="ko-KR" altLang="en-US" sz="2400" b="1" dirty="0" smtClean="0"/>
              <a:t>계급 사회 성립</a:t>
            </a:r>
            <a:r>
              <a:rPr lang="en-US" altLang="ko-KR" sz="2400" b="1" dirty="0" smtClean="0"/>
              <a:t>: </a:t>
            </a:r>
            <a:br>
              <a:rPr lang="en-US" altLang="ko-KR" sz="2400" b="1" dirty="0" smtClean="0"/>
            </a:br>
            <a:endParaRPr lang="ko-KR" altLang="en-US" sz="2400" b="1" dirty="0"/>
          </a:p>
        </p:txBody>
      </p:sp>
      <p:pic>
        <p:nvPicPr>
          <p:cNvPr id="12" name="Picture 7" descr="F:\Project\1 2011 중학역사(상)\이미지 파일\1단원\조판\반달돌칼 벼수확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786018"/>
            <a:ext cx="2667101" cy="19027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:\이미지 파일\상1단원\반달돌칼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3" y="2306378"/>
            <a:ext cx="2091037" cy="764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12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Rasiel2\Pictures\A9RA405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2771726"/>
            <a:ext cx="8676456" cy="408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p.31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시대의 사회 변화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816879" cy="4332435"/>
          </a:xfrm>
        </p:spPr>
        <p:txBody>
          <a:bodyPr/>
          <a:lstStyle/>
          <a:p>
            <a:pPr marL="450850" indent="-450850">
              <a:buFont typeface="+mj-ea"/>
              <a:buAutoNum type="circleNumDbPlain" startAt="3"/>
            </a:pPr>
            <a:r>
              <a:rPr lang="ko-KR" altLang="en-US" sz="2400" b="1" dirty="0" smtClean="0"/>
              <a:t>군장</a:t>
            </a:r>
            <a:r>
              <a:rPr lang="en-US" altLang="ko-KR" sz="2400" b="1" dirty="0" smtClean="0"/>
              <a:t>(</a:t>
            </a:r>
            <a:r>
              <a:rPr lang="ko-KR" altLang="en-US" sz="2400" b="1" dirty="0" smtClean="0"/>
              <a:t>족장</a:t>
            </a:r>
            <a:r>
              <a:rPr lang="en-US" altLang="ko-KR" sz="2400" b="1" dirty="0" smtClean="0"/>
              <a:t>)</a:t>
            </a:r>
            <a:r>
              <a:rPr lang="ko-KR" altLang="en-US" sz="2400" b="1" dirty="0" smtClean="0"/>
              <a:t>의 출현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정복 </a:t>
            </a:r>
            <a:r>
              <a:rPr lang="ko-KR" altLang="en-US" sz="2400" b="1" dirty="0"/>
              <a:t>전쟁 치열 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ko-KR" altLang="en-US" sz="2400" b="1" dirty="0" smtClean="0"/>
              <a:t>→ 여러 부족을 통합한 군장</a:t>
            </a:r>
            <a:r>
              <a:rPr lang="en-US" altLang="ko-KR" sz="2400" b="1" dirty="0" smtClean="0"/>
              <a:t> </a:t>
            </a:r>
            <a:r>
              <a:rPr lang="ko-KR" altLang="en-US" sz="2400" b="1" dirty="0" smtClean="0"/>
              <a:t>출현</a:t>
            </a:r>
            <a:endParaRPr lang="en-US" altLang="ko-KR" sz="2400" b="1" dirty="0" smtClean="0"/>
          </a:p>
          <a:p>
            <a:pPr marL="450850" indent="-450850">
              <a:buAutoNum type="circleNumDbPlain" startAt="3"/>
            </a:pPr>
            <a:r>
              <a:rPr lang="ko-KR" altLang="en-US" sz="2400" b="1" dirty="0" smtClean="0"/>
              <a:t>주거지의 변화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야산이나 나지막한 언덕에 거주</a:t>
            </a:r>
          </a:p>
          <a:p>
            <a:pPr marL="450850" indent="-450850">
              <a:buAutoNum type="circleNumDbPlain" startAt="3"/>
            </a:pPr>
            <a:endParaRPr lang="ko-KR" altLang="en-US" sz="2400" b="1" dirty="0"/>
          </a:p>
        </p:txBody>
      </p:sp>
      <p:sp>
        <p:nvSpPr>
          <p:cNvPr id="12" name="직사각형 2"/>
          <p:cNvSpPr>
            <a:spLocks noChangeArrowheads="1"/>
          </p:cNvSpPr>
          <p:nvPr/>
        </p:nvSpPr>
        <p:spPr bwMode="auto">
          <a:xfrm>
            <a:off x="3701785" y="3717032"/>
            <a:ext cx="3002745" cy="535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36525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buClr>
                <a:srgbClr val="000000"/>
              </a:buClr>
              <a:buSzPct val="65000"/>
            </a:pPr>
            <a:r>
              <a:rPr kumimoji="0" lang="ko-KR" altLang="en-US" sz="2400" b="1" dirty="0" smtClean="0">
                <a:solidFill>
                  <a:srgbClr val="C00000"/>
                </a:solidFill>
                <a:latin typeface="맑은 고딕" pitchFamily="50" charset="-127"/>
                <a:ea typeface="맑은 고딕" pitchFamily="50" charset="-127"/>
                <a:cs typeface="함초롬돋움" pitchFamily="18" charset="-127"/>
              </a:rPr>
              <a:t>농사와 방어에 유리</a:t>
            </a:r>
            <a:endParaRPr kumimoji="0" lang="ko-KR" altLang="en-US" sz="2400" b="1" dirty="0">
              <a:solidFill>
                <a:srgbClr val="C00000"/>
              </a:solidFill>
              <a:latin typeface="맑은 고딕" pitchFamily="50" charset="-127"/>
              <a:ea typeface="맑은 고딕" pitchFamily="50" charset="-127"/>
              <a:cs typeface="함초롬돋움" pitchFamily="18" charset="-127"/>
            </a:endParaRPr>
          </a:p>
        </p:txBody>
      </p:sp>
      <p:cxnSp>
        <p:nvCxnSpPr>
          <p:cNvPr id="13" name="직선 연결선 12"/>
          <p:cNvCxnSpPr/>
          <p:nvPr/>
        </p:nvCxnSpPr>
        <p:spPr>
          <a:xfrm>
            <a:off x="3347864" y="3712668"/>
            <a:ext cx="3196120" cy="0"/>
          </a:xfrm>
          <a:prstGeom prst="line">
            <a:avLst/>
          </a:prstGeom>
          <a:noFill/>
          <a:ln w="38100" cap="flat" cmpd="sng" algn="ctr">
            <a:solidFill>
              <a:srgbClr val="C00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129340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텍스트 개체 틀 5"/>
          <p:cNvSpPr>
            <a:spLocks noGrp="1"/>
          </p:cNvSpPr>
          <p:nvPr>
            <p:ph type="body" sz="quarter" idx="10"/>
          </p:nvPr>
        </p:nvSpPr>
        <p:spPr>
          <a:xfrm>
            <a:off x="0" y="7784"/>
            <a:ext cx="7380312" cy="724850"/>
          </a:xfrm>
        </p:spPr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8" name="텍스트 개체 틀 6"/>
          <p:cNvSpPr>
            <a:spLocks noGrp="1"/>
          </p:cNvSpPr>
          <p:nvPr>
            <p:ph type="body" sz="quarter" idx="12"/>
          </p:nvPr>
        </p:nvSpPr>
        <p:spPr>
          <a:xfrm>
            <a:off x="8172450" y="476673"/>
            <a:ext cx="720030" cy="215478"/>
          </a:xfrm>
        </p:spPr>
        <p:txBody>
          <a:bodyPr/>
          <a:lstStyle/>
          <a:p>
            <a:r>
              <a:rPr lang="en-US" altLang="ko-KR" dirty="0" smtClean="0"/>
              <a:t>p.31</a:t>
            </a:r>
          </a:p>
        </p:txBody>
      </p:sp>
      <p:sp>
        <p:nvSpPr>
          <p:cNvPr id="9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0" y="943888"/>
            <a:ext cx="8675688" cy="430887"/>
          </a:xfrm>
        </p:spPr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10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시대의 사회 변화</a:t>
            </a:r>
          </a:p>
        </p:txBody>
      </p:sp>
      <p:sp>
        <p:nvSpPr>
          <p:cNvPr id="11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1"/>
            <a:ext cx="7816879" cy="1691974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직업의 분화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청동기를 만드는 기술자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군사 등 출현</a:t>
            </a:r>
            <a:endParaRPr lang="en-US" altLang="ko-KR" sz="2400" b="1" dirty="0"/>
          </a:p>
          <a:p>
            <a:pPr marL="450850" indent="-450850"/>
            <a:r>
              <a:rPr lang="ko-KR" altLang="en-US" sz="2400" b="1" dirty="0" smtClean="0"/>
              <a:t>무덤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고인돌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군장의 권위 상징</a:t>
            </a:r>
            <a:r>
              <a:rPr lang="en-US" altLang="ko-KR" sz="2400" b="1" dirty="0"/>
              <a:t>), </a:t>
            </a:r>
            <a:r>
              <a:rPr lang="ko-KR" altLang="en-US" sz="2400" b="1" dirty="0" err="1"/>
              <a:t>돌널무덤</a:t>
            </a:r>
            <a:endParaRPr lang="ko-KR" altLang="en-US" sz="2400" b="1" dirty="0"/>
          </a:p>
        </p:txBody>
      </p:sp>
      <p:pic>
        <p:nvPicPr>
          <p:cNvPr id="13" name="그림 12" descr="바둑판식 고인돌(전북 고창)_토픽(838442__h)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93524" y="3585943"/>
            <a:ext cx="2138516" cy="196551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그림 13" descr="개석식 고인돌(충북 제천)_굿이미지(GI-D111467)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2922" y="3585943"/>
            <a:ext cx="3429121" cy="196551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그림 14" descr="고인돌(강화 부근리)_유로(sysa001790)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54" y="3585943"/>
            <a:ext cx="2138517" cy="19655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텍스트 개체 틀 5"/>
          <p:cNvSpPr txBox="1">
            <a:spLocks/>
          </p:cNvSpPr>
          <p:nvPr/>
        </p:nvSpPr>
        <p:spPr>
          <a:xfrm>
            <a:off x="251520" y="5674762"/>
            <a:ext cx="2592288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marL="250825" indent="-250825" algn="ctr"/>
            <a:r>
              <a:rPr lang="ko-KR" altLang="en-US" dirty="0" smtClean="0"/>
              <a:t>▲ </a:t>
            </a:r>
            <a:r>
              <a:rPr lang="ko-KR" altLang="en-US" dirty="0" err="1" smtClean="0"/>
              <a:t>탁자식</a:t>
            </a:r>
            <a:r>
              <a:rPr lang="ko-KR" altLang="en-US" dirty="0" smtClean="0"/>
              <a:t> </a:t>
            </a:r>
            <a:r>
              <a:rPr lang="ko-KR" altLang="en-US" dirty="0"/>
              <a:t>고인돌</a:t>
            </a:r>
            <a:endParaRPr lang="en-US" altLang="ko-KR" dirty="0"/>
          </a:p>
        </p:txBody>
      </p:sp>
      <p:sp>
        <p:nvSpPr>
          <p:cNvPr id="17" name="텍스트 개체 틀 5"/>
          <p:cNvSpPr txBox="1">
            <a:spLocks/>
          </p:cNvSpPr>
          <p:nvPr/>
        </p:nvSpPr>
        <p:spPr>
          <a:xfrm>
            <a:off x="2602642" y="5674762"/>
            <a:ext cx="2520280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marL="250825" indent="-250825" algn="ctr"/>
            <a:r>
              <a:rPr lang="ko-KR" altLang="en-US" dirty="0" smtClean="0"/>
              <a:t>▲ </a:t>
            </a:r>
            <a:r>
              <a:rPr lang="ko-KR" altLang="en-US" dirty="0" err="1" smtClean="0"/>
              <a:t>바둑판식</a:t>
            </a:r>
            <a:r>
              <a:rPr lang="ko-KR" altLang="en-US" dirty="0" smtClean="0"/>
              <a:t> </a:t>
            </a:r>
            <a:r>
              <a:rPr lang="ko-KR" altLang="en-US" dirty="0"/>
              <a:t>고인돌</a:t>
            </a:r>
            <a:endParaRPr lang="en-US" altLang="ko-KR" dirty="0"/>
          </a:p>
        </p:txBody>
      </p:sp>
      <p:sp>
        <p:nvSpPr>
          <p:cNvPr id="18" name="텍스트 개체 틀 5"/>
          <p:cNvSpPr txBox="1">
            <a:spLocks/>
          </p:cNvSpPr>
          <p:nvPr/>
        </p:nvSpPr>
        <p:spPr>
          <a:xfrm>
            <a:off x="5433031" y="5667250"/>
            <a:ext cx="2808901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marL="250825" indent="-250825" algn="ctr"/>
            <a:r>
              <a:rPr lang="ko-KR" altLang="en-US" dirty="0" smtClean="0"/>
              <a:t>▲ </a:t>
            </a:r>
            <a:r>
              <a:rPr lang="ko-KR" altLang="en-US" dirty="0" err="1" smtClean="0"/>
              <a:t>개석식</a:t>
            </a:r>
            <a:r>
              <a:rPr lang="ko-KR" altLang="en-US" dirty="0" smtClean="0"/>
              <a:t> </a:t>
            </a:r>
            <a:r>
              <a:rPr lang="ko-KR" altLang="en-US" dirty="0"/>
              <a:t>고인돌</a:t>
            </a:r>
            <a:endParaRPr lang="en-US" altLang="ko-K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p.32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시대의 신앙과 예술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2169240" y="2120901"/>
            <a:ext cx="6250860" cy="1691974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종교의식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농사와 관련된 </a:t>
            </a:r>
            <a:r>
              <a:rPr lang="ko-KR" altLang="en-US" sz="2400" b="1" dirty="0" smtClean="0"/>
              <a:t>하늘</a:t>
            </a:r>
            <a:r>
              <a:rPr lang="en-US" altLang="ko-KR" sz="2400" b="1" dirty="0" smtClean="0"/>
              <a:t>, </a:t>
            </a:r>
            <a:r>
              <a:rPr lang="ko-KR" altLang="en-US" sz="2400" b="1" dirty="0" smtClean="0"/>
              <a:t>태양 </a:t>
            </a:r>
            <a:r>
              <a:rPr lang="ko-KR" altLang="en-US" sz="2400" b="1" dirty="0"/>
              <a:t>숭배</a:t>
            </a:r>
            <a:endParaRPr lang="en-US" altLang="ko-KR" sz="2400" b="1" dirty="0"/>
          </a:p>
          <a:p>
            <a:pPr marL="450850" indent="-450850"/>
            <a:r>
              <a:rPr lang="ko-KR" altLang="en-US" sz="2400" b="1" dirty="0" smtClean="0"/>
              <a:t>군장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정치의 지배자이자 종교 의식 주관</a:t>
            </a:r>
            <a:endParaRPr lang="en-US" altLang="ko-KR" sz="2400" b="1" dirty="0" smtClean="0"/>
          </a:p>
          <a:p>
            <a:pPr marL="0" lvl="0" indent="0">
              <a:buNone/>
            </a:pPr>
            <a:r>
              <a:rPr lang="ko-KR" altLang="en-US" sz="2400" b="1" dirty="0" smtClean="0">
                <a:solidFill>
                  <a:srgbClr val="0070C0"/>
                </a:solidFill>
              </a:rPr>
              <a:t>☞ 제정일치 사회</a:t>
            </a:r>
            <a:endParaRPr lang="ko-KR" altLang="en-US" sz="2400" b="1" dirty="0">
              <a:solidFill>
                <a:srgbClr val="0070C0"/>
              </a:solidFill>
            </a:endParaRPr>
          </a:p>
        </p:txBody>
      </p:sp>
      <p:pic>
        <p:nvPicPr>
          <p:cNvPr id="13" name="Picture 3" descr="C:\Users\Rasiel2\Pictures\1단원\팔주령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4194280"/>
            <a:ext cx="2453080" cy="2448019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C:\Users\Rasiel2\Pictures\1단원\청동 거울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149979"/>
            <a:ext cx="2448272" cy="2492321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Rasiel2\Pictures\1단원\군장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237358"/>
            <a:ext cx="2126040" cy="4323544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3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 smtClean="0"/>
              <a:t> 고조선의 </a:t>
            </a:r>
            <a:r>
              <a:rPr lang="ko-KR" altLang="en-US" dirty="0"/>
              <a:t>성립과 발전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p.32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 dirty="0" smtClean="0"/>
              <a:t> 우리나라의 </a:t>
            </a:r>
            <a:r>
              <a:rPr lang="ko-KR" altLang="en-US" dirty="0"/>
              <a:t>청동기 문화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시대의 신앙과 예술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611560" y="2120901"/>
            <a:ext cx="7808540" cy="1691974"/>
          </a:xfrm>
        </p:spPr>
        <p:txBody>
          <a:bodyPr/>
          <a:lstStyle/>
          <a:p>
            <a:pPr marL="446088" indent="-446088">
              <a:buFont typeface="+mj-ea"/>
              <a:buAutoNum type="circleNumDbPlain" startAt="3"/>
            </a:pPr>
            <a:r>
              <a:rPr lang="ko-KR" altLang="en-US" sz="2400" b="1" dirty="0" smtClean="0"/>
              <a:t>신앙 </a:t>
            </a:r>
            <a:r>
              <a:rPr lang="en-US" altLang="ko-KR" sz="2400" b="1" dirty="0"/>
              <a:t>· </a:t>
            </a:r>
            <a:r>
              <a:rPr lang="ko-KR" altLang="en-US" sz="2400" b="1" dirty="0" smtClean="0"/>
              <a:t>예술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울산 </a:t>
            </a:r>
            <a:r>
              <a:rPr lang="ko-KR" altLang="en-US" sz="2400" b="1" dirty="0" err="1"/>
              <a:t>반구대</a:t>
            </a:r>
            <a:r>
              <a:rPr lang="ko-KR" altLang="en-US" sz="2400" b="1" dirty="0"/>
              <a:t> 바위그림</a:t>
            </a:r>
            <a:r>
              <a:rPr lang="en-US" altLang="ko-KR" sz="2400" b="1" dirty="0"/>
              <a:t/>
            </a:r>
            <a:br>
              <a:rPr lang="en-US" altLang="ko-KR" sz="2400" b="1" dirty="0"/>
            </a:br>
            <a:r>
              <a:rPr lang="ko-KR" altLang="en-US" sz="2400" b="1" dirty="0"/>
              <a:t>사냥과 고기잡이의 성공</a:t>
            </a:r>
            <a:r>
              <a:rPr lang="en-US" altLang="ko-KR" sz="2400" b="1" dirty="0"/>
              <a:t>, </a:t>
            </a:r>
            <a:r>
              <a:rPr lang="ko-KR" altLang="en-US" sz="2400" b="1" dirty="0" smtClean="0"/>
              <a:t>다산과 </a:t>
            </a:r>
            <a:r>
              <a:rPr lang="ko-KR" altLang="en-US" sz="2400" b="1" dirty="0"/>
              <a:t>풍요 </a:t>
            </a:r>
            <a:r>
              <a:rPr lang="ko-KR" altLang="en-US" sz="2400" b="1" dirty="0" smtClean="0"/>
              <a:t>기원</a:t>
            </a:r>
            <a:endParaRPr lang="ko-KR" altLang="en-US" b="1" dirty="0"/>
          </a:p>
        </p:txBody>
      </p:sp>
      <p:pic>
        <p:nvPicPr>
          <p:cNvPr id="12" name="Picture 5" descr="C:\Users\Rasiel2\Pictures\1단원\반구대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6" y="3933056"/>
            <a:ext cx="5354116" cy="2919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텍스트 개체 틀 5"/>
          <p:cNvSpPr txBox="1">
            <a:spLocks/>
          </p:cNvSpPr>
          <p:nvPr/>
        </p:nvSpPr>
        <p:spPr>
          <a:xfrm>
            <a:off x="5627885" y="3687785"/>
            <a:ext cx="2977852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r>
              <a:rPr lang="ko-KR" altLang="en-US" dirty="0"/>
              <a:t>▼ 울산 </a:t>
            </a:r>
            <a:r>
              <a:rPr lang="ko-KR" altLang="en-US" dirty="0" err="1"/>
              <a:t>반구대</a:t>
            </a:r>
            <a:r>
              <a:rPr lang="ko-KR" altLang="en-US" dirty="0"/>
              <a:t> 바위그림 전경</a:t>
            </a:r>
            <a:endParaRPr lang="en-US" altLang="ko-KR" dirty="0"/>
          </a:p>
        </p:txBody>
      </p:sp>
      <p:grpSp>
        <p:nvGrpSpPr>
          <p:cNvPr id="3" name="그룹 2"/>
          <p:cNvGrpSpPr/>
          <p:nvPr/>
        </p:nvGrpSpPr>
        <p:grpSpPr>
          <a:xfrm>
            <a:off x="-258420" y="3262739"/>
            <a:ext cx="5886305" cy="3595261"/>
            <a:chOff x="-337691" y="3401765"/>
            <a:chExt cx="5472090" cy="334226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961390" y="3489509"/>
              <a:ext cx="3086313" cy="3127903"/>
            </a:xfrm>
            <a:prstGeom prst="ellipse">
              <a:avLst/>
            </a:prstGeom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" name="Picture 2" descr="E:\새 폴더\이미지 파일\돋보기.png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337691" y="3401765"/>
              <a:ext cx="5472090" cy="3342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24129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만주와 한반도에서 초기에 널리 사용된 청동기로 비파 모양을 닮았다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5113" indent="-265113"/>
            <a:r>
              <a:rPr lang="ko-KR" altLang="en-US" dirty="0"/>
              <a:t>우리나라의 청동기 문화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4794162" y="5010035"/>
            <a:ext cx="3626507" cy="885825"/>
          </a:xfrm>
        </p:spPr>
        <p:txBody>
          <a:bodyPr/>
          <a:lstStyle/>
          <a:p>
            <a:pPr algn="r"/>
            <a:r>
              <a:rPr lang="ko-KR" altLang="en-US" sz="4000" dirty="0" err="1" smtClean="0"/>
              <a:t>비파형</a:t>
            </a:r>
            <a:r>
              <a:rPr lang="ko-KR" altLang="en-US" sz="4000" dirty="0" smtClean="0"/>
              <a:t> 동검</a:t>
            </a:r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4793572" y="5039612"/>
            <a:ext cx="3627097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8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청동기 시대에 정복 전쟁이 치열해지면서 출현한 여러 부족을 통합한 지배자를 말한다</a:t>
            </a:r>
            <a:r>
              <a:rPr lang="en-US" altLang="ko-KR" b="1" spc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5113" indent="-265113"/>
            <a:r>
              <a:rPr lang="ko-KR" altLang="en-US" dirty="0"/>
              <a:t>우리나라의 청동기 문화</a:t>
            </a:r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8"/>
          </p:nvPr>
        </p:nvSpPr>
        <p:spPr>
          <a:xfrm>
            <a:off x="4794162" y="5010035"/>
            <a:ext cx="3626507" cy="885825"/>
          </a:xfrm>
        </p:spPr>
        <p:txBody>
          <a:bodyPr/>
          <a:lstStyle/>
          <a:p>
            <a:pPr algn="r"/>
            <a:r>
              <a:rPr lang="ko-KR" altLang="en-US" sz="4000" dirty="0" smtClean="0"/>
              <a:t>군장</a:t>
            </a:r>
            <a:endParaRPr lang="ko-KR" altLang="en-US" sz="4000" dirty="0"/>
          </a:p>
        </p:txBody>
      </p:sp>
      <p:sp>
        <p:nvSpPr>
          <p:cNvPr id="13" name="직사각형 12"/>
          <p:cNvSpPr/>
          <p:nvPr/>
        </p:nvSpPr>
        <p:spPr>
          <a:xfrm>
            <a:off x="4793572" y="5039612"/>
            <a:ext cx="3627097" cy="91081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31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2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274</ep:Words>
  <ep:PresentationFormat>화면 슬라이드 쇼(4:3)</ep:PresentationFormat>
  <ep:Paragraphs>68</ep:Paragraphs>
  <ep:Slides>11</ep:Slides>
  <ep:Notes>1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ep:HeadingPairs>
  <ep:TitlesOfParts>
    <vt:vector size="12" baseType="lpstr">
      <vt:lpstr>2_내지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2012-06-13T05:34:46.000</dcterms:created>
  <dc:creator>Rasiel2</dc:creator>
  <cp:lastModifiedBy>admins</cp:lastModifiedBy>
  <dcterms:modified xsi:type="dcterms:W3CDTF">2020-04-03T06:33:58.462</dcterms:modified>
  <cp:revision>36</cp:revision>
  <dc:title>PowerPoint 프레젠테이션</dc:title>
  <cp:version/>
</cp:coreProperties>
</file>