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858" r:id="rId1"/>
  </p:sldMasterIdLst>
  <p:notesMasterIdLst>
    <p:notesMasterId r:id="rId7"/>
  </p:notesMasterIdLst>
  <p:sldIdLst>
    <p:sldId id="263" r:id="rId2"/>
    <p:sldId id="268" r:id="rId3"/>
    <p:sldId id="265" r:id="rId4"/>
    <p:sldId id="266" r:id="rId5"/>
    <p:sldId id="269" r:id="rId6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ECFF"/>
    <a:srgbClr val="E5F5FF"/>
    <a:srgbClr val="E1EEFF"/>
    <a:srgbClr val="CDE2FF"/>
    <a:srgbClr val="DDECFF"/>
    <a:srgbClr val="DDF6FF"/>
    <a:srgbClr val="FFE697"/>
    <a:srgbClr val="FFCC00"/>
    <a:srgbClr val="F5B80B"/>
    <a:srgbClr val="3406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2" d="100"/>
          <a:sy n="82" d="100"/>
        </p:scale>
        <p:origin x="-3132" y="-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6CD89F-97E5-4D71-A63E-49E7B3A3A6E0}" type="datetimeFigureOut">
              <a:rPr lang="ko-KR" altLang="en-US" smtClean="0"/>
              <a:t>17-12-01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29E91D-6705-4E22-815C-E33AD00EE2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892052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baseline="0" dirty="0" smtClean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29E91D-6705-4E22-815C-E33AD00EE266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880124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29E91D-6705-4E22-815C-E33AD00EE266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009337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29E91D-6705-4E22-815C-E33AD00EE266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654486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29E91D-6705-4E22-815C-E33AD00EE266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654486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대각선 방향의 모서리가 둥근 사각형 6"/>
          <p:cNvSpPr/>
          <p:nvPr userDrawn="1"/>
        </p:nvSpPr>
        <p:spPr>
          <a:xfrm>
            <a:off x="160760" y="260648"/>
            <a:ext cx="8803728" cy="6408712"/>
          </a:xfrm>
          <a:prstGeom prst="round2DiagRect">
            <a:avLst/>
          </a:prstGeom>
          <a:solidFill>
            <a:srgbClr val="E1E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대각선 방향의 모서리가 둥근 사각형 16"/>
          <p:cNvSpPr/>
          <p:nvPr userDrawn="1"/>
        </p:nvSpPr>
        <p:spPr>
          <a:xfrm>
            <a:off x="395537" y="548680"/>
            <a:ext cx="8280920" cy="5832648"/>
          </a:xfrm>
          <a:prstGeom prst="round2DiagRect">
            <a:avLst/>
          </a:prstGeom>
          <a:solidFill>
            <a:srgbClr val="CCECFF"/>
          </a:solidFill>
          <a:ln w="69850"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A0D3E-1458-4839-9F6A-BC89409FE4DD}" type="datetimeFigureOut">
              <a:rPr lang="ko-KR" altLang="en-US" smtClean="0"/>
              <a:t>17-12-01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8B03B-2062-4FE9-884B-45070D27EA36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3" name="직사각형 2"/>
          <p:cNvSpPr/>
          <p:nvPr userDrawn="1"/>
        </p:nvSpPr>
        <p:spPr>
          <a:xfrm>
            <a:off x="179512" y="260648"/>
            <a:ext cx="8712968" cy="6264696"/>
          </a:xfrm>
          <a:prstGeom prst="rect">
            <a:avLst/>
          </a:prstGeom>
          <a:solidFill>
            <a:schemeClr val="bg1"/>
          </a:solidFill>
          <a:ln w="66675">
            <a:solidFill>
              <a:srgbClr val="E5F5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A0D3E-1458-4839-9F6A-BC89409FE4DD}" type="datetimeFigureOut">
              <a:rPr lang="ko-KR" altLang="en-US" smtClean="0"/>
              <a:t>17-12-01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8B03B-2062-4FE9-884B-45070D27EA36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A0D3E-1458-4839-9F6A-BC89409FE4DD}" type="datetimeFigureOut">
              <a:rPr lang="ko-KR" altLang="en-US" smtClean="0"/>
              <a:t>17-12-01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8B03B-2062-4FE9-884B-45070D27EA36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A0D3E-1458-4839-9F6A-BC89409FE4DD}" type="datetimeFigureOut">
              <a:rPr lang="ko-KR" altLang="en-US" smtClean="0"/>
              <a:t>17-12-01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8B03B-2062-4FE9-884B-45070D27EA36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34A0D3E-1458-4839-9F6A-BC89409FE4DD}" type="datetimeFigureOut">
              <a:rPr lang="ko-KR" altLang="en-US" smtClean="0"/>
              <a:t>17-12-01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FA8B03B-2062-4FE9-884B-45070D27EA36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9" name="대각선 방향의 모서리가 둥근 사각형 8"/>
          <p:cNvSpPr/>
          <p:nvPr userDrawn="1"/>
        </p:nvSpPr>
        <p:spPr>
          <a:xfrm>
            <a:off x="323528" y="404664"/>
            <a:ext cx="8352928" cy="6048672"/>
          </a:xfrm>
          <a:prstGeom prst="round2Diag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9" r:id="rId1"/>
    <p:sldLayoutId id="2147483860" r:id="rId2"/>
    <p:sldLayoutId id="2147483862" r:id="rId3"/>
    <p:sldLayoutId id="2147483863" r:id="rId4"/>
    <p:sldLayoutId id="2147483868" r:id="rId5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latinLnBrk="1" hangingPunct="1">
        <a:defRPr>
          <a:solidFill>
            <a:schemeClr val="tx2"/>
          </a:solidFill>
        </a:defRPr>
      </a:lvl2pPr>
      <a:lvl3pPr eaLnBrk="1" latinLnBrk="1" hangingPunct="1">
        <a:defRPr>
          <a:solidFill>
            <a:schemeClr val="tx2"/>
          </a:solidFill>
        </a:defRPr>
      </a:lvl3pPr>
      <a:lvl4pPr eaLnBrk="1" latinLnBrk="1" hangingPunct="1">
        <a:defRPr>
          <a:solidFill>
            <a:schemeClr val="tx2"/>
          </a:solidFill>
        </a:defRPr>
      </a:lvl4pPr>
      <a:lvl5pPr eaLnBrk="1" latinLnBrk="1" hangingPunct="1">
        <a:defRPr>
          <a:solidFill>
            <a:schemeClr val="tx2"/>
          </a:solidFill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1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1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1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1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1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1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1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1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1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/>
          <p:cNvGrpSpPr/>
          <p:nvPr/>
        </p:nvGrpSpPr>
        <p:grpSpPr>
          <a:xfrm>
            <a:off x="1406261" y="1988840"/>
            <a:ext cx="6336704" cy="2376264"/>
            <a:chOff x="1455082" y="1844824"/>
            <a:chExt cx="5349166" cy="2376264"/>
          </a:xfrm>
        </p:grpSpPr>
        <p:sp>
          <p:nvSpPr>
            <p:cNvPr id="6" name="TextBox 5"/>
            <p:cNvSpPr txBox="1"/>
            <p:nvPr/>
          </p:nvSpPr>
          <p:spPr>
            <a:xfrm>
              <a:off x="3096303" y="1844824"/>
              <a:ext cx="22322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800" b="1" dirty="0" smtClean="0">
                  <a:solidFill>
                    <a:schemeClr val="accent1">
                      <a:lumMod val="40000"/>
                      <a:lumOff val="60000"/>
                    </a:schemeClr>
                  </a:solidFill>
                  <a:latin typeface="+mj-ea"/>
                  <a:ea typeface="+mj-ea"/>
                </a:rPr>
                <a:t>[Lesson 1]</a:t>
              </a: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455082" y="2282096"/>
              <a:ext cx="5349166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6000" dirty="0">
                  <a:solidFill>
                    <a:schemeClr val="bg2">
                      <a:lumMod val="25000"/>
                    </a:schemeClr>
                  </a:solidFill>
                  <a:latin typeface="+mj-lt"/>
                  <a:ea typeface="+mj-ea"/>
                </a:rPr>
                <a:t>My Happy</a:t>
              </a:r>
            </a:p>
            <a:p>
              <a:pPr algn="ctr"/>
              <a:r>
                <a:rPr lang="en-US" altLang="ko-KR" sz="6000" dirty="0">
                  <a:solidFill>
                    <a:schemeClr val="bg2">
                      <a:lumMod val="25000"/>
                    </a:schemeClr>
                  </a:solidFill>
                  <a:latin typeface="+mj-lt"/>
                  <a:ea typeface="+mj-ea"/>
                </a:rPr>
                <a:t>Everyday Life</a:t>
              </a:r>
              <a:endParaRPr lang="ko-KR" altLang="en-US" sz="6000" dirty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13351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394371" y="401151"/>
            <a:ext cx="8359853" cy="2697410"/>
            <a:chOff x="394371" y="401151"/>
            <a:chExt cx="8359853" cy="2697410"/>
          </a:xfrm>
        </p:grpSpPr>
        <p:sp>
          <p:nvSpPr>
            <p:cNvPr id="27" name="Rectangle 11"/>
            <p:cNvSpPr/>
            <p:nvPr/>
          </p:nvSpPr>
          <p:spPr>
            <a:xfrm>
              <a:off x="467545" y="607204"/>
              <a:ext cx="8136904" cy="249135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6350">
              <a:noFill/>
            </a:ln>
            <a:effectLst>
              <a:outerShdw blurRad="101600" dist="50800" dir="5400000" algn="t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44500" lvl="0" indent="-444500">
                <a:buFont typeface="Wingdings" pitchFamily="2" charset="2"/>
                <a:buChar char="Ø"/>
              </a:pPr>
              <a:r>
                <a:rPr lang="ko-KR" altLang="en-US" sz="3600" b="1" dirty="0" smtClean="0">
                  <a:solidFill>
                    <a:prstClr val="black"/>
                  </a:solidFill>
                  <a:latin typeface="맑은 고딕" pitchFamily="50" charset="-127"/>
                  <a:ea typeface="맑은 고딕" pitchFamily="50" charset="-127"/>
                </a:rPr>
                <a:t>여가 활동 묻기</a:t>
              </a:r>
              <a:endParaRPr lang="en-US" altLang="ko-KR" sz="3600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 marL="447675" lvl="0" indent="-447675"/>
              <a:r>
                <a:rPr lang="en-US" altLang="ko-KR" sz="3600" b="1" dirty="0" smtClean="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rPr>
                <a:t>   What</a:t>
              </a:r>
              <a:r>
                <a:rPr lang="ko-KR" altLang="en-US" sz="3600" b="1" dirty="0" smtClean="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rPr>
                <a:t> </a:t>
              </a:r>
              <a:r>
                <a:rPr lang="en-US" altLang="ko-KR" sz="3600" b="1" dirty="0" smtClean="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rPr>
                <a:t>do you usually do in your free time?</a:t>
              </a:r>
            </a:p>
          </p:txBody>
        </p:sp>
        <p:pic>
          <p:nvPicPr>
            <p:cNvPr id="28" name="Picture 2" descr="C:\Users\Administrator\Desktop\Pushpin Dev\Assets\pushpinLeft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 rot="1435684">
              <a:off x="394371" y="410896"/>
              <a:ext cx="456202" cy="446000"/>
            </a:xfrm>
            <a:prstGeom prst="rect">
              <a:avLst/>
            </a:prstGeom>
            <a:noFill/>
          </p:spPr>
        </p:pic>
        <p:pic>
          <p:nvPicPr>
            <p:cNvPr id="29" name="Picture 2" descr="C:\Users\Administrator\Desktop\Pushpin Dev\Assets\pushpinLeft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 rot="4096196">
              <a:off x="8303840" y="396059"/>
              <a:ext cx="445292" cy="455476"/>
            </a:xfrm>
            <a:prstGeom prst="rect">
              <a:avLst/>
            </a:prstGeom>
            <a:noFill/>
          </p:spPr>
        </p:pic>
      </p:grpSp>
      <p:sp>
        <p:nvSpPr>
          <p:cNvPr id="5" name="직사각형 4"/>
          <p:cNvSpPr/>
          <p:nvPr/>
        </p:nvSpPr>
        <p:spPr>
          <a:xfrm>
            <a:off x="323528" y="3394735"/>
            <a:ext cx="8496944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31825" indent="-631825" fontAlgn="base" latinLnBrk="0"/>
            <a:r>
              <a:rPr lang="en-US" altLang="ko-KR" sz="4400" b="1" spc="-100" dirty="0">
                <a:latin typeface="Franklin Gothic Medium" pitchFamily="34" charset="0"/>
                <a:ea typeface="SimHei" pitchFamily="49" charset="-122"/>
                <a:cs typeface="Arial Unicode MS" pitchFamily="50" charset="-127"/>
              </a:rPr>
              <a:t>A: </a:t>
            </a:r>
            <a:r>
              <a:rPr lang="en-US" altLang="ko-KR" sz="4400" b="1" spc="-100" dirty="0" smtClean="0">
                <a:solidFill>
                  <a:schemeClr val="accent2"/>
                </a:solidFill>
                <a:latin typeface="Franklin Gothic Medium" pitchFamily="34" charset="0"/>
                <a:ea typeface="SimHei" pitchFamily="49" charset="-122"/>
                <a:cs typeface="Arial Unicode MS" pitchFamily="50" charset="-127"/>
              </a:rPr>
              <a:t>What </a:t>
            </a:r>
            <a:r>
              <a:rPr lang="en-US" altLang="ko-KR" sz="4400" b="1" spc="-100" dirty="0">
                <a:solidFill>
                  <a:schemeClr val="accent2"/>
                </a:solidFill>
                <a:latin typeface="Franklin Gothic Medium" pitchFamily="34" charset="0"/>
                <a:ea typeface="SimHei" pitchFamily="49" charset="-122"/>
                <a:cs typeface="Arial Unicode MS" pitchFamily="50" charset="-127"/>
              </a:rPr>
              <a:t>do you usually do in </a:t>
            </a:r>
            <a:r>
              <a:rPr lang="en-US" altLang="ko-KR" sz="4400" b="1" spc="-100" dirty="0" smtClean="0">
                <a:solidFill>
                  <a:schemeClr val="accent2"/>
                </a:solidFill>
                <a:latin typeface="Franklin Gothic Medium" pitchFamily="34" charset="0"/>
                <a:ea typeface="SimHei" pitchFamily="49" charset="-122"/>
                <a:cs typeface="Arial Unicode MS" pitchFamily="50" charset="-127"/>
              </a:rPr>
              <a:t>your free </a:t>
            </a:r>
            <a:r>
              <a:rPr lang="en-US" altLang="ko-KR" sz="4400" b="1" spc="-100" dirty="0">
                <a:solidFill>
                  <a:schemeClr val="accent2"/>
                </a:solidFill>
                <a:latin typeface="Franklin Gothic Medium" pitchFamily="34" charset="0"/>
                <a:ea typeface="SimHei" pitchFamily="49" charset="-122"/>
                <a:cs typeface="Arial Unicode MS" pitchFamily="50" charset="-127"/>
              </a:rPr>
              <a:t>time</a:t>
            </a:r>
            <a:r>
              <a:rPr lang="en-US" altLang="ko-KR" sz="4400" b="1" spc="-100" dirty="0" smtClean="0">
                <a:solidFill>
                  <a:schemeClr val="accent2"/>
                </a:solidFill>
                <a:latin typeface="Franklin Gothic Medium" pitchFamily="34" charset="0"/>
                <a:ea typeface="SimHei" pitchFamily="49" charset="-122"/>
                <a:cs typeface="Arial Unicode MS" pitchFamily="50" charset="-127"/>
              </a:rPr>
              <a:t>?</a:t>
            </a:r>
          </a:p>
          <a:p>
            <a:pPr marL="631825" indent="-631825" fontAlgn="base" latinLnBrk="0"/>
            <a:r>
              <a:rPr lang="en-US" altLang="ko-KR" sz="4400" b="1" spc="-100" dirty="0" smtClean="0">
                <a:latin typeface="Franklin Gothic Medium" pitchFamily="34" charset="0"/>
                <a:ea typeface="SimHei" pitchFamily="49" charset="-122"/>
                <a:cs typeface="Arial Unicode MS" pitchFamily="50" charset="-127"/>
              </a:rPr>
              <a:t>B</a:t>
            </a:r>
            <a:r>
              <a:rPr lang="en-US" altLang="ko-KR" sz="4400" b="1" spc="-100" dirty="0">
                <a:latin typeface="Franklin Gothic Medium" pitchFamily="34" charset="0"/>
                <a:ea typeface="SimHei" pitchFamily="49" charset="-122"/>
                <a:cs typeface="Arial Unicode MS" pitchFamily="50" charset="-127"/>
              </a:rPr>
              <a:t>: I go to the library and read books.</a:t>
            </a:r>
            <a:endParaRPr lang="ko-KR" altLang="en-US" sz="4400" b="1" spc="-100" dirty="0" smtClean="0">
              <a:latin typeface="Franklin Gothic Medium" pitchFamily="34" charset="0"/>
              <a:ea typeface="HY강M" pitchFamily="18" charset="-127"/>
              <a:cs typeface="Arial Unicode MS" pitchFamily="50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921416" y="3573016"/>
            <a:ext cx="1418336" cy="504056"/>
          </a:xfrm>
          <a:prstGeom prst="rect">
            <a:avLst/>
          </a:prstGeom>
          <a:solidFill>
            <a:srgbClr val="CCE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971600" y="4204536"/>
            <a:ext cx="2160240" cy="504056"/>
          </a:xfrm>
          <a:prstGeom prst="rect">
            <a:avLst/>
          </a:prstGeom>
          <a:solidFill>
            <a:srgbClr val="CCE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80454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323528" y="3356992"/>
            <a:ext cx="8532948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12788" indent="-712788"/>
            <a:r>
              <a:rPr lang="en-US" altLang="ko-KR" sz="4400" b="1" dirty="0" smtClean="0">
                <a:latin typeface="Franklin Gothic Medium" pitchFamily="34" charset="0"/>
                <a:ea typeface="+mj-ea"/>
              </a:rPr>
              <a:t>A: </a:t>
            </a:r>
            <a:r>
              <a:rPr lang="en-US" altLang="ko-KR" sz="4400" b="1" dirty="0">
                <a:solidFill>
                  <a:schemeClr val="accent2"/>
                </a:solidFill>
                <a:latin typeface="Franklin Gothic Medium" pitchFamily="34" charset="0"/>
                <a:ea typeface="+mj-ea"/>
              </a:rPr>
              <a:t>What kind of </a:t>
            </a:r>
            <a:r>
              <a:rPr lang="en-US" altLang="ko-KR" sz="4400" b="1" dirty="0">
                <a:latin typeface="Franklin Gothic Medium" pitchFamily="34" charset="0"/>
                <a:ea typeface="+mj-ea"/>
              </a:rPr>
              <a:t>cookies</a:t>
            </a:r>
            <a:r>
              <a:rPr lang="en-US" altLang="ko-KR" sz="4400" b="1" dirty="0">
                <a:solidFill>
                  <a:schemeClr val="accent2"/>
                </a:solidFill>
                <a:latin typeface="Franklin Gothic Medium" pitchFamily="34" charset="0"/>
                <a:ea typeface="+mj-ea"/>
              </a:rPr>
              <a:t> do you </a:t>
            </a:r>
            <a:r>
              <a:rPr lang="en-US" altLang="ko-KR" sz="4400" b="1" dirty="0">
                <a:latin typeface="Franklin Gothic Medium" pitchFamily="34" charset="0"/>
                <a:ea typeface="+mj-ea"/>
              </a:rPr>
              <a:t>make</a:t>
            </a:r>
            <a:r>
              <a:rPr lang="en-US" altLang="ko-KR" sz="4400" b="1" dirty="0" smtClean="0">
                <a:solidFill>
                  <a:schemeClr val="accent2"/>
                </a:solidFill>
                <a:latin typeface="Franklin Gothic Medium" pitchFamily="34" charset="0"/>
                <a:ea typeface="+mj-ea"/>
              </a:rPr>
              <a:t>?</a:t>
            </a:r>
          </a:p>
          <a:p>
            <a:pPr marL="712788" indent="-712788"/>
            <a:r>
              <a:rPr lang="en-US" altLang="ko-KR" sz="4400" b="1" dirty="0" smtClean="0">
                <a:latin typeface="Franklin Gothic Medium" pitchFamily="34" charset="0"/>
                <a:ea typeface="+mj-ea"/>
              </a:rPr>
              <a:t>B</a:t>
            </a:r>
            <a:r>
              <a:rPr lang="en-US" altLang="ko-KR" sz="4400" b="1" dirty="0">
                <a:latin typeface="Franklin Gothic Medium" pitchFamily="34" charset="0"/>
                <a:ea typeface="+mj-ea"/>
              </a:rPr>
              <a:t>: I usually make strawberry </a:t>
            </a:r>
            <a:r>
              <a:rPr lang="en-US" altLang="ko-KR" sz="4400" b="1" dirty="0" smtClean="0">
                <a:latin typeface="Franklin Gothic Medium" pitchFamily="34" charset="0"/>
                <a:ea typeface="+mj-ea"/>
              </a:rPr>
              <a:t>cookies.</a:t>
            </a:r>
          </a:p>
        </p:txBody>
      </p:sp>
      <p:grpSp>
        <p:nvGrpSpPr>
          <p:cNvPr id="25" name="그룹 24"/>
          <p:cNvGrpSpPr/>
          <p:nvPr/>
        </p:nvGrpSpPr>
        <p:grpSpPr>
          <a:xfrm>
            <a:off x="394371" y="401151"/>
            <a:ext cx="8359853" cy="1947729"/>
            <a:chOff x="394371" y="401151"/>
            <a:chExt cx="8359853" cy="1947729"/>
          </a:xfrm>
        </p:grpSpPr>
        <p:sp>
          <p:nvSpPr>
            <p:cNvPr id="26" name="Rectangle 11"/>
            <p:cNvSpPr/>
            <p:nvPr/>
          </p:nvSpPr>
          <p:spPr>
            <a:xfrm>
              <a:off x="467544" y="607204"/>
              <a:ext cx="8136903" cy="174167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6350">
              <a:noFill/>
            </a:ln>
            <a:effectLst>
              <a:outerShdw blurRad="101600" dist="50800" dir="5400000" algn="t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44500" indent="-444500">
                <a:buFont typeface="Wingdings" pitchFamily="2" charset="2"/>
                <a:buChar char="Ø"/>
              </a:pPr>
              <a:r>
                <a:rPr lang="ko-KR" altLang="en-US" sz="3600" b="1" dirty="0" smtClean="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rPr>
                <a:t>정보</a:t>
              </a:r>
              <a:r>
                <a:rPr lang="en-US" altLang="ko-KR" sz="3600" b="1" dirty="0" smtClean="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rPr>
                <a:t> </a:t>
              </a:r>
              <a:r>
                <a:rPr lang="ko-KR" altLang="en-US" sz="3600" b="1" dirty="0" smtClean="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rPr>
                <a:t>묻</a:t>
              </a:r>
              <a:r>
                <a:rPr lang="ko-KR" altLang="en-US" sz="3600" b="1" dirty="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rPr>
                <a:t>기</a:t>
              </a:r>
              <a:endParaRPr lang="ko-KR" altLang="en-US" sz="3600" b="1" dirty="0">
                <a:solidFill>
                  <a:schemeClr val="tx1"/>
                </a:solidFill>
              </a:endParaRPr>
            </a:p>
            <a:p>
              <a:pPr marL="447675"/>
              <a:r>
                <a:rPr lang="en-US" altLang="ko-KR" sz="3600" b="1" dirty="0">
                  <a:solidFill>
                    <a:schemeClr val="tx1"/>
                  </a:solidFill>
                </a:rPr>
                <a:t>What </a:t>
              </a:r>
              <a:r>
                <a:rPr lang="en-US" altLang="ko-KR" sz="3600" b="1" dirty="0" smtClean="0">
                  <a:solidFill>
                    <a:schemeClr val="tx1"/>
                  </a:solidFill>
                </a:rPr>
                <a:t>kind of ~ do you …?</a:t>
              </a:r>
              <a:endParaRPr lang="en-US" altLang="ko-KR" sz="3600" b="1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pic>
          <p:nvPicPr>
            <p:cNvPr id="27" name="Picture 2" descr="C:\Users\Administrator\Desktop\Pushpin Dev\Assets\pushpinLeft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 rot="1435684">
              <a:off x="394371" y="410896"/>
              <a:ext cx="456202" cy="446000"/>
            </a:xfrm>
            <a:prstGeom prst="rect">
              <a:avLst/>
            </a:prstGeom>
            <a:noFill/>
          </p:spPr>
        </p:pic>
        <p:pic>
          <p:nvPicPr>
            <p:cNvPr id="28" name="Picture 2" descr="C:\Users\Administrator\Desktop\Pushpin Dev\Assets\pushpinLeft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 rot="4096196">
              <a:off x="8303840" y="396059"/>
              <a:ext cx="445292" cy="455476"/>
            </a:xfrm>
            <a:prstGeom prst="rect">
              <a:avLst/>
            </a:prstGeom>
            <a:noFill/>
          </p:spPr>
        </p:pic>
      </p:grpSp>
      <p:sp>
        <p:nvSpPr>
          <p:cNvPr id="7" name="직사각형 6"/>
          <p:cNvSpPr/>
          <p:nvPr/>
        </p:nvSpPr>
        <p:spPr>
          <a:xfrm>
            <a:off x="2411760" y="3501008"/>
            <a:ext cx="1152128" cy="504056"/>
          </a:xfrm>
          <a:prstGeom prst="rect">
            <a:avLst/>
          </a:prstGeom>
          <a:solidFill>
            <a:srgbClr val="CCE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4614610" y="4869160"/>
            <a:ext cx="2621686" cy="576064"/>
          </a:xfrm>
          <a:prstGeom prst="rect">
            <a:avLst/>
          </a:prstGeom>
          <a:solidFill>
            <a:srgbClr val="CCE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22000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251520" y="1196752"/>
            <a:ext cx="8712968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27063" indent="-627063"/>
            <a:r>
              <a:rPr lang="en-US" altLang="ko-KR" sz="4400" dirty="0">
                <a:latin typeface="Franklin Gothic Medium" panose="020B0603020102020204" pitchFamily="34" charset="0"/>
              </a:rPr>
              <a:t>B: </a:t>
            </a:r>
            <a:r>
              <a:rPr lang="en-US" altLang="ko-KR" sz="4400" dirty="0" err="1">
                <a:latin typeface="Franklin Gothic Medium" panose="020B0603020102020204" pitchFamily="34" charset="0"/>
              </a:rPr>
              <a:t>Subin</a:t>
            </a:r>
            <a:r>
              <a:rPr lang="en-US" altLang="ko-KR" sz="4400" dirty="0">
                <a:latin typeface="Franklin Gothic Medium" panose="020B0603020102020204" pitchFamily="34" charset="0"/>
              </a:rPr>
              <a:t>, </a:t>
            </a:r>
            <a:r>
              <a:rPr lang="en-US" altLang="ko-KR" sz="4400" dirty="0">
                <a:solidFill>
                  <a:schemeClr val="accent5"/>
                </a:solidFill>
                <a:latin typeface="Franklin Gothic Medium" panose="020B0603020102020204" pitchFamily="34" charset="0"/>
              </a:rPr>
              <a:t>what</a:t>
            </a:r>
            <a:r>
              <a:rPr lang="en-US" altLang="ko-KR" sz="4400" dirty="0">
                <a:latin typeface="Franklin Gothic Medium" panose="020B0603020102020204" pitchFamily="34" charset="0"/>
              </a:rPr>
              <a:t> do you usually do in your </a:t>
            </a:r>
            <a:r>
              <a:rPr lang="en-US" altLang="ko-KR" sz="4400" dirty="0" smtClean="0">
                <a:latin typeface="Franklin Gothic Medium" panose="020B0603020102020204" pitchFamily="34" charset="0"/>
              </a:rPr>
              <a:t>free time</a:t>
            </a:r>
            <a:r>
              <a:rPr lang="en-US" altLang="ko-KR" sz="4400" dirty="0">
                <a:latin typeface="Franklin Gothic Medium" panose="020B0603020102020204" pitchFamily="34" charset="0"/>
              </a:rPr>
              <a:t>?</a:t>
            </a:r>
          </a:p>
          <a:p>
            <a:pPr marL="627063" indent="-627063"/>
            <a:r>
              <a:rPr lang="en-US" altLang="ko-KR" sz="4400" dirty="0">
                <a:latin typeface="Franklin Gothic Medium" panose="020B0603020102020204" pitchFamily="34" charset="0"/>
              </a:rPr>
              <a:t>G: I exercise outside.</a:t>
            </a:r>
          </a:p>
          <a:p>
            <a:pPr marL="627063" indent="-627063"/>
            <a:r>
              <a:rPr lang="en-US" altLang="ko-KR" sz="4400" dirty="0">
                <a:latin typeface="Franklin Gothic Medium" panose="020B0603020102020204" pitchFamily="34" charset="0"/>
              </a:rPr>
              <a:t>B: What </a:t>
            </a:r>
            <a:r>
              <a:rPr lang="en-US" altLang="ko-KR" sz="4400" dirty="0">
                <a:solidFill>
                  <a:schemeClr val="accent5"/>
                </a:solidFill>
                <a:latin typeface="Franklin Gothic Medium" panose="020B0603020102020204" pitchFamily="34" charset="0"/>
              </a:rPr>
              <a:t>kind</a:t>
            </a:r>
            <a:r>
              <a:rPr lang="en-US" altLang="ko-KR" sz="4400" dirty="0">
                <a:latin typeface="Franklin Gothic Medium" panose="020B0603020102020204" pitchFamily="34" charset="0"/>
              </a:rPr>
              <a:t> of exercise do you do?</a:t>
            </a:r>
          </a:p>
          <a:p>
            <a:pPr marL="627063" indent="-627063"/>
            <a:r>
              <a:rPr lang="en-US" altLang="ko-KR" sz="4400" dirty="0">
                <a:latin typeface="Franklin Gothic Medium" panose="020B0603020102020204" pitchFamily="34" charset="0"/>
              </a:rPr>
              <a:t>G: I play </a:t>
            </a:r>
            <a:r>
              <a:rPr lang="en-US" altLang="ko-KR" sz="4400" dirty="0">
                <a:solidFill>
                  <a:schemeClr val="accent5"/>
                </a:solidFill>
                <a:latin typeface="Franklin Gothic Medium" panose="020B0603020102020204" pitchFamily="34" charset="0"/>
              </a:rPr>
              <a:t>badminton</a:t>
            </a:r>
            <a:r>
              <a:rPr lang="en-US" altLang="ko-KR" sz="4400" dirty="0">
                <a:latin typeface="Franklin Gothic Medium" panose="020B0603020102020204" pitchFamily="34" charset="0"/>
              </a:rPr>
              <a:t> with </a:t>
            </a:r>
            <a:r>
              <a:rPr lang="en-US" altLang="ko-KR" sz="4400" dirty="0" smtClean="0">
                <a:latin typeface="Franklin Gothic Medium" panose="020B0603020102020204" pitchFamily="34" charset="0"/>
              </a:rPr>
              <a:t>my brother</a:t>
            </a:r>
            <a:r>
              <a:rPr lang="en-US" altLang="ko-KR" sz="4400" dirty="0">
                <a:latin typeface="Franklin Gothic Medium" panose="020B0603020102020204" pitchFamily="34" charset="0"/>
              </a:rPr>
              <a:t>. </a:t>
            </a:r>
            <a:r>
              <a:rPr lang="en-US" altLang="ko-KR" sz="4400" dirty="0" smtClean="0">
                <a:latin typeface="Franklin Gothic Medium" panose="020B0603020102020204" pitchFamily="34" charset="0"/>
              </a:rPr>
              <a:t>I’m on the school’s </a:t>
            </a:r>
            <a:r>
              <a:rPr lang="en-US" altLang="ko-KR" sz="4400" dirty="0">
                <a:latin typeface="Franklin Gothic Medium" panose="020B0603020102020204" pitchFamily="34" charset="0"/>
              </a:rPr>
              <a:t>badminton team. What do </a:t>
            </a:r>
            <a:r>
              <a:rPr lang="en-US" altLang="ko-KR" sz="4400" dirty="0" smtClean="0">
                <a:latin typeface="Franklin Gothic Medium" panose="020B0603020102020204" pitchFamily="34" charset="0"/>
              </a:rPr>
              <a:t>you usually </a:t>
            </a:r>
            <a:r>
              <a:rPr lang="en-US" altLang="ko-KR" sz="4400" dirty="0">
                <a:latin typeface="Franklin Gothic Medium" panose="020B0603020102020204" pitchFamily="34" charset="0"/>
              </a:rPr>
              <a:t>do in your </a:t>
            </a:r>
            <a:r>
              <a:rPr lang="en-US" altLang="ko-KR" sz="4400" dirty="0">
                <a:solidFill>
                  <a:schemeClr val="accent5"/>
                </a:solidFill>
                <a:latin typeface="Franklin Gothic Medium" panose="020B0603020102020204" pitchFamily="34" charset="0"/>
              </a:rPr>
              <a:t>free</a:t>
            </a:r>
            <a:r>
              <a:rPr lang="en-US" altLang="ko-KR" sz="4400" dirty="0">
                <a:latin typeface="Franklin Gothic Medium" panose="020B0603020102020204" pitchFamily="34" charset="0"/>
              </a:rPr>
              <a:t> </a:t>
            </a:r>
            <a:r>
              <a:rPr lang="en-US" altLang="ko-KR" sz="4400" dirty="0">
                <a:solidFill>
                  <a:schemeClr val="accent5"/>
                </a:solidFill>
                <a:latin typeface="Franklin Gothic Medium" panose="020B0603020102020204" pitchFamily="34" charset="0"/>
              </a:rPr>
              <a:t>time</a:t>
            </a:r>
            <a:r>
              <a:rPr lang="en-US" altLang="ko-KR" sz="4400" dirty="0">
                <a:latin typeface="Franklin Gothic Medium" panose="020B0603020102020204" pitchFamily="34" charset="0"/>
              </a:rPr>
              <a:t>, Andy?</a:t>
            </a:r>
            <a:endParaRPr lang="en-US" altLang="ko-KR" sz="4400" spc="-100" dirty="0">
              <a:latin typeface="Franklin Gothic Medium" panose="020B0603020102020204" pitchFamily="34" charset="0"/>
            </a:endParaRPr>
          </a:p>
        </p:txBody>
      </p:sp>
      <p:grpSp>
        <p:nvGrpSpPr>
          <p:cNvPr id="12" name="그룹 11"/>
          <p:cNvGrpSpPr/>
          <p:nvPr/>
        </p:nvGrpSpPr>
        <p:grpSpPr>
          <a:xfrm>
            <a:off x="2699792" y="488866"/>
            <a:ext cx="3528392" cy="707886"/>
            <a:chOff x="2771800" y="466219"/>
            <a:chExt cx="3528392" cy="707886"/>
          </a:xfrm>
        </p:grpSpPr>
        <p:sp>
          <p:nvSpPr>
            <p:cNvPr id="10" name="직사각형 9"/>
            <p:cNvSpPr/>
            <p:nvPr/>
          </p:nvSpPr>
          <p:spPr>
            <a:xfrm>
              <a:off x="2860820" y="466219"/>
              <a:ext cx="3373039" cy="707886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ko-KR" altLang="en-US" sz="4000" b="1" dirty="0" smtClean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HY울릉도M" pitchFamily="18" charset="-127"/>
                  <a:ea typeface="HY울릉도M" pitchFamily="18" charset="-127"/>
                </a:rPr>
                <a:t>대화 완성하기</a:t>
              </a:r>
              <a:endParaRPr lang="ko-KR" altLang="en-US" sz="4000" b="1" cap="none" spc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1" name="양쪽 대괄호 10"/>
            <p:cNvSpPr/>
            <p:nvPr/>
          </p:nvSpPr>
          <p:spPr>
            <a:xfrm>
              <a:off x="2771800" y="620688"/>
              <a:ext cx="3528392" cy="432048"/>
            </a:xfrm>
            <a:prstGeom prst="bracketPair">
              <a:avLst/>
            </a:prstGeom>
            <a:noFill/>
            <a:ln w="69850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sz="2400"/>
            </a:p>
          </p:txBody>
        </p:sp>
      </p:grpSp>
      <p:sp>
        <p:nvSpPr>
          <p:cNvPr id="14" name="직사각형 13"/>
          <p:cNvSpPr/>
          <p:nvPr/>
        </p:nvSpPr>
        <p:spPr>
          <a:xfrm>
            <a:off x="2339752" y="3356992"/>
            <a:ext cx="1152128" cy="504056"/>
          </a:xfrm>
          <a:prstGeom prst="rect">
            <a:avLst/>
          </a:prstGeom>
          <a:solidFill>
            <a:srgbClr val="CCE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/>
          <p:cNvSpPr/>
          <p:nvPr/>
        </p:nvSpPr>
        <p:spPr>
          <a:xfrm>
            <a:off x="2339752" y="4077072"/>
            <a:ext cx="2664296" cy="504056"/>
          </a:xfrm>
          <a:prstGeom prst="rect">
            <a:avLst/>
          </a:prstGeom>
          <a:solidFill>
            <a:srgbClr val="CCE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직사각형 16"/>
          <p:cNvSpPr/>
          <p:nvPr/>
        </p:nvSpPr>
        <p:spPr>
          <a:xfrm>
            <a:off x="2555776" y="1340768"/>
            <a:ext cx="1224136" cy="504056"/>
          </a:xfrm>
          <a:prstGeom prst="rect">
            <a:avLst/>
          </a:prstGeom>
          <a:solidFill>
            <a:srgbClr val="CCE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직사각형 17"/>
          <p:cNvSpPr/>
          <p:nvPr/>
        </p:nvSpPr>
        <p:spPr>
          <a:xfrm>
            <a:off x="2123728" y="6021288"/>
            <a:ext cx="2160240" cy="504056"/>
          </a:xfrm>
          <a:prstGeom prst="rect">
            <a:avLst/>
          </a:prstGeom>
          <a:solidFill>
            <a:srgbClr val="CCE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05141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7" grpId="0" animBg="1"/>
      <p:bldP spid="1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251520" y="548680"/>
            <a:ext cx="8568952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27063" indent="-627063"/>
            <a:r>
              <a:rPr lang="en-US" altLang="ko-KR" sz="4400" dirty="0">
                <a:latin typeface="Franklin Gothic Medium" panose="020B0603020102020204" pitchFamily="34" charset="0"/>
              </a:rPr>
              <a:t>B: I like watching movies.</a:t>
            </a:r>
          </a:p>
          <a:p>
            <a:pPr marL="627063" indent="-627063"/>
            <a:r>
              <a:rPr lang="en-US" altLang="ko-KR" sz="4400" dirty="0">
                <a:latin typeface="Franklin Gothic Medium" panose="020B0603020102020204" pitchFamily="34" charset="0"/>
              </a:rPr>
              <a:t>G: What kind of </a:t>
            </a:r>
            <a:r>
              <a:rPr lang="en-US" altLang="ko-KR" sz="4400" dirty="0">
                <a:solidFill>
                  <a:schemeClr val="accent5"/>
                </a:solidFill>
                <a:latin typeface="Franklin Gothic Medium" panose="020B0603020102020204" pitchFamily="34" charset="0"/>
              </a:rPr>
              <a:t>movies</a:t>
            </a:r>
            <a:r>
              <a:rPr lang="en-US" altLang="ko-KR" sz="4400" dirty="0">
                <a:latin typeface="Franklin Gothic Medium" panose="020B0603020102020204" pitchFamily="34" charset="0"/>
              </a:rPr>
              <a:t> do you like?</a:t>
            </a:r>
          </a:p>
          <a:p>
            <a:pPr marL="627063" indent="-627063"/>
            <a:r>
              <a:rPr lang="en-US" altLang="ko-KR" sz="4400" dirty="0">
                <a:latin typeface="Franklin Gothic Medium" panose="020B0603020102020204" pitchFamily="34" charset="0"/>
              </a:rPr>
              <a:t>B: I like </a:t>
            </a:r>
            <a:r>
              <a:rPr lang="en-US" altLang="ko-KR" sz="4400" dirty="0">
                <a:solidFill>
                  <a:schemeClr val="accent5"/>
                </a:solidFill>
                <a:latin typeface="Franklin Gothic Medium" panose="020B0603020102020204" pitchFamily="34" charset="0"/>
              </a:rPr>
              <a:t>action</a:t>
            </a:r>
            <a:r>
              <a:rPr lang="en-US" altLang="ko-KR" sz="4400" dirty="0">
                <a:latin typeface="Franklin Gothic Medium" panose="020B0603020102020204" pitchFamily="34" charset="0"/>
              </a:rPr>
              <a:t> movies. </a:t>
            </a:r>
            <a:r>
              <a:rPr lang="en-US" altLang="ko-KR" sz="4400" dirty="0" smtClean="0">
                <a:latin typeface="Franklin Gothic Medium" panose="020B0603020102020204" pitchFamily="34" charset="0"/>
              </a:rPr>
              <a:t>They’re </a:t>
            </a:r>
            <a:r>
              <a:rPr lang="en-US" altLang="ko-KR" sz="4400" dirty="0">
                <a:latin typeface="Franklin Gothic Medium" panose="020B0603020102020204" pitchFamily="34" charset="0"/>
              </a:rPr>
              <a:t>fun.</a:t>
            </a:r>
          </a:p>
          <a:p>
            <a:pPr marL="627063" indent="-627063"/>
            <a:r>
              <a:rPr lang="en-US" altLang="ko-KR" sz="4400" dirty="0">
                <a:latin typeface="Franklin Gothic Medium" panose="020B0603020102020204" pitchFamily="34" charset="0"/>
              </a:rPr>
              <a:t>G: Oh, I sometimes watch action movies, </a:t>
            </a:r>
            <a:r>
              <a:rPr lang="en-US" altLang="ko-KR" sz="4400" dirty="0">
                <a:solidFill>
                  <a:schemeClr val="accent5"/>
                </a:solidFill>
                <a:latin typeface="Franklin Gothic Medium" panose="020B0603020102020204" pitchFamily="34" charset="0"/>
              </a:rPr>
              <a:t>too</a:t>
            </a:r>
            <a:r>
              <a:rPr lang="en-US" altLang="ko-KR" sz="4400" dirty="0" smtClean="0">
                <a:latin typeface="Franklin Gothic Medium" panose="020B0603020102020204" pitchFamily="34" charset="0"/>
              </a:rPr>
              <a:t>. Why don’t </a:t>
            </a:r>
            <a:r>
              <a:rPr lang="en-US" altLang="ko-KR" sz="4400" dirty="0">
                <a:latin typeface="Franklin Gothic Medium" panose="020B0603020102020204" pitchFamily="34" charset="0"/>
              </a:rPr>
              <a:t>we go see an action movie </a:t>
            </a:r>
            <a:r>
              <a:rPr lang="en-US" altLang="ko-KR" sz="4400" dirty="0" smtClean="0">
                <a:latin typeface="Franklin Gothic Medium" panose="020B0603020102020204" pitchFamily="34" charset="0"/>
              </a:rPr>
              <a:t>this weekend</a:t>
            </a:r>
            <a:r>
              <a:rPr lang="en-US" altLang="ko-KR" sz="4400" dirty="0">
                <a:latin typeface="Franklin Gothic Medium" panose="020B0603020102020204" pitchFamily="34" charset="0"/>
              </a:rPr>
              <a:t>?</a:t>
            </a:r>
          </a:p>
          <a:p>
            <a:pPr marL="627063" indent="-627063"/>
            <a:r>
              <a:rPr lang="en-US" altLang="ko-KR" sz="4400" dirty="0">
                <a:latin typeface="Franklin Gothic Medium" panose="020B0603020102020204" pitchFamily="34" charset="0"/>
              </a:rPr>
              <a:t>B: Sure. That sounds great.</a:t>
            </a:r>
            <a:endParaRPr lang="ko-KR" altLang="en-US" sz="4400" dirty="0">
              <a:latin typeface="Franklin Gothic Medium" pitchFamily="34" charset="0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4139952" y="1270012"/>
            <a:ext cx="1728192" cy="576064"/>
          </a:xfrm>
          <a:prstGeom prst="rect">
            <a:avLst/>
          </a:prstGeom>
          <a:solidFill>
            <a:srgbClr val="CCE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2218674" y="2050108"/>
            <a:ext cx="1561238" cy="576064"/>
          </a:xfrm>
          <a:prstGeom prst="rect">
            <a:avLst/>
          </a:prstGeom>
          <a:solidFill>
            <a:srgbClr val="CCE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2915816" y="3307112"/>
            <a:ext cx="792088" cy="576064"/>
          </a:xfrm>
          <a:prstGeom prst="rect">
            <a:avLst/>
          </a:prstGeom>
          <a:solidFill>
            <a:srgbClr val="CCE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26660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8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파형">
  <a:themeElements>
    <a:clrScheme name="열정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필수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파형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0</TotalTime>
  <Words>194</Words>
  <Application>Microsoft Office PowerPoint</Application>
  <PresentationFormat>화면 슬라이드 쇼(4:3)</PresentationFormat>
  <Paragraphs>25</Paragraphs>
  <Slides>5</Slides>
  <Notes>4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6" baseType="lpstr">
      <vt:lpstr>파형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2017-12-01T07:33:24Z</dcterms:created>
  <dcterms:modified xsi:type="dcterms:W3CDTF">2017-12-01T07:33:25Z</dcterms:modified>
</cp:coreProperties>
</file>