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 ?><Relationships xmlns="http://schemas.openxmlformats.org/package/2006/relationships"><Relationship Id="rId1" Type="http://schemas.openxmlformats.org/officeDocument/2006/relationships/officeDocument" Target="ppt/presentation.xml"  /><Relationship Id="rId2" Type="http://schemas.openxmlformats.org/package/2006/relationships/metadata/thumbnail" Target="docProps/thumbnail.jpeg"  /><Relationship Id="rId3" Type="http://schemas.openxmlformats.org/package/2006/relationships/metadata/core-properties" Target="docProps/core.xml"  /><Relationship Id="rId4" Type="http://schemas.openxmlformats.org/officeDocument/2006/relationships/extended-properties" Target="docProps/app.xml"  /></Relationships>
</file>

<file path=ppt/presentation.xml><?xml version="1.0" encoding="utf-8"?>
<p:presentation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sldMasterIdLst>
    <p:sldMasterId id="2147483732" r:id="rId1"/>
  </p:sldMasterIdLst>
  <p:notesMasterIdLst>
    <p:notesMasterId r:id="rId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/>
</file>

<file path=ppt/tableStyles.xml><?xml version="1.0" encoding="utf-8"?>
<a:tblStyleLst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def="{5C22544A-7EE6-4342-B048-85BDC9FD1C3A}"/>
</file>

<file path=ppt/viewProps.xml><?xml version="1.0" encoding="utf-8"?>
<p:view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normalViewPr horzBarState="maximized">
    <p:restoredLeft sz="16765" autoAdjust="0"/>
    <p:restoredTop sz="94660"/>
  </p:normalViewPr>
  <p:slideViewPr>
    <p:cSldViewPr>
      <p:cViewPr varScale="1">
        <p:scale>
          <a:sx n="100" d="100"/>
          <a:sy n="100" d="100"/>
        </p:scale>
        <p:origin x="-1254" y="-108"/>
      </p:cViewPr>
      <p:guideLst>
        <p:guide orient="horz" pos="2159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3" d="100"/>
          <a:sy n="53" d="100"/>
        </p:scale>
        <p:origin x="-2868" y="-102"/>
      </p:cViewPr>
      <p:guideLst>
        <p:guide orient="horz" pos="2880"/>
        <p:guide pos="2159"/>
      </p:guideLst>
    </p:cSldViewPr>
  </p:notesViewPr>
  <p:gridSpacing cx="72008" cy="72008"/>
</p:viewPr>
</file>

<file path=ppt/_rels/presentation.xml.rels><?xml version="1.0" encoding="UTF-8" standalone="yes" ?><Relationships xmlns="http://schemas.openxmlformats.org/package/2006/relationships"><Relationship Id="rId1" Type="http://schemas.openxmlformats.org/officeDocument/2006/relationships/slideMaster" Target="slideMasters/slideMaster1.xml"  /><Relationship Id="rId10" Type="http://schemas.openxmlformats.org/officeDocument/2006/relationships/slide" Target="slides/slide8.xml"  /><Relationship Id="rId11" Type="http://schemas.openxmlformats.org/officeDocument/2006/relationships/slide" Target="slides/slide9.xml"  /><Relationship Id="rId12" Type="http://schemas.openxmlformats.org/officeDocument/2006/relationships/presProps" Target="presProps.xml"  /><Relationship Id="rId13" Type="http://schemas.openxmlformats.org/officeDocument/2006/relationships/viewProps" Target="viewProps.xml"  /><Relationship Id="rId14" Type="http://schemas.openxmlformats.org/officeDocument/2006/relationships/theme" Target="theme/theme1.xml"  /><Relationship Id="rId15" Type="http://schemas.openxmlformats.org/officeDocument/2006/relationships/tableStyles" Target="tableStyles.xml"  /><Relationship Id="rId2" Type="http://schemas.openxmlformats.org/officeDocument/2006/relationships/notesMaster" Target="notesMasters/notesMaster1.xml"  /><Relationship Id="rId3" Type="http://schemas.openxmlformats.org/officeDocument/2006/relationships/slide" Target="slides/slide1.xml"  /><Relationship Id="rId4" Type="http://schemas.openxmlformats.org/officeDocument/2006/relationships/slide" Target="slides/slide2.xml"  /><Relationship Id="rId5" Type="http://schemas.openxmlformats.org/officeDocument/2006/relationships/slide" Target="slides/slide3.xml"  /><Relationship Id="rId6" Type="http://schemas.openxmlformats.org/officeDocument/2006/relationships/slide" Target="slides/slide4.xml"  /><Relationship Id="rId7" Type="http://schemas.openxmlformats.org/officeDocument/2006/relationships/slide" Target="slides/slide5.xml"  /><Relationship Id="rId8" Type="http://schemas.openxmlformats.org/officeDocument/2006/relationships/slide" Target="slides/slide6.xml"  /><Relationship Id="rId9" Type="http://schemas.openxmlformats.org/officeDocument/2006/relationships/slide" Target="slides/slide7.xml"  /></Relationships>
</file>

<file path=ppt/notesMasters/_rels/notesMaster1.xml.rels><?xml version="1.0" encoding="UTF-8" standalone="yes" ?><Relationships xmlns="http://schemas.openxmlformats.org/package/2006/relationships"><Relationship Id="rId1" Type="http://schemas.openxmlformats.org/officeDocument/2006/relationships/theme" Target="../theme/theme2.xml"  /></Relationships>
</file>

<file path=ppt/notesMasters/notesMaster1.xml><?xml version="1.0" encoding="utf-8"?>
<p:notes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 idx="0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/>
            </a:pPr>
            <a:fld id="{4023CB8A-0321-46E3-8A13-6BB7659C151F}" type="datetime1">
              <a:rPr lang="ko-KR" altLang="en-US"/>
              <a:pPr lvl="0">
                <a:defRPr/>
              </a:pPr>
              <a:t>2020-03-15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anchor="ctr"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/>
          <a:lstStyle/>
          <a:p>
            <a:pPr lvl="0">
              <a:defRPr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/>
            </a:pPr>
            <a:fld id="{B4C24AC1-338C-4625-8EAE-D38048772A1E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1.png"  /></Relationships>
</file>

<file path=ppt/slideLayouts/_rels/slideLayout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2.png"  /></Relationships>
</file>

<file path=ppt/slideLayouts/_rels/slideLayout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3.png"  /><Relationship Id="rId3" Type="http://schemas.openxmlformats.org/officeDocument/2006/relationships/image" Target="../media/image4.png"  /><Relationship Id="rId4" Type="http://schemas.openxmlformats.org/officeDocument/2006/relationships/image" Target="../media/image5.png"  /></Relationships>
</file>

<file path=ppt/slideLayouts/_rels/slideLayout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6.png"  /></Relationships>
</file>

<file path=ppt/slideLayouts/_rels/slideLayout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7.png"  /></Relationships>
</file>

<file path=ppt/slideLayouts/_rels/slideLayout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9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0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6.png"  /></Relationships>
</file>

<file path=ppt/slideLayouts/_rels/slideLayout1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6.png"  /></Relationships>
</file>

<file path=ppt/slideLayouts/_rels/slideLayout19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8.png"  /></Relationships>
</file>

<file path=ppt/slideLayouts/_rels/slideLayout20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9.png"  /><Relationship Id="rId3" Type="http://schemas.openxmlformats.org/officeDocument/2006/relationships/image" Target="../media/image10.png"  /></Relationships>
</file>

<file path=ppt/slideLayouts/_rels/slideLayout2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9.png"  /><Relationship Id="rId3" Type="http://schemas.openxmlformats.org/officeDocument/2006/relationships/image" Target="../media/image11.png"  /></Relationships>
</file>

<file path=ppt/slideLayouts/_rels/slideLayout2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12.png"  /></Relationships>
</file>

<file path=ppt/slideLayouts/_rels/slideLayout2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2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2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2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2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2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29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30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3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3.png"  /><Relationship Id="rId3" Type="http://schemas.openxmlformats.org/officeDocument/2006/relationships/image" Target="../media/image4.png"  /><Relationship Id="rId4" Type="http://schemas.openxmlformats.org/officeDocument/2006/relationships/image" Target="../media/image5.png"  /></Relationships>
</file>

<file path=ppt/slideLayouts/_rels/slideLayout3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12.png"  /><Relationship Id="rId3" Type="http://schemas.openxmlformats.org/officeDocument/2006/relationships/image" Target="../media/image13.png" 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 descr="1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2" name="텍스트 개체 틀 21"/>
          <p:cNvSpPr>
            <a:spLocks noGrp="1"/>
          </p:cNvSpPr>
          <p:nvPr>
            <p:ph type="body" sz="quarter" idx="10" hasCustomPrompt="1"/>
          </p:nvPr>
        </p:nvSpPr>
        <p:spPr>
          <a:xfrm>
            <a:off x="254510" y="337104"/>
            <a:ext cx="1272366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defRPr lang="ko-KR" altLang="en-US" sz="1500" kern="1200" spc="-180" dirty="0" smtClean="0">
                <a:solidFill>
                  <a:schemeClr val="bg1"/>
                </a:solidFill>
                <a:latin typeface="+mn-ea"/>
                <a:ea typeface="+mn-ea"/>
                <a:cs typeface="+mn-cs"/>
              </a:defRPr>
            </a:lvl1pPr>
            <a:lvl2pPr marL="0" algn="ctr" defTabSz="914400" rtl="0" eaLnBrk="1" latinLnBrk="1" hangingPunct="1">
              <a:buNone/>
              <a:defRPr lang="ko-KR" altLang="en-US" sz="1500" kern="1200" spc="-180" dirty="0" smtClean="0">
                <a:solidFill>
                  <a:schemeClr val="bg1"/>
                </a:solidFill>
                <a:latin typeface="+mn-ea"/>
                <a:ea typeface="+mn-ea"/>
                <a:cs typeface="+mn-cs"/>
              </a:defRPr>
            </a:lvl2pPr>
            <a:lvl3pPr marL="0" algn="ctr" defTabSz="914400" rtl="0" eaLnBrk="1" latinLnBrk="1" hangingPunct="1">
              <a:buNone/>
              <a:defRPr lang="ko-KR" altLang="en-US" sz="1500" kern="1200" spc="-180" dirty="0" smtClean="0">
                <a:solidFill>
                  <a:schemeClr val="bg1"/>
                </a:solidFill>
                <a:latin typeface="+mn-ea"/>
                <a:ea typeface="+mn-ea"/>
                <a:cs typeface="+mn-cs"/>
              </a:defRPr>
            </a:lvl3pPr>
            <a:lvl4pPr marL="0" algn="ctr" defTabSz="914400" rtl="0" eaLnBrk="1" latinLnBrk="1" hangingPunct="1">
              <a:buNone/>
              <a:defRPr lang="ko-KR" altLang="en-US" sz="1500" kern="1200" spc="-180" dirty="0" smtClean="0">
                <a:solidFill>
                  <a:schemeClr val="bg1"/>
                </a:solidFill>
                <a:latin typeface="+mn-ea"/>
                <a:ea typeface="+mn-ea"/>
                <a:cs typeface="+mn-cs"/>
              </a:defRPr>
            </a:lvl4pPr>
            <a:lvl5pPr marL="0" algn="ctr" defTabSz="914400" rtl="0" eaLnBrk="1" latinLnBrk="1" hangingPunct="1">
              <a:buNone/>
              <a:defRPr lang="ko-KR" altLang="en-US" sz="1500" kern="1200" spc="-180" dirty="0" smtClean="0">
                <a:solidFill>
                  <a:schemeClr val="bg1"/>
                </a:solidFill>
                <a:latin typeface="+mn-ea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과목 </a:t>
            </a:r>
            <a:r>
              <a:rPr lang="en-US" altLang="ko-KR" dirty="0" smtClean="0"/>
              <a:t>/ </a:t>
            </a:r>
            <a:r>
              <a:rPr lang="ko-KR" altLang="en-US" dirty="0" smtClean="0"/>
              <a:t>저자</a:t>
            </a:r>
          </a:p>
        </p:txBody>
      </p:sp>
      <p:sp>
        <p:nvSpPr>
          <p:cNvPr id="30" name="텍스트 개체 틀 29"/>
          <p:cNvSpPr>
            <a:spLocks noGrp="1"/>
          </p:cNvSpPr>
          <p:nvPr>
            <p:ph type="body" sz="quarter" idx="11" hasCustomPrompt="1"/>
          </p:nvPr>
        </p:nvSpPr>
        <p:spPr>
          <a:xfrm>
            <a:off x="6012160" y="332656"/>
            <a:ext cx="2699739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r" defTabSz="914400" rtl="0" eaLnBrk="1" latinLnBrk="1" hangingPunct="1">
              <a:buNone/>
              <a:defRPr lang="ko-KR" altLang="en-US" sz="1500" kern="12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돋움체" pitchFamily="49" charset="-127"/>
                <a:ea typeface="돋움체" pitchFamily="49" charset="-127"/>
                <a:cs typeface="+mn-cs"/>
              </a:defRPr>
            </a:lvl1pPr>
            <a:lvl2pPr marL="0" algn="ctr" defTabSz="914400" rtl="0" eaLnBrk="1" latinLnBrk="1" hangingPunct="1">
              <a:buNone/>
              <a:defRPr lang="ko-KR" altLang="en-US" sz="1500" kern="1200" spc="-180" dirty="0" smtClean="0">
                <a:solidFill>
                  <a:schemeClr val="bg1"/>
                </a:solidFill>
                <a:latin typeface="+mn-ea"/>
                <a:ea typeface="+mn-ea"/>
                <a:cs typeface="+mn-cs"/>
              </a:defRPr>
            </a:lvl2pPr>
            <a:lvl3pPr marL="0" algn="ctr" defTabSz="914400" rtl="0" eaLnBrk="1" latinLnBrk="1" hangingPunct="1">
              <a:buNone/>
              <a:defRPr lang="ko-KR" altLang="en-US" sz="1500" kern="1200" spc="-180" dirty="0" smtClean="0">
                <a:solidFill>
                  <a:schemeClr val="bg1"/>
                </a:solidFill>
                <a:latin typeface="+mn-ea"/>
                <a:ea typeface="+mn-ea"/>
                <a:cs typeface="+mn-cs"/>
              </a:defRPr>
            </a:lvl3pPr>
            <a:lvl4pPr marL="0" algn="ctr" defTabSz="914400" rtl="0" eaLnBrk="1" latinLnBrk="1" hangingPunct="1">
              <a:buNone/>
              <a:defRPr lang="ko-KR" altLang="en-US" sz="1500" kern="1200" spc="-180" dirty="0" smtClean="0">
                <a:solidFill>
                  <a:schemeClr val="bg1"/>
                </a:solidFill>
                <a:latin typeface="+mn-ea"/>
                <a:ea typeface="+mn-ea"/>
                <a:cs typeface="+mn-cs"/>
              </a:defRPr>
            </a:lvl4pPr>
            <a:lvl5pPr marL="0" algn="ctr" defTabSz="914400" rtl="0" eaLnBrk="1" latinLnBrk="1" hangingPunct="1">
              <a:buNone/>
              <a:defRPr lang="ko-KR" altLang="en-US" sz="1500" kern="1200" spc="-180" dirty="0">
                <a:solidFill>
                  <a:schemeClr val="bg1"/>
                </a:solidFill>
                <a:latin typeface="+mn-ea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err="1" smtClean="0"/>
              <a:t>단원별</a:t>
            </a:r>
            <a:r>
              <a:rPr lang="ko-KR" altLang="en-US" dirty="0" smtClean="0"/>
              <a:t> 내용 정리 판서 자료</a:t>
            </a:r>
          </a:p>
        </p:txBody>
      </p:sp>
      <p:sp>
        <p:nvSpPr>
          <p:cNvPr id="38" name="텍스트 개체 틀 37"/>
          <p:cNvSpPr>
            <a:spLocks noGrp="1"/>
          </p:cNvSpPr>
          <p:nvPr userDrawn="1">
            <p:ph type="body" sz="quarter" idx="12" hasCustomPrompt="1"/>
          </p:nvPr>
        </p:nvSpPr>
        <p:spPr>
          <a:xfrm>
            <a:off x="2411413" y="1916832"/>
            <a:ext cx="5328939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63538" indent="-363538" algn="l" defTabSz="914400" rtl="0" eaLnBrk="1" latinLnBrk="1" hangingPunct="1">
              <a:buFont typeface="+mj-lt"/>
              <a:buAutoNum type="romanUcPeriod"/>
              <a:tabLst/>
              <a:defRPr lang="ko-KR" altLang="en-US" sz="2400" b="1" kern="1200" spc="-150" dirty="0" smtClean="0">
                <a:solidFill>
                  <a:srgbClr val="FF6600"/>
                </a:solidFill>
                <a:latin typeface="HY중고딕" pitchFamily="18" charset="-127"/>
                <a:ea typeface="HY중고딕" pitchFamily="18" charset="-127"/>
                <a:cs typeface="Arial" pitchFamily="34" charset="0"/>
              </a:defRPr>
            </a:lvl1pPr>
            <a:lvl2pPr marL="0" algn="l" defTabSz="914400" rtl="0" eaLnBrk="1" latinLnBrk="1" hangingPunct="1">
              <a:defRPr lang="ko-KR" altLang="en-US" sz="2400" b="1" kern="1200" spc="-150" dirty="0" smtClean="0">
                <a:solidFill>
                  <a:srgbClr val="532579"/>
                </a:solidFill>
                <a:latin typeface="HY중고딕" pitchFamily="18" charset="-127"/>
                <a:ea typeface="HY중고딕" pitchFamily="18" charset="-127"/>
                <a:cs typeface="Arial" pitchFamily="34" charset="0"/>
              </a:defRPr>
            </a:lvl2pPr>
            <a:lvl3pPr marL="0" algn="l" defTabSz="914400" rtl="0" eaLnBrk="1" latinLnBrk="1" hangingPunct="1">
              <a:defRPr lang="ko-KR" altLang="en-US" sz="2400" b="1" kern="1200" spc="-150" dirty="0" smtClean="0">
                <a:solidFill>
                  <a:srgbClr val="532579"/>
                </a:solidFill>
                <a:latin typeface="HY중고딕" pitchFamily="18" charset="-127"/>
                <a:ea typeface="HY중고딕" pitchFamily="18" charset="-127"/>
                <a:cs typeface="Arial" pitchFamily="34" charset="0"/>
              </a:defRPr>
            </a:lvl3pPr>
            <a:lvl4pPr marL="0" algn="l" defTabSz="914400" rtl="0" eaLnBrk="1" latinLnBrk="1" hangingPunct="1">
              <a:defRPr lang="ko-KR" altLang="en-US" sz="2400" b="1" kern="1200" spc="-150" dirty="0" smtClean="0">
                <a:solidFill>
                  <a:srgbClr val="532579"/>
                </a:solidFill>
                <a:latin typeface="HY중고딕" pitchFamily="18" charset="-127"/>
                <a:ea typeface="HY중고딕" pitchFamily="18" charset="-127"/>
                <a:cs typeface="Arial" pitchFamily="34" charset="0"/>
              </a:defRPr>
            </a:lvl4pPr>
            <a:lvl5pPr marL="0" algn="l" defTabSz="914400" rtl="0" eaLnBrk="1" latinLnBrk="1" hangingPunct="1">
              <a:defRPr lang="ko-KR" altLang="en-US" sz="2400" b="1" kern="1200" spc="-150" dirty="0" smtClean="0">
                <a:solidFill>
                  <a:srgbClr val="532579"/>
                </a:solidFill>
                <a:latin typeface="HY중고딕" pitchFamily="18" charset="-127"/>
                <a:ea typeface="HY중고딕" pitchFamily="18" charset="-127"/>
                <a:cs typeface="Arial" pitchFamily="34" charset="0"/>
              </a:defRPr>
            </a:lvl5pPr>
          </a:lstStyle>
          <a:p>
            <a:pPr lvl="0"/>
            <a:r>
              <a:rPr lang="ko-KR" altLang="en-US" dirty="0" err="1" smtClean="0"/>
              <a:t>단원명</a:t>
            </a:r>
            <a:endParaRPr lang="ko-KR" altLang="en-US" dirty="0" smtClean="0"/>
          </a:p>
        </p:txBody>
      </p:sp>
      <p:sp>
        <p:nvSpPr>
          <p:cNvPr id="40" name="텍스트 개체 틀 3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09971"/>
            <a:ext cx="9144000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>
            <a:lvl1pPr marL="0" algn="ctr" defTabSz="914400" rtl="0" eaLnBrk="1" latinLnBrk="1" hangingPunct="1">
              <a:buNone/>
              <a:defRPr lang="ko-KR" altLang="en-US" sz="5400" kern="1200" spc="-300" dirty="0" smtClean="0">
                <a:solidFill>
                  <a:srgbClr val="94DC12"/>
                </a:solidFill>
                <a:effectLst>
                  <a:innerShdw blurRad="127000">
                    <a:srgbClr val="000000">
                      <a:alpha val="63137"/>
                    </a:srgbClr>
                  </a:innerShdw>
                </a:effectLst>
                <a:latin typeface="HY견고딕" pitchFamily="18" charset="-127"/>
                <a:ea typeface="HY견고딕" pitchFamily="18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제목</a:t>
            </a:r>
          </a:p>
        </p:txBody>
      </p:sp>
      <p:sp>
        <p:nvSpPr>
          <p:cNvPr id="42" name="텍스트 개체 틀 41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3213100"/>
            <a:ext cx="9144000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14338" indent="-414338" algn="ctr" defTabSz="914400" rtl="0" eaLnBrk="1" latinLnBrk="1" hangingPunct="1">
              <a:buNone/>
              <a:defRPr lang="ko-KR" altLang="en-US" sz="3600" kern="1200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소제목</a:t>
            </a:r>
          </a:p>
        </p:txBody>
      </p:sp>
    </p:spTree>
    <p:extLst>
      <p:ext uri="{BB962C8B-B14F-4D97-AF65-F5344CB8AC3E}">
        <p14:creationId xmlns:p14="http://schemas.microsoft.com/office/powerpoint/2010/main" val="20347818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목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 descr="010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7" name="텍스트 개체 틀 16"/>
          <p:cNvSpPr>
            <a:spLocks noGrp="1"/>
          </p:cNvSpPr>
          <p:nvPr>
            <p:ph type="body" sz="quarter" idx="10" hasCustomPrompt="1"/>
          </p:nvPr>
        </p:nvSpPr>
        <p:spPr>
          <a:xfrm>
            <a:off x="216619" y="1988840"/>
            <a:ext cx="2843213" cy="7232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l" defTabSz="914400" rtl="0" eaLnBrk="1" latinLnBrk="1" hangingPunct="1">
              <a:buNone/>
              <a:defRPr lang="ko-KR" altLang="en-US" sz="4700" b="1" kern="1200" spc="-150" dirty="0" smtClean="0">
                <a:solidFill>
                  <a:schemeClr val="bg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  <a:lvl2pPr marL="0" algn="l" defTabSz="914400" rtl="0" eaLnBrk="1" latinLnBrk="1" hangingPunct="1">
              <a:defRPr lang="ko-KR" altLang="en-US" sz="4700" b="1" kern="1200" spc="-150" dirty="0" smtClean="0">
                <a:solidFill>
                  <a:schemeClr val="bg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2pPr>
            <a:lvl3pPr marL="0" algn="l" defTabSz="914400" rtl="0" eaLnBrk="1" latinLnBrk="1" hangingPunct="1">
              <a:defRPr lang="ko-KR" altLang="en-US" sz="4700" b="1" kern="1200" spc="-150" dirty="0" smtClean="0">
                <a:solidFill>
                  <a:schemeClr val="bg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3pPr>
            <a:lvl4pPr marL="0" algn="l" defTabSz="914400" rtl="0" eaLnBrk="1" latinLnBrk="1" hangingPunct="1">
              <a:defRPr lang="ko-KR" altLang="en-US" sz="4700" b="1" kern="1200" spc="-150" dirty="0" smtClean="0">
                <a:solidFill>
                  <a:schemeClr val="bg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4pPr>
            <a:lvl5pPr marL="0" algn="l" defTabSz="914400" rtl="0" eaLnBrk="1" latinLnBrk="1" hangingPunct="1">
              <a:defRPr lang="ko-KR" altLang="en-US" sz="4700" b="1" kern="1200" spc="-150" dirty="0">
                <a:solidFill>
                  <a:schemeClr val="bg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5pPr>
          </a:lstStyle>
          <a:p>
            <a:pPr lvl="0"/>
            <a:r>
              <a:rPr lang="en-US" altLang="ko-KR" dirty="0" smtClean="0"/>
              <a:t>Contents</a:t>
            </a:r>
            <a:endParaRPr lang="ko-KR" altLang="en-US" dirty="0"/>
          </a:p>
        </p:txBody>
      </p:sp>
      <p:sp>
        <p:nvSpPr>
          <p:cNvPr id="25" name="텍스트 개체 틀 24"/>
          <p:cNvSpPr>
            <a:spLocks noGrp="1"/>
          </p:cNvSpPr>
          <p:nvPr>
            <p:ph type="body" sz="quarter" idx="11" hasCustomPrompt="1"/>
          </p:nvPr>
        </p:nvSpPr>
        <p:spPr>
          <a:xfrm>
            <a:off x="4741894" y="2852738"/>
            <a:ext cx="4032448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>
            <a:lvl1pPr marL="0" indent="-414338" algn="l" defTabSz="914400" rtl="0" eaLnBrk="1" latinLnBrk="1" hangingPunct="1">
              <a:buFont typeface="+mj-lt"/>
              <a:buNone/>
              <a:defRPr lang="ko-KR" altLang="en-US" sz="4000" kern="1200" spc="-100" baseline="0" dirty="0" smtClean="0">
                <a:solidFill>
                  <a:srgbClr val="94DC12"/>
                </a:solidFill>
                <a:effectLst>
                  <a:innerShdw blurRad="127000">
                    <a:srgbClr val="000000">
                      <a:alpha val="63137"/>
                    </a:srgbClr>
                  </a:innerShdw>
                </a:effectLst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0" indent="-414338" algn="l" defTabSz="914400" rtl="0" eaLnBrk="1" latinLnBrk="1" hangingPunct="1">
              <a:buFont typeface="+mj-lt"/>
              <a:buAutoNum type="romanUcPeriod"/>
              <a:defRPr lang="ko-KR" altLang="en-US" sz="4000" kern="1200" spc="-450" dirty="0" smtClean="0">
                <a:solidFill>
                  <a:srgbClr val="EF4858"/>
                </a:solidFill>
                <a:effectLst>
                  <a:innerShdw blurRad="127000">
                    <a:srgbClr val="000000">
                      <a:alpha val="63137"/>
                    </a:srgbClr>
                  </a:innerShdw>
                </a:effectLst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0" indent="-414338" algn="l" defTabSz="914400" rtl="0" eaLnBrk="1" latinLnBrk="1" hangingPunct="1">
              <a:buFont typeface="+mj-lt"/>
              <a:buAutoNum type="romanUcPeriod"/>
              <a:defRPr lang="ko-KR" altLang="en-US" sz="4000" kern="1200" spc="-450" dirty="0" smtClean="0">
                <a:solidFill>
                  <a:srgbClr val="EF4858"/>
                </a:solidFill>
                <a:effectLst>
                  <a:innerShdw blurRad="127000">
                    <a:srgbClr val="000000">
                      <a:alpha val="63137"/>
                    </a:srgbClr>
                  </a:innerShdw>
                </a:effectLst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0" indent="-414338" algn="l" defTabSz="914400" rtl="0" eaLnBrk="1" latinLnBrk="1" hangingPunct="1">
              <a:buFont typeface="+mj-lt"/>
              <a:buAutoNum type="romanUcPeriod"/>
              <a:defRPr lang="ko-KR" altLang="en-US" sz="4000" kern="1200" spc="-450" dirty="0" smtClean="0">
                <a:solidFill>
                  <a:srgbClr val="EF4858"/>
                </a:solidFill>
                <a:effectLst>
                  <a:innerShdw blurRad="127000">
                    <a:srgbClr val="000000">
                      <a:alpha val="63137"/>
                    </a:srgbClr>
                  </a:innerShdw>
                </a:effectLst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0" indent="-414338" algn="l" defTabSz="914400" rtl="0" eaLnBrk="1" latinLnBrk="1" hangingPunct="1">
              <a:buFont typeface="+mj-lt"/>
              <a:buAutoNum type="romanUcPeriod"/>
              <a:defRPr lang="ko-KR" altLang="en-US" sz="4000" kern="1200" spc="-450" dirty="0" smtClean="0">
                <a:solidFill>
                  <a:srgbClr val="EF4858"/>
                </a:solidFill>
                <a:effectLst>
                  <a:innerShdw blurRad="127000">
                    <a:srgbClr val="000000">
                      <a:alpha val="63137"/>
                    </a:srgbClr>
                  </a:innerShdw>
                </a:effectLst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제목</a:t>
            </a:r>
            <a:endParaRPr lang="ko-KR" altLang="en-US" dirty="0"/>
          </a:p>
        </p:txBody>
      </p:sp>
      <p:sp>
        <p:nvSpPr>
          <p:cNvPr id="24" name="텍스트 개체 틀 23"/>
          <p:cNvSpPr>
            <a:spLocks noGrp="1"/>
          </p:cNvSpPr>
          <p:nvPr>
            <p:ph type="body" sz="quarter" idx="15" hasCustomPrompt="1"/>
          </p:nvPr>
        </p:nvSpPr>
        <p:spPr>
          <a:xfrm>
            <a:off x="4752975" y="4338638"/>
            <a:ext cx="4002088" cy="489600"/>
          </a:xfrm>
          <a:prstGeom prst="rect">
            <a:avLst/>
          </a:prstGeom>
        </p:spPr>
        <p:txBody>
          <a:bodyPr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57200" indent="-293688">
              <a:buFont typeface="+mj-lt"/>
              <a:buAutoNum type="arabicParenR"/>
              <a:defRPr sz="2400" spc="-1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971550" indent="-514350">
              <a:buFont typeface="+mj-lt"/>
              <a:buAutoNum type="arabicParenR"/>
              <a:defRPr/>
            </a:lvl2pPr>
            <a:lvl3pPr marL="1371600" indent="-457200">
              <a:buFont typeface="+mj-lt"/>
              <a:buAutoNum type="arabicParenR"/>
              <a:defRPr/>
            </a:lvl3pPr>
            <a:lvl4pPr marL="1828800" indent="-457200">
              <a:buFont typeface="+mj-lt"/>
              <a:buAutoNum type="arabicParenR"/>
              <a:defRPr/>
            </a:lvl4pPr>
            <a:lvl5pPr marL="2286000" indent="-457200">
              <a:buFont typeface="+mj-lt"/>
              <a:buAutoNum type="arabicParenR"/>
              <a:defRPr/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8" name="텍스트 개체 틀 27"/>
          <p:cNvSpPr>
            <a:spLocks noGrp="1"/>
          </p:cNvSpPr>
          <p:nvPr>
            <p:ph type="body" sz="quarter" idx="16" hasCustomPrompt="1"/>
          </p:nvPr>
        </p:nvSpPr>
        <p:spPr>
          <a:xfrm>
            <a:off x="4752975" y="3803650"/>
            <a:ext cx="4003200" cy="489600"/>
          </a:xfrm>
          <a:prstGeom prst="rect">
            <a:avLst/>
          </a:prstGeom>
        </p:spPr>
        <p:txBody>
          <a:bodyPr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84163" indent="-284163">
              <a:buFont typeface="+mj-lt"/>
              <a:buAutoNum type="arabicPeriod"/>
              <a:defRPr sz="2400" b="1" spc="-1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 dirty="0" err="1" smtClean="0"/>
              <a:t>단원명을</a:t>
            </a:r>
            <a:r>
              <a:rPr lang="ko-KR" altLang="en-US" dirty="0" smtClean="0"/>
              <a:t> 입력해주세요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300956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간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1" descr="045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ctrTitle" hasCustomPrompt="1"/>
          </p:nvPr>
        </p:nvSpPr>
        <p:spPr>
          <a:xfrm>
            <a:off x="685800" y="2378906"/>
            <a:ext cx="7772400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 marL="0" indent="-414338" algn="ctr" defTabSz="914400" rtl="0" eaLnBrk="1" latinLnBrk="1" hangingPunct="1">
              <a:buFont typeface="+mj-lt"/>
              <a:buNone/>
              <a:defRPr lang="ko-KR" altLang="en-US" sz="6000" kern="1200" spc="-450" dirty="0" smtClean="0">
                <a:solidFill>
                  <a:schemeClr val="bg1"/>
                </a:solidFill>
                <a:effectLst>
                  <a:innerShdw blurRad="50800">
                    <a:prstClr val="black"/>
                  </a:innerShdw>
                </a:effectLst>
                <a:latin typeface="HY견고딕" pitchFamily="18" charset="-127"/>
                <a:ea typeface="HY견고딕" pitchFamily="18" charset="-127"/>
                <a:cs typeface="+mn-cs"/>
              </a:defRPr>
            </a:lvl1pPr>
          </a:lstStyle>
          <a:p>
            <a:r>
              <a:rPr lang="ko-KR" altLang="en-US" dirty="0" smtClean="0"/>
              <a:t>제목</a:t>
            </a:r>
            <a:endParaRPr lang="ko-KR" altLang="en-US" dirty="0"/>
          </a:p>
        </p:txBody>
      </p:sp>
      <p:pic>
        <p:nvPicPr>
          <p:cNvPr id="7" name="그림 6" descr="034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4581" y="5003731"/>
            <a:ext cx="1508724" cy="1604103"/>
          </a:xfrm>
          <a:prstGeom prst="rect">
            <a:avLst/>
          </a:prstGeom>
        </p:spPr>
      </p:pic>
      <p:pic>
        <p:nvPicPr>
          <p:cNvPr id="8" name="그림 7" descr="032.png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05501" y="4490253"/>
            <a:ext cx="3038474" cy="2367747"/>
          </a:xfrm>
          <a:prstGeom prst="rect">
            <a:avLst/>
          </a:prstGeom>
        </p:spPr>
      </p:pic>
      <p:sp>
        <p:nvSpPr>
          <p:cNvPr id="10" name="텍스트 개체 틀 9"/>
          <p:cNvSpPr>
            <a:spLocks noGrp="1"/>
          </p:cNvSpPr>
          <p:nvPr>
            <p:ph type="body" sz="quarter" idx="10" hasCustomPrompt="1"/>
          </p:nvPr>
        </p:nvSpPr>
        <p:spPr>
          <a:xfrm>
            <a:off x="1379538" y="4441825"/>
            <a:ext cx="6400800" cy="554400"/>
          </a:xfrm>
          <a:prstGeom prst="rect">
            <a:avLst/>
          </a:prstGeom>
        </p:spPr>
        <p:txBody>
          <a:bodyPr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61950" indent="-361950" algn="ctr">
              <a:buFont typeface="+mj-lt"/>
              <a:buAutoNum type="arabicParenR"/>
              <a:tabLst>
                <a:tab pos="361950" algn="l"/>
                <a:tab pos="2597150" algn="l"/>
              </a:tabLst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971550" indent="-514350">
              <a:buFont typeface="+mj-lt"/>
              <a:buAutoNum type="arabicParenR"/>
              <a:defRPr/>
            </a:lvl2pPr>
            <a:lvl3pPr marL="1371600" indent="-457200">
              <a:buFont typeface="+mj-lt"/>
              <a:buAutoNum type="arabicParenR"/>
              <a:defRPr/>
            </a:lvl3pPr>
            <a:lvl4pPr marL="1828800" indent="-457200">
              <a:buFont typeface="+mj-lt"/>
              <a:buAutoNum type="arabicParenR"/>
              <a:defRPr/>
            </a:lvl4pPr>
            <a:lvl5pPr marL="2286000" indent="-457200">
              <a:buFont typeface="+mj-lt"/>
              <a:buAutoNum type="arabicParenR"/>
              <a:defRPr/>
            </a:lvl5pPr>
          </a:lstStyle>
          <a:p>
            <a:pPr lvl="0"/>
            <a:r>
              <a:rPr lang="ko-KR" altLang="en-US" dirty="0" smtClean="0"/>
              <a:t>소단원</a:t>
            </a:r>
            <a:endParaRPr lang="ko-KR" altLang="en-US" dirty="0"/>
          </a:p>
        </p:txBody>
      </p:sp>
      <p:sp>
        <p:nvSpPr>
          <p:cNvPr id="11" name="부제목 2"/>
          <p:cNvSpPr>
            <a:spLocks noGrp="1"/>
          </p:cNvSpPr>
          <p:nvPr>
            <p:ph type="subTitle" idx="1" hasCustomPrompt="1"/>
          </p:nvPr>
        </p:nvSpPr>
        <p:spPr>
          <a:xfrm>
            <a:off x="1371600" y="3806292"/>
            <a:ext cx="6400800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49263" indent="-449263" algn="ctr" defTabSz="914400" rtl="0" eaLnBrk="1" latinLnBrk="1" hangingPunct="1">
              <a:buFont typeface="+mj-lt"/>
              <a:buAutoNum type="arabicPeriod"/>
              <a:tabLst>
                <a:tab pos="2795588" algn="l"/>
              </a:tabLst>
              <a:defRPr lang="ko-KR" altLang="en-US" sz="3600" b="1" kern="12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 smtClean="0"/>
              <a:t>대단원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252201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3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4" name="텍스트 개체 틀 4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943888"/>
            <a:ext cx="86756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95250" algn="l" defTabSz="914400" rtl="0" eaLnBrk="1" latinLnBrk="1" hangingPunct="1">
              <a:buFont typeface="+mj-lt"/>
              <a:buAutoNum type="arabicPeriod"/>
              <a:defRPr lang="ko-KR" altLang="en-US" sz="2800" b="0" kern="1200" spc="-18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en-US" altLang="ko-KR" dirty="0" smtClean="0"/>
              <a:t> </a:t>
            </a:r>
            <a:r>
              <a:rPr lang="ko-KR" altLang="en-US" dirty="0" smtClean="0"/>
              <a:t>내용을 입력해주세요</a:t>
            </a:r>
          </a:p>
        </p:txBody>
      </p:sp>
      <p:sp>
        <p:nvSpPr>
          <p:cNvPr id="5" name="TextBox 4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  <p:sp>
        <p:nvSpPr>
          <p:cNvPr id="9" name="텍스트 개체 틀 51"/>
          <p:cNvSpPr>
            <a:spLocks noGrp="1"/>
          </p:cNvSpPr>
          <p:nvPr>
            <p:ph type="body" sz="quarter" idx="14" hasCustomPrompt="1"/>
          </p:nvPr>
        </p:nvSpPr>
        <p:spPr>
          <a:xfrm>
            <a:off x="469216" y="1528763"/>
            <a:ext cx="7950884" cy="4770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180975" indent="-180975" algn="l" defTabSz="914400" rtl="0" eaLnBrk="1" latinLnBrk="1" hangingPunct="1">
              <a:buSzPct val="50000"/>
              <a:buFontTx/>
              <a:buBlip>
                <a:blip r:embed="rId2"/>
              </a:buBlip>
              <a:defRPr lang="ko-KR" altLang="en-US" sz="25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718439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단계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arabi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48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50" name="텍스트 개체 틀 4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943888"/>
            <a:ext cx="86756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95250" algn="l" defTabSz="914400" rtl="0" eaLnBrk="1" latinLnBrk="1" hangingPunct="1">
              <a:buFont typeface="+mj-lt"/>
              <a:buAutoNum type="arabicParenR"/>
              <a:defRPr lang="ko-KR" altLang="en-US" sz="2800" b="0" kern="1200" spc="-18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en-US" altLang="ko-KR" dirty="0" smtClean="0"/>
              <a:t> </a:t>
            </a:r>
            <a:r>
              <a:rPr lang="ko-KR" altLang="en-US" dirty="0" smtClean="0"/>
              <a:t>내용을 입력해주세요</a:t>
            </a:r>
          </a:p>
        </p:txBody>
      </p:sp>
      <p:sp>
        <p:nvSpPr>
          <p:cNvPr id="52" name="텍스트 개체 틀 51"/>
          <p:cNvSpPr>
            <a:spLocks noGrp="1"/>
          </p:cNvSpPr>
          <p:nvPr>
            <p:ph type="body" sz="quarter" idx="14" hasCustomPrompt="1"/>
          </p:nvPr>
        </p:nvSpPr>
        <p:spPr>
          <a:xfrm>
            <a:off x="469216" y="1519238"/>
            <a:ext cx="8207240" cy="4770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indent="0" algn="l" defTabSz="914400" rtl="0" eaLnBrk="1" latinLnBrk="1" hangingPunct="1">
              <a:buFont typeface="+mj-lt"/>
              <a:buNone/>
              <a:defRPr lang="ko-KR" altLang="en-US" sz="25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9" name="텍스트 개체 틀 8"/>
          <p:cNvSpPr>
            <a:spLocks noGrp="1"/>
          </p:cNvSpPr>
          <p:nvPr>
            <p:ph type="body" sz="quarter" idx="16" hasCustomPrompt="1"/>
          </p:nvPr>
        </p:nvSpPr>
        <p:spPr>
          <a:xfrm>
            <a:off x="755649" y="2120901"/>
            <a:ext cx="7664451" cy="1691974"/>
          </a:xfrm>
          <a:prstGeom prst="rect">
            <a:avLst/>
          </a:prstGeom>
        </p:spPr>
        <p:txBody>
          <a:bodyPr/>
          <a:lstStyle>
            <a:lvl1pPr marL="361950" indent="-361950">
              <a:lnSpc>
                <a:spcPct val="120000"/>
              </a:lnSpc>
              <a:spcBef>
                <a:spcPts val="1000"/>
              </a:spcBef>
              <a:spcAft>
                <a:spcPts val="1000"/>
              </a:spcAft>
              <a:buFont typeface="+mj-ea"/>
              <a:buAutoNum type="circleNumDbPlain"/>
              <a:defRPr sz="2300" spc="-70" baseline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  <a:lvl2pPr marL="628650" indent="-171450">
              <a:buFont typeface="Arial" pitchFamily="34" charset="0"/>
              <a:buChar char="•"/>
              <a:defRPr sz="2300" spc="-70" baseline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2pPr>
            <a:lvl3pPr>
              <a:defRPr sz="250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3pPr>
          </a:lstStyle>
          <a:p>
            <a:pPr lvl="0"/>
            <a:r>
              <a:rPr lang="ko-KR" altLang="en-US" dirty="0" smtClean="0"/>
              <a:t>내용을 입력해주세요</a:t>
            </a:r>
          </a:p>
        </p:txBody>
      </p:sp>
      <p:sp>
        <p:nvSpPr>
          <p:cNvPr id="8" name="TextBox 7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9861172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단계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0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11" name="텍스트 개체 틀 4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943888"/>
            <a:ext cx="86756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95250" algn="l" defTabSz="914400" rtl="0" eaLnBrk="1" latinLnBrk="1" hangingPunct="1">
              <a:buFont typeface="+mj-lt"/>
              <a:buAutoNum type="arabicPeriod"/>
              <a:defRPr lang="ko-KR" altLang="en-US" sz="2800" b="0" kern="1200" spc="-18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en-US" altLang="ko-KR" dirty="0" smtClean="0"/>
              <a:t> </a:t>
            </a:r>
            <a:r>
              <a:rPr lang="ko-KR" altLang="en-US" dirty="0" smtClean="0"/>
              <a:t>내용을 입력해주세요</a:t>
            </a:r>
          </a:p>
        </p:txBody>
      </p:sp>
      <p:sp>
        <p:nvSpPr>
          <p:cNvPr id="13" name="텍스트 개체 틀 12"/>
          <p:cNvSpPr>
            <a:spLocks noGrp="1"/>
          </p:cNvSpPr>
          <p:nvPr>
            <p:ph type="body" sz="quarter" idx="14" hasCustomPrompt="1"/>
          </p:nvPr>
        </p:nvSpPr>
        <p:spPr>
          <a:xfrm>
            <a:off x="502129" y="1533525"/>
            <a:ext cx="7943850" cy="1848030"/>
          </a:xfrm>
          <a:prstGeom prst="rect">
            <a:avLst/>
          </a:prstGeom>
        </p:spPr>
        <p:txBody>
          <a:bodyPr lIns="0" rIns="0"/>
          <a:lstStyle>
            <a:lvl1pPr marL="361950" indent="-361950">
              <a:lnSpc>
                <a:spcPct val="120000"/>
              </a:lnSpc>
              <a:buSzPct val="70000"/>
              <a:buFontTx/>
              <a:buBlip>
                <a:blip r:embed="rId2"/>
              </a:buBlip>
              <a:defRPr sz="2800" b="1" spc="-200" baseline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r>
              <a:rPr lang="ko-KR" altLang="en-US" dirty="0" smtClean="0"/>
              <a:t>내용을 입력해 주세요</a:t>
            </a:r>
            <a:endParaRPr lang="ko-KR" altLang="en-US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13667681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용+이미지+강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2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13" name="텍스트 개체 틀 4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943888"/>
            <a:ext cx="86756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95250" algn="l" defTabSz="914400" rtl="0" eaLnBrk="1" latinLnBrk="1" hangingPunct="1">
              <a:buFont typeface="+mj-lt"/>
              <a:buAutoNum type="arabicPeriod"/>
              <a:defRPr lang="ko-KR" altLang="en-US" sz="2800" b="0" kern="1200" spc="-18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en-US" altLang="ko-KR" dirty="0" smtClean="0"/>
              <a:t> </a:t>
            </a:r>
            <a:r>
              <a:rPr lang="ko-KR" altLang="en-US" dirty="0" smtClean="0"/>
              <a:t>내용을 입력해주세요</a:t>
            </a:r>
          </a:p>
        </p:txBody>
      </p:sp>
      <p:sp>
        <p:nvSpPr>
          <p:cNvPr id="24" name="텍스트 개체 틀 23"/>
          <p:cNvSpPr>
            <a:spLocks noGrp="1"/>
          </p:cNvSpPr>
          <p:nvPr>
            <p:ph type="body" sz="quarter" idx="14" hasCustomPrompt="1"/>
          </p:nvPr>
        </p:nvSpPr>
        <p:spPr>
          <a:xfrm>
            <a:off x="476250" y="1647825"/>
            <a:ext cx="3952875" cy="2533650"/>
          </a:xfrm>
          <a:prstGeom prst="rect">
            <a:avLst/>
          </a:prstGeom>
        </p:spPr>
        <p:txBody>
          <a:bodyPr/>
          <a:lstStyle>
            <a:lvl1pPr>
              <a:buNone/>
              <a:defRPr sz="2300" spc="-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6" name="텍스트 개체 틀 25"/>
          <p:cNvSpPr>
            <a:spLocks noGrp="1"/>
          </p:cNvSpPr>
          <p:nvPr>
            <p:ph type="body" sz="quarter" idx="15" hasCustomPrompt="1"/>
          </p:nvPr>
        </p:nvSpPr>
        <p:spPr>
          <a:xfrm>
            <a:off x="476250" y="4419600"/>
            <a:ext cx="7943850" cy="1943100"/>
          </a:xfrm>
          <a:prstGeom prst="rect">
            <a:avLst/>
          </a:prstGeom>
        </p:spPr>
        <p:txBody>
          <a:bodyPr lIns="108000" tIns="72000" rIns="108000" bIns="72000" anchor="ctr" anchorCtr="0"/>
          <a:lstStyle>
            <a:lvl1pPr marL="0" indent="0" algn="ctr">
              <a:buNone/>
              <a:defRPr b="1" spc="-1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 smtClean="0"/>
              <a:t>내용을 입력해주세요</a:t>
            </a:r>
            <a:endParaRPr lang="ko-KR" altLang="en-US" dirty="0"/>
          </a:p>
        </p:txBody>
      </p:sp>
      <p:sp>
        <p:nvSpPr>
          <p:cNvPr id="9" name="그림 개체 틀 8"/>
          <p:cNvSpPr>
            <a:spLocks noGrp="1"/>
          </p:cNvSpPr>
          <p:nvPr>
            <p:ph type="pic" sz="quarter" idx="16"/>
          </p:nvPr>
        </p:nvSpPr>
        <p:spPr>
          <a:xfrm>
            <a:off x="4572000" y="1608138"/>
            <a:ext cx="3756011" cy="2595562"/>
          </a:xfrm>
          <a:prstGeom prst="roundRect">
            <a:avLst>
              <a:gd name="adj" fmla="val 4682"/>
            </a:avLst>
          </a:prstGeom>
        </p:spPr>
        <p:txBody>
          <a:bodyPr/>
          <a:lstStyle>
            <a:lvl1pPr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14" name="TextBox 13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31913151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탐구목표+과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2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29" name="텍스트 개체 틀 28"/>
          <p:cNvSpPr>
            <a:spLocks noGrp="1"/>
          </p:cNvSpPr>
          <p:nvPr>
            <p:ph type="body" sz="quarter" idx="15" hasCustomPrompt="1"/>
          </p:nvPr>
        </p:nvSpPr>
        <p:spPr>
          <a:xfrm>
            <a:off x="1485900" y="974665"/>
            <a:ext cx="6933600" cy="3996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>
              <a:buNone/>
              <a:defRPr lang="ko-KR" altLang="en-US" sz="2600" b="0" kern="1200" spc="-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</a:lstStyle>
          <a:p>
            <a:pPr marL="0" lvl="0" indent="0" algn="l" defTabSz="914400" rtl="0" eaLnBrk="1" latinLnBrk="1" hangingPunct="1">
              <a:spcBef>
                <a:spcPct val="20000"/>
              </a:spcBef>
              <a:buFont typeface="+mj-lt"/>
              <a:buNone/>
            </a:pPr>
            <a:r>
              <a:rPr lang="ko-KR" altLang="en-US" smtClean="0"/>
              <a:t>내용을 입력해주세요</a:t>
            </a:r>
            <a:endParaRPr lang="ko-KR" altLang="en-US" dirty="0"/>
          </a:p>
        </p:txBody>
      </p:sp>
      <p:sp>
        <p:nvSpPr>
          <p:cNvPr id="32" name="TextBox 31"/>
          <p:cNvSpPr txBox="1"/>
          <p:nvPr userDrawn="1"/>
        </p:nvSpPr>
        <p:spPr>
          <a:xfrm>
            <a:off x="0" y="943888"/>
            <a:ext cx="1468800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266700" marR="0" lvl="0" indent="9525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r>
              <a:rPr lang="en-US" altLang="ko-KR" sz="3000" b="0" kern="1200" spc="-180" baseline="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rPr>
              <a:t>[</a:t>
            </a:r>
            <a:r>
              <a:rPr lang="ko-KR" altLang="en-US" sz="3000" b="0" kern="1200" spc="-180" baseline="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rPr>
              <a:t>탐구</a:t>
            </a:r>
            <a:r>
              <a:rPr lang="en-US" altLang="ko-KR" sz="3000" b="0" kern="1200" spc="-180" baseline="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rPr>
              <a:t>]</a:t>
            </a:r>
            <a:endParaRPr lang="ko-KR" altLang="en-US" sz="3000" b="0" kern="1200" spc="-180" baseline="0" noProof="0" dirty="0">
              <a:solidFill>
                <a:schemeClr val="tx1">
                  <a:lumMod val="75000"/>
                  <a:lumOff val="25000"/>
                </a:schemeClr>
              </a:solidFill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  <p:sp>
        <p:nvSpPr>
          <p:cNvPr id="46" name="텍스트 개체 틀 45"/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2219325" y="1800225"/>
            <a:ext cx="6038850" cy="1123950"/>
          </a:xfrm>
          <a:prstGeom prst="rect">
            <a:avLst/>
          </a:prstGeom>
        </p:spPr>
        <p:txBody>
          <a:bodyPr>
            <a:scene3d>
              <a:camera prst="orthographicFront"/>
              <a:lightRig rig="glow" dir="t"/>
            </a:scene3d>
            <a:sp3d prstMaterial="softEdge">
              <a:bevelT w="29210" h="16510"/>
            </a:sp3d>
          </a:bodyPr>
          <a:lstStyle>
            <a:lvl1pPr marL="0" indent="0">
              <a:buNone/>
              <a:defRPr sz="2300" spc="-150"/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47" name="텍스트 개체 틀 45"/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2219325" y="2933700"/>
            <a:ext cx="6038850" cy="476250"/>
          </a:xfrm>
          <a:prstGeom prst="rect">
            <a:avLst/>
          </a:prstGeom>
        </p:spPr>
        <p:txBody>
          <a:bodyPr>
            <a:scene3d>
              <a:camera prst="orthographicFront"/>
              <a:lightRig rig="glow" dir="t"/>
            </a:scene3d>
            <a:sp3d prstMaterial="softEdge">
              <a:bevelT w="29210" h="16510"/>
            </a:sp3d>
          </a:bodyPr>
          <a:lstStyle>
            <a:lvl1pPr marL="266700" indent="-266700">
              <a:buFont typeface="+mj-lt"/>
              <a:buAutoNum type="arabicPeriod"/>
              <a:defRPr sz="2300" spc="-150"/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8" name="텍스트 개체 틀 45"/>
          <p:cNvSpPr>
            <a:spLocks noGrp="1"/>
          </p:cNvSpPr>
          <p:nvPr>
            <p:ph type="body" sz="quarter" idx="19" hasCustomPrompt="1"/>
          </p:nvPr>
        </p:nvSpPr>
        <p:spPr>
          <a:xfrm>
            <a:off x="661987" y="1775996"/>
            <a:ext cx="1533600" cy="432000"/>
          </a:xfrm>
          <a:prstGeom prst="rect">
            <a:avLst/>
          </a:prstGeom>
        </p:spPr>
        <p:txBody>
          <a:bodyPr anchor="ctr">
            <a:scene3d>
              <a:camera prst="orthographicFront"/>
              <a:lightRig rig="glow" dir="t"/>
            </a:scene3d>
            <a:sp3d prstMaterial="softEdge">
              <a:bevelT w="29210" h="16510"/>
            </a:sp3d>
          </a:bodyPr>
          <a:lstStyle>
            <a:lvl1pPr marL="0" indent="0" algn="ctr" defTabSz="914400" rtl="0" eaLnBrk="1" latinLnBrk="1" hangingPunct="1">
              <a:buNone/>
              <a:defRPr lang="ko-KR" altLang="en-US" sz="2800" b="1" kern="1200" spc="1200" baseline="0" dirty="0" smtClean="0">
                <a:ln>
                  <a:prstDash val="solid"/>
                </a:ln>
                <a:solidFill>
                  <a:schemeClr val="bg1"/>
                </a:solidFill>
                <a:effectLst>
                  <a:outerShdw blurRad="88000" dist="50800" dir="5040000" algn="tl">
                    <a:schemeClr val="tx1">
                      <a:alpha val="70000"/>
                    </a:schemeClr>
                  </a:outerShdw>
                </a:effectLst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목표</a:t>
            </a:r>
            <a:endParaRPr lang="ko-KR" altLang="en-US" dirty="0"/>
          </a:p>
        </p:txBody>
      </p:sp>
      <p:sp>
        <p:nvSpPr>
          <p:cNvPr id="19" name="텍스트 개체 틀 45"/>
          <p:cNvSpPr>
            <a:spLocks noGrp="1"/>
          </p:cNvSpPr>
          <p:nvPr>
            <p:ph type="body" sz="quarter" idx="20" hasCustomPrompt="1"/>
          </p:nvPr>
        </p:nvSpPr>
        <p:spPr>
          <a:xfrm>
            <a:off x="661987" y="2920800"/>
            <a:ext cx="1533600" cy="432000"/>
          </a:xfrm>
          <a:prstGeom prst="rect">
            <a:avLst/>
          </a:prstGeom>
        </p:spPr>
        <p:txBody>
          <a:bodyPr anchor="ctr">
            <a:scene3d>
              <a:camera prst="orthographicFront"/>
              <a:lightRig rig="glow" dir="t"/>
            </a:scene3d>
            <a:sp3d prstMaterial="softEdge">
              <a:bevelT w="29210" h="16510"/>
            </a:sp3d>
          </a:bodyPr>
          <a:lstStyle>
            <a:lvl1pPr marL="0" indent="0" algn="ctr" defTabSz="914400" rtl="0" eaLnBrk="1" latinLnBrk="1" hangingPunct="1">
              <a:buNone/>
              <a:defRPr lang="ko-KR" altLang="en-US" sz="2800" b="1" kern="1200" spc="1200" baseline="0" dirty="0" smtClean="0">
                <a:ln>
                  <a:prstDash val="solid"/>
                </a:ln>
                <a:solidFill>
                  <a:schemeClr val="bg1"/>
                </a:solidFill>
                <a:effectLst>
                  <a:outerShdw blurRad="88000" dist="50800" dir="5040000" algn="tl">
                    <a:schemeClr val="tx1">
                      <a:alpha val="70000"/>
                    </a:schemeClr>
                  </a:outerShdw>
                </a:effectLst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smtClean="0"/>
              <a:t>과정</a:t>
            </a:r>
            <a:endParaRPr lang="ko-KR" altLang="en-US" dirty="0"/>
          </a:p>
        </p:txBody>
      </p:sp>
      <p:sp>
        <p:nvSpPr>
          <p:cNvPr id="23" name="그림 개체 틀 22"/>
          <p:cNvSpPr>
            <a:spLocks noGrp="1"/>
          </p:cNvSpPr>
          <p:nvPr>
            <p:ph type="pic" sz="quarter" idx="21"/>
          </p:nvPr>
        </p:nvSpPr>
        <p:spPr>
          <a:xfrm>
            <a:off x="2219324" y="3494436"/>
            <a:ext cx="6029325" cy="2668239"/>
          </a:xfrm>
          <a:prstGeom prst="rect">
            <a:avLst/>
          </a:prstGeom>
        </p:spPr>
        <p:txBody>
          <a:bodyPr>
            <a:scene3d>
              <a:camera prst="orthographicFront"/>
              <a:lightRig rig="glow" dir="t"/>
            </a:scene3d>
            <a:sp3d prstMaterial="softEdge">
              <a:bevelT w="29210" h="16510"/>
            </a:sp3d>
          </a:bodyPr>
          <a:lstStyle>
            <a:lvl1pPr marL="514350" indent="-514350">
              <a:buFontTx/>
              <a:buNone/>
              <a:defRPr lang="ko-KR" altLang="en-US" sz="2300" kern="1200" spc="-15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endParaRPr lang="ko-KR" altLang="en-US"/>
          </a:p>
        </p:txBody>
      </p:sp>
      <p:sp>
        <p:nvSpPr>
          <p:cNvPr id="13" name="TextBox 12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36419570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용+그림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2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13" name="텍스트 개체 틀 4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943888"/>
            <a:ext cx="86756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95250" algn="l" defTabSz="914400" rtl="0" eaLnBrk="1" latinLnBrk="1" hangingPunct="1">
              <a:buFont typeface="+mj-lt"/>
              <a:buAutoNum type="arabicPeriod"/>
              <a:defRPr lang="ko-KR" altLang="en-US" sz="2800" b="0" kern="1200" spc="-18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en-US" altLang="ko-KR" dirty="0" smtClean="0"/>
              <a:t> </a:t>
            </a:r>
            <a:r>
              <a:rPr lang="ko-KR" altLang="en-US" dirty="0" smtClean="0"/>
              <a:t>내용을 입력해주세요</a:t>
            </a:r>
          </a:p>
        </p:txBody>
      </p:sp>
      <p:sp>
        <p:nvSpPr>
          <p:cNvPr id="14" name="텍스트 개체 틀 51"/>
          <p:cNvSpPr>
            <a:spLocks noGrp="1"/>
          </p:cNvSpPr>
          <p:nvPr>
            <p:ph type="body" sz="quarter" idx="14" hasCustomPrompt="1"/>
          </p:nvPr>
        </p:nvSpPr>
        <p:spPr>
          <a:xfrm>
            <a:off x="469216" y="1519238"/>
            <a:ext cx="8207240" cy="7848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61950" indent="-361950" algn="l" defTabSz="914400" rtl="0" eaLnBrk="1" latinLnBrk="1" hangingPunct="1">
              <a:lnSpc>
                <a:spcPct val="80000"/>
              </a:lnSpc>
              <a:buFont typeface="+mj-lt"/>
              <a:buAutoNum type="arabicParenR"/>
              <a:defRPr lang="ko-KR" altLang="en-US" sz="25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en-US" altLang="ko-KR" dirty="0" smtClean="0"/>
          </a:p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9" name="그림 개체 틀 28"/>
          <p:cNvSpPr>
            <a:spLocks noGrp="1"/>
          </p:cNvSpPr>
          <p:nvPr>
            <p:ph type="pic" sz="quarter" idx="15"/>
          </p:nvPr>
        </p:nvSpPr>
        <p:spPr>
          <a:xfrm>
            <a:off x="837690" y="3295522"/>
            <a:ext cx="3528724" cy="2967198"/>
          </a:xfrm>
          <a:prstGeom prst="roundRect">
            <a:avLst>
              <a:gd name="adj" fmla="val 1569"/>
            </a:avLst>
          </a:prstGeom>
        </p:spPr>
        <p:txBody>
          <a:bodyPr/>
          <a:lstStyle>
            <a:lvl1pPr>
              <a:buFontTx/>
              <a:buNone/>
              <a:defRPr lang="ko-KR" altLang="en-US" sz="25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endParaRPr lang="ko-KR" altLang="en-US" dirty="0"/>
          </a:p>
        </p:txBody>
      </p:sp>
      <p:sp>
        <p:nvSpPr>
          <p:cNvPr id="34" name="그림 개체 틀 28"/>
          <p:cNvSpPr>
            <a:spLocks noGrp="1"/>
          </p:cNvSpPr>
          <p:nvPr>
            <p:ph type="pic" sz="quarter" idx="16"/>
          </p:nvPr>
        </p:nvSpPr>
        <p:spPr>
          <a:xfrm>
            <a:off x="4647690" y="3295522"/>
            <a:ext cx="3528724" cy="2967198"/>
          </a:xfrm>
          <a:prstGeom prst="roundRect">
            <a:avLst>
              <a:gd name="adj" fmla="val 1569"/>
            </a:avLst>
          </a:prstGeom>
        </p:spPr>
        <p:txBody>
          <a:bodyPr/>
          <a:lstStyle>
            <a:lvl1pPr>
              <a:buFontTx/>
              <a:buNone/>
              <a:defRPr lang="ko-KR" altLang="en-US" sz="25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endParaRPr lang="ko-KR" altLang="en-US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22568831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차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3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24" name="텍스트 개체 틀 28"/>
          <p:cNvSpPr>
            <a:spLocks noGrp="1"/>
          </p:cNvSpPr>
          <p:nvPr>
            <p:ph type="body" sz="quarter" idx="15" hasCustomPrompt="1"/>
          </p:nvPr>
        </p:nvSpPr>
        <p:spPr>
          <a:xfrm>
            <a:off x="1485900" y="974665"/>
            <a:ext cx="6933600" cy="3996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>
              <a:buNone/>
              <a:defRPr lang="ko-KR" altLang="en-US" sz="2600" b="0" kern="1200" spc="-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</a:lstStyle>
          <a:p>
            <a:pPr marL="0" lvl="0" indent="0" algn="l" defTabSz="914400" rtl="0" eaLnBrk="1" latinLnBrk="1" hangingPunct="1">
              <a:spcBef>
                <a:spcPct val="20000"/>
              </a:spcBef>
              <a:buFont typeface="+mj-lt"/>
              <a:buNone/>
            </a:pPr>
            <a:r>
              <a:rPr lang="ko-KR" altLang="en-US" smtClean="0"/>
              <a:t>내용을 입력해주세요</a:t>
            </a:r>
            <a:endParaRPr lang="ko-KR" altLang="en-US" dirty="0"/>
          </a:p>
        </p:txBody>
      </p:sp>
      <p:sp>
        <p:nvSpPr>
          <p:cNvPr id="25" name="TextBox 24"/>
          <p:cNvSpPr txBox="1"/>
          <p:nvPr userDrawn="1"/>
        </p:nvSpPr>
        <p:spPr>
          <a:xfrm>
            <a:off x="0" y="943888"/>
            <a:ext cx="1468800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266700" marR="0" lvl="0" indent="9525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r>
              <a:rPr lang="en-US" altLang="ko-KR" sz="3000" b="0" kern="1200" spc="-180" baseline="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rPr>
              <a:t>[</a:t>
            </a:r>
            <a:r>
              <a:rPr lang="ko-KR" altLang="en-US" sz="3000" b="0" kern="1200" spc="-180" baseline="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rPr>
              <a:t>탐구</a:t>
            </a:r>
            <a:r>
              <a:rPr lang="en-US" altLang="ko-KR" sz="3000" b="0" kern="1200" spc="-180" baseline="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rPr>
              <a:t>]</a:t>
            </a:r>
            <a:endParaRPr lang="ko-KR" altLang="en-US" sz="3000" b="0" kern="1200" spc="-180" baseline="0" noProof="0" dirty="0">
              <a:solidFill>
                <a:schemeClr val="tx1">
                  <a:lumMod val="75000"/>
                  <a:lumOff val="25000"/>
                </a:schemeClr>
              </a:solidFill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  <p:sp>
        <p:nvSpPr>
          <p:cNvPr id="27" name="텍스트 개체 틀 51"/>
          <p:cNvSpPr>
            <a:spLocks noGrp="1"/>
          </p:cNvSpPr>
          <p:nvPr>
            <p:ph type="body" sz="quarter" idx="14" hasCustomPrompt="1"/>
          </p:nvPr>
        </p:nvSpPr>
        <p:spPr>
          <a:xfrm>
            <a:off x="469216" y="1519238"/>
            <a:ext cx="8207240" cy="4770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61950" indent="-361950" algn="l" defTabSz="914400" rtl="0" eaLnBrk="1" latinLnBrk="1" hangingPunct="1">
              <a:buFont typeface="+mj-lt"/>
              <a:buAutoNum type="arabicParenR"/>
              <a:defRPr lang="ko-KR" altLang="en-US" sz="25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41" name="텍스트 개체 틀 40"/>
          <p:cNvSpPr>
            <a:spLocks noGrp="1"/>
          </p:cNvSpPr>
          <p:nvPr>
            <p:ph type="body" sz="quarter" idx="16" hasCustomPrompt="1"/>
          </p:nvPr>
        </p:nvSpPr>
        <p:spPr>
          <a:xfrm>
            <a:off x="466725" y="2590800"/>
            <a:ext cx="2476500" cy="371475"/>
          </a:xfrm>
          <a:prstGeom prst="rect">
            <a:avLst/>
          </a:prstGeom>
          <a:noFill/>
          <a:ln>
            <a:noFill/>
          </a:ln>
          <a:effectLst/>
        </p:spPr>
        <p:txBody>
          <a:bodyPr rtlCol="0" anchor="ctr"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>
            <a:lvl1pPr marL="0" indent="-342900" algn="ctr" defTabSz="914400" rtl="0" eaLnBrk="1" latinLnBrk="1" hangingPunct="1">
              <a:lnSpc>
                <a:spcPct val="8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b="1" kern="1200" baseline="0" dirty="0">
                <a:ln>
                  <a:prstDash val="solid"/>
                </a:ln>
                <a:solidFill>
                  <a:schemeClr val="bg1"/>
                </a:solidFill>
                <a:effectLst>
                  <a:outerShdw blurRad="88000" dist="50800" dir="5040000" algn="tl">
                    <a:schemeClr val="tx1">
                      <a:alpha val="7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ko-KR" altLang="en-US" dirty="0" smtClean="0"/>
              <a:t>차트 제목</a:t>
            </a:r>
            <a:endParaRPr lang="ko-KR" altLang="en-US" dirty="0"/>
          </a:p>
        </p:txBody>
      </p:sp>
      <p:sp>
        <p:nvSpPr>
          <p:cNvPr id="43" name="차트 개체 틀 42"/>
          <p:cNvSpPr>
            <a:spLocks noGrp="1"/>
          </p:cNvSpPr>
          <p:nvPr>
            <p:ph type="chart" sz="quarter" idx="17"/>
          </p:nvPr>
        </p:nvSpPr>
        <p:spPr>
          <a:xfrm>
            <a:off x="832058" y="3228974"/>
            <a:ext cx="1958768" cy="2390776"/>
          </a:xfrm>
          <a:prstGeom prst="rect">
            <a:avLst/>
          </a:prstGeom>
        </p:spPr>
        <p:txBody>
          <a:bodyPr/>
          <a:lstStyle>
            <a:lvl1pPr>
              <a:buFontTx/>
              <a:buNone/>
              <a:defRPr lang="ko-KR" altLang="en-US" sz="25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endParaRPr lang="ko-KR" altLang="en-US"/>
          </a:p>
        </p:txBody>
      </p:sp>
      <p:sp>
        <p:nvSpPr>
          <p:cNvPr id="47" name="텍스트 개체 틀 46"/>
          <p:cNvSpPr>
            <a:spLocks noGrp="1"/>
          </p:cNvSpPr>
          <p:nvPr>
            <p:ph type="body" sz="quarter" idx="18" hasCustomPrompt="1"/>
          </p:nvPr>
        </p:nvSpPr>
        <p:spPr>
          <a:xfrm rot="16200000">
            <a:off x="266700" y="3514725"/>
            <a:ext cx="847725" cy="276225"/>
          </a:xfrm>
          <a:prstGeom prst="rect">
            <a:avLst/>
          </a:prstGeom>
        </p:spPr>
        <p:txBody>
          <a:bodyPr/>
          <a:lstStyle>
            <a:lvl1pPr algn="r">
              <a:buNone/>
              <a:defRPr sz="1100" b="1" spc="-15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r>
              <a:rPr lang="en-US" altLang="ko-KR" dirty="0" smtClean="0"/>
              <a:t>Y</a:t>
            </a:r>
            <a:r>
              <a:rPr lang="ko-KR" altLang="en-US" dirty="0" smtClean="0"/>
              <a:t>축</a:t>
            </a:r>
            <a:endParaRPr lang="ko-KR" altLang="en-US" dirty="0"/>
          </a:p>
        </p:txBody>
      </p:sp>
      <p:sp>
        <p:nvSpPr>
          <p:cNvPr id="48" name="텍스트 개체 틀 46"/>
          <p:cNvSpPr>
            <a:spLocks noGrp="1"/>
          </p:cNvSpPr>
          <p:nvPr>
            <p:ph type="body" sz="quarter" idx="19" hasCustomPrompt="1"/>
          </p:nvPr>
        </p:nvSpPr>
        <p:spPr>
          <a:xfrm>
            <a:off x="1943100" y="5629275"/>
            <a:ext cx="847725" cy="276225"/>
          </a:xfrm>
          <a:prstGeom prst="rect">
            <a:avLst/>
          </a:prstGeom>
        </p:spPr>
        <p:txBody>
          <a:bodyPr/>
          <a:lstStyle>
            <a:lvl1pPr algn="r">
              <a:buNone/>
              <a:defRPr sz="1100" b="1" spc="-15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r>
              <a:rPr lang="en-US" altLang="ko-KR" dirty="0" smtClean="0"/>
              <a:t>X</a:t>
            </a:r>
            <a:r>
              <a:rPr lang="ko-KR" altLang="en-US" dirty="0" smtClean="0"/>
              <a:t>축</a:t>
            </a:r>
            <a:endParaRPr lang="ko-KR" altLang="en-US" dirty="0"/>
          </a:p>
        </p:txBody>
      </p:sp>
      <p:sp>
        <p:nvSpPr>
          <p:cNvPr id="66" name="텍스트 개체 틀 40"/>
          <p:cNvSpPr>
            <a:spLocks noGrp="1"/>
          </p:cNvSpPr>
          <p:nvPr>
            <p:ph type="body" sz="quarter" idx="20" hasCustomPrompt="1"/>
          </p:nvPr>
        </p:nvSpPr>
        <p:spPr>
          <a:xfrm>
            <a:off x="3200400" y="2590800"/>
            <a:ext cx="2476500" cy="371475"/>
          </a:xfrm>
          <a:prstGeom prst="rect">
            <a:avLst/>
          </a:prstGeom>
          <a:noFill/>
          <a:ln>
            <a:noFill/>
          </a:ln>
          <a:effectLst/>
        </p:spPr>
        <p:txBody>
          <a:bodyPr rtlCol="0" anchor="ctr"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>
            <a:lvl1pPr marL="0" indent="-342900" algn="ctr" defTabSz="914400" rtl="0" eaLnBrk="1" latinLnBrk="1" hangingPunct="1">
              <a:lnSpc>
                <a:spcPct val="8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b="1" kern="1200" baseline="0" dirty="0">
                <a:ln>
                  <a:prstDash val="solid"/>
                </a:ln>
                <a:solidFill>
                  <a:schemeClr val="bg1"/>
                </a:solidFill>
                <a:effectLst>
                  <a:outerShdw blurRad="88000" dist="50800" dir="5040000" algn="tl">
                    <a:schemeClr val="tx1">
                      <a:alpha val="7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ko-KR" altLang="en-US" dirty="0" smtClean="0"/>
              <a:t>차트 제목</a:t>
            </a:r>
            <a:endParaRPr lang="ko-KR" altLang="en-US" dirty="0"/>
          </a:p>
        </p:txBody>
      </p:sp>
      <p:sp>
        <p:nvSpPr>
          <p:cNvPr id="67" name="차트 개체 틀 42"/>
          <p:cNvSpPr>
            <a:spLocks noGrp="1"/>
          </p:cNvSpPr>
          <p:nvPr>
            <p:ph type="chart" sz="quarter" idx="21"/>
          </p:nvPr>
        </p:nvSpPr>
        <p:spPr>
          <a:xfrm>
            <a:off x="3565733" y="3228974"/>
            <a:ext cx="1958768" cy="2390776"/>
          </a:xfrm>
          <a:prstGeom prst="rect">
            <a:avLst/>
          </a:prstGeom>
        </p:spPr>
        <p:txBody>
          <a:bodyPr/>
          <a:lstStyle>
            <a:lvl1pPr>
              <a:buFontTx/>
              <a:buNone/>
              <a:defRPr lang="ko-KR" altLang="en-US" sz="25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endParaRPr lang="ko-KR" altLang="en-US"/>
          </a:p>
        </p:txBody>
      </p:sp>
      <p:sp>
        <p:nvSpPr>
          <p:cNvPr id="68" name="텍스트 개체 틀 46"/>
          <p:cNvSpPr>
            <a:spLocks noGrp="1"/>
          </p:cNvSpPr>
          <p:nvPr>
            <p:ph type="body" sz="quarter" idx="22" hasCustomPrompt="1"/>
          </p:nvPr>
        </p:nvSpPr>
        <p:spPr>
          <a:xfrm rot="16200000">
            <a:off x="3000375" y="3514725"/>
            <a:ext cx="847725" cy="276225"/>
          </a:xfrm>
          <a:prstGeom prst="rect">
            <a:avLst/>
          </a:prstGeom>
        </p:spPr>
        <p:txBody>
          <a:bodyPr/>
          <a:lstStyle>
            <a:lvl1pPr algn="r">
              <a:buNone/>
              <a:defRPr sz="1100" b="1" spc="-15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r>
              <a:rPr lang="en-US" altLang="ko-KR" dirty="0" smtClean="0"/>
              <a:t>Y</a:t>
            </a:r>
            <a:r>
              <a:rPr lang="ko-KR" altLang="en-US" dirty="0" smtClean="0"/>
              <a:t>축</a:t>
            </a:r>
            <a:endParaRPr lang="ko-KR" altLang="en-US" dirty="0"/>
          </a:p>
        </p:txBody>
      </p:sp>
      <p:sp>
        <p:nvSpPr>
          <p:cNvPr id="69" name="텍스트 개체 틀 46"/>
          <p:cNvSpPr>
            <a:spLocks noGrp="1"/>
          </p:cNvSpPr>
          <p:nvPr>
            <p:ph type="body" sz="quarter" idx="23" hasCustomPrompt="1"/>
          </p:nvPr>
        </p:nvSpPr>
        <p:spPr>
          <a:xfrm>
            <a:off x="4676775" y="5629275"/>
            <a:ext cx="847725" cy="276225"/>
          </a:xfrm>
          <a:prstGeom prst="rect">
            <a:avLst/>
          </a:prstGeom>
        </p:spPr>
        <p:txBody>
          <a:bodyPr/>
          <a:lstStyle>
            <a:lvl1pPr algn="r">
              <a:buNone/>
              <a:defRPr sz="1100" b="1" spc="-15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r>
              <a:rPr lang="en-US" altLang="ko-KR" dirty="0" smtClean="0"/>
              <a:t>X</a:t>
            </a:r>
            <a:r>
              <a:rPr lang="ko-KR" altLang="en-US" dirty="0" smtClean="0"/>
              <a:t>축</a:t>
            </a:r>
            <a:endParaRPr lang="ko-KR" altLang="en-US" dirty="0"/>
          </a:p>
        </p:txBody>
      </p:sp>
      <p:sp>
        <p:nvSpPr>
          <p:cNvPr id="73" name="텍스트 개체 틀 40"/>
          <p:cNvSpPr>
            <a:spLocks noGrp="1"/>
          </p:cNvSpPr>
          <p:nvPr>
            <p:ph type="body" sz="quarter" idx="24" hasCustomPrompt="1"/>
          </p:nvPr>
        </p:nvSpPr>
        <p:spPr>
          <a:xfrm>
            <a:off x="5933754" y="2590800"/>
            <a:ext cx="2476500" cy="371475"/>
          </a:xfrm>
          <a:prstGeom prst="rect">
            <a:avLst/>
          </a:prstGeom>
          <a:noFill/>
          <a:ln>
            <a:noFill/>
          </a:ln>
          <a:effectLst/>
        </p:spPr>
        <p:txBody>
          <a:bodyPr rtlCol="0" anchor="ctr"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>
            <a:lvl1pPr marL="0" indent="-342900" algn="ctr" defTabSz="914400" rtl="0" eaLnBrk="1" latinLnBrk="1" hangingPunct="1">
              <a:lnSpc>
                <a:spcPct val="8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b="1" kern="1200" baseline="0" dirty="0">
                <a:ln>
                  <a:prstDash val="solid"/>
                </a:ln>
                <a:solidFill>
                  <a:schemeClr val="bg1"/>
                </a:solidFill>
                <a:effectLst>
                  <a:outerShdw blurRad="88000" dist="50800" dir="5040000" algn="tl">
                    <a:schemeClr val="tx1">
                      <a:alpha val="7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ko-KR" altLang="en-US" dirty="0" smtClean="0"/>
              <a:t>차트 제목</a:t>
            </a:r>
            <a:endParaRPr lang="ko-KR" altLang="en-US" dirty="0"/>
          </a:p>
        </p:txBody>
      </p:sp>
      <p:sp>
        <p:nvSpPr>
          <p:cNvPr id="74" name="차트 개체 틀 42"/>
          <p:cNvSpPr>
            <a:spLocks noGrp="1"/>
          </p:cNvSpPr>
          <p:nvPr>
            <p:ph type="chart" sz="quarter" idx="25"/>
          </p:nvPr>
        </p:nvSpPr>
        <p:spPr>
          <a:xfrm>
            <a:off x="6299087" y="3228974"/>
            <a:ext cx="1958768" cy="2390776"/>
          </a:xfrm>
          <a:prstGeom prst="rect">
            <a:avLst/>
          </a:prstGeom>
        </p:spPr>
        <p:txBody>
          <a:bodyPr/>
          <a:lstStyle>
            <a:lvl1pPr>
              <a:buFontTx/>
              <a:buNone/>
              <a:defRPr lang="ko-KR" altLang="en-US" sz="25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endParaRPr lang="ko-KR" altLang="en-US"/>
          </a:p>
        </p:txBody>
      </p:sp>
      <p:sp>
        <p:nvSpPr>
          <p:cNvPr id="75" name="텍스트 개체 틀 46"/>
          <p:cNvSpPr>
            <a:spLocks noGrp="1"/>
          </p:cNvSpPr>
          <p:nvPr>
            <p:ph type="body" sz="quarter" idx="26" hasCustomPrompt="1"/>
          </p:nvPr>
        </p:nvSpPr>
        <p:spPr>
          <a:xfrm rot="16200000">
            <a:off x="5733729" y="3514725"/>
            <a:ext cx="847725" cy="276225"/>
          </a:xfrm>
          <a:prstGeom prst="rect">
            <a:avLst/>
          </a:prstGeom>
        </p:spPr>
        <p:txBody>
          <a:bodyPr/>
          <a:lstStyle>
            <a:lvl1pPr algn="r">
              <a:buNone/>
              <a:defRPr sz="1100" b="1" spc="-15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r>
              <a:rPr lang="en-US" altLang="ko-KR" dirty="0" smtClean="0"/>
              <a:t>Y</a:t>
            </a:r>
            <a:r>
              <a:rPr lang="ko-KR" altLang="en-US" dirty="0" smtClean="0"/>
              <a:t>축</a:t>
            </a:r>
            <a:endParaRPr lang="ko-KR" altLang="en-US" dirty="0"/>
          </a:p>
        </p:txBody>
      </p:sp>
      <p:sp>
        <p:nvSpPr>
          <p:cNvPr id="76" name="텍스트 개체 틀 46"/>
          <p:cNvSpPr>
            <a:spLocks noGrp="1"/>
          </p:cNvSpPr>
          <p:nvPr>
            <p:ph type="body" sz="quarter" idx="27" hasCustomPrompt="1"/>
          </p:nvPr>
        </p:nvSpPr>
        <p:spPr>
          <a:xfrm>
            <a:off x="7410129" y="5629275"/>
            <a:ext cx="847725" cy="276225"/>
          </a:xfrm>
          <a:prstGeom prst="rect">
            <a:avLst/>
          </a:prstGeom>
        </p:spPr>
        <p:txBody>
          <a:bodyPr/>
          <a:lstStyle>
            <a:lvl1pPr algn="r">
              <a:buNone/>
              <a:defRPr sz="1100" b="1" spc="-15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r>
              <a:rPr lang="en-US" altLang="ko-KR" dirty="0" smtClean="0"/>
              <a:t>X</a:t>
            </a:r>
            <a:r>
              <a:rPr lang="ko-KR" altLang="en-US" dirty="0" smtClean="0"/>
              <a:t>축</a:t>
            </a:r>
            <a:endParaRPr lang="ko-KR" altLang="en-US" dirty="0"/>
          </a:p>
        </p:txBody>
      </p:sp>
      <p:sp>
        <p:nvSpPr>
          <p:cNvPr id="20" name="TextBox 19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31524598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용+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8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29" name="텍스트 개체 틀 28"/>
          <p:cNvSpPr>
            <a:spLocks noGrp="1"/>
          </p:cNvSpPr>
          <p:nvPr>
            <p:ph type="body" sz="quarter" idx="15" hasCustomPrompt="1"/>
          </p:nvPr>
        </p:nvSpPr>
        <p:spPr>
          <a:xfrm>
            <a:off x="1485900" y="974665"/>
            <a:ext cx="6933600" cy="3996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>
              <a:buNone/>
              <a:defRPr lang="ko-KR" altLang="en-US" sz="2600" b="0" kern="1200" spc="-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</a:lstStyle>
          <a:p>
            <a:pPr marL="0" lvl="0" indent="0" algn="l" defTabSz="914400" rtl="0" eaLnBrk="1" latinLnBrk="1" hangingPunct="1">
              <a:spcBef>
                <a:spcPct val="20000"/>
              </a:spcBef>
              <a:buFont typeface="+mj-lt"/>
              <a:buNone/>
            </a:pPr>
            <a:r>
              <a:rPr lang="ko-KR" altLang="en-US" smtClean="0"/>
              <a:t>내용을 입력해주세요</a:t>
            </a:r>
            <a:endParaRPr lang="ko-KR" altLang="en-US" dirty="0"/>
          </a:p>
        </p:txBody>
      </p:sp>
      <p:sp>
        <p:nvSpPr>
          <p:cNvPr id="30" name="TextBox 29"/>
          <p:cNvSpPr txBox="1"/>
          <p:nvPr userDrawn="1"/>
        </p:nvSpPr>
        <p:spPr>
          <a:xfrm>
            <a:off x="0" y="943888"/>
            <a:ext cx="1468800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266700" marR="0" lvl="0" indent="9525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r>
              <a:rPr lang="en-US" altLang="ko-KR" sz="3000" b="0" kern="1200" spc="-180" baseline="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rPr>
              <a:t>[</a:t>
            </a:r>
            <a:r>
              <a:rPr lang="ko-KR" altLang="en-US" sz="3000" b="0" kern="1200" spc="-180" baseline="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rPr>
              <a:t>탐구</a:t>
            </a:r>
            <a:r>
              <a:rPr lang="en-US" altLang="ko-KR" sz="3000" b="0" kern="1200" spc="-180" baseline="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rPr>
              <a:t>]</a:t>
            </a:r>
            <a:endParaRPr lang="ko-KR" altLang="en-US" sz="3000" b="0" kern="1200" spc="-180" baseline="0" noProof="0" dirty="0">
              <a:solidFill>
                <a:schemeClr val="tx1">
                  <a:lumMod val="75000"/>
                  <a:lumOff val="25000"/>
                </a:schemeClr>
              </a:solidFill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  <p:sp>
        <p:nvSpPr>
          <p:cNvPr id="31" name="텍스트 개체 틀 51"/>
          <p:cNvSpPr>
            <a:spLocks noGrp="1"/>
          </p:cNvSpPr>
          <p:nvPr>
            <p:ph type="body" sz="quarter" idx="14" hasCustomPrompt="1"/>
          </p:nvPr>
        </p:nvSpPr>
        <p:spPr>
          <a:xfrm>
            <a:off x="469216" y="1519238"/>
            <a:ext cx="8207240" cy="4770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61950" indent="-361950" algn="l" defTabSz="914400" rtl="0" eaLnBrk="1" latinLnBrk="1" hangingPunct="1">
              <a:buFont typeface="+mj-lt"/>
              <a:buAutoNum type="arabicParenR"/>
              <a:defRPr lang="ko-KR" altLang="en-US" sz="25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32" name="텍스트 개체 틀 8"/>
          <p:cNvSpPr>
            <a:spLocks noGrp="1"/>
          </p:cNvSpPr>
          <p:nvPr>
            <p:ph type="body" sz="quarter" idx="16" hasCustomPrompt="1"/>
          </p:nvPr>
        </p:nvSpPr>
        <p:spPr>
          <a:xfrm>
            <a:off x="755649" y="2120901"/>
            <a:ext cx="7664451" cy="431799"/>
          </a:xfrm>
          <a:prstGeom prst="rect">
            <a:avLst/>
          </a:prstGeom>
        </p:spPr>
        <p:txBody>
          <a:bodyPr/>
          <a:lstStyle>
            <a:lvl1pPr marL="361950" indent="-361950">
              <a:buFont typeface="+mj-ea"/>
              <a:buAutoNum type="circleNumDbPlain"/>
              <a:defRPr sz="2300" b="1" spc="-150" baseline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  <a:lvl2pPr marL="628650" indent="-171450">
              <a:buFont typeface="Arial" pitchFamily="34" charset="0"/>
              <a:buChar char="•"/>
              <a:defRPr sz="2300" spc="-70" baseline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2pPr>
            <a:lvl3pPr>
              <a:defRPr sz="250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3pPr>
          </a:lstStyle>
          <a:p>
            <a:pPr lvl="0"/>
            <a:r>
              <a:rPr lang="ko-KR" altLang="en-US" dirty="0" smtClean="0"/>
              <a:t>내용을 입력해주세요</a:t>
            </a:r>
          </a:p>
        </p:txBody>
      </p:sp>
      <p:sp>
        <p:nvSpPr>
          <p:cNvPr id="33" name="텍스트 개체 틀 8"/>
          <p:cNvSpPr>
            <a:spLocks noGrp="1"/>
          </p:cNvSpPr>
          <p:nvPr>
            <p:ph type="body" sz="quarter" idx="17" hasCustomPrompt="1"/>
          </p:nvPr>
        </p:nvSpPr>
        <p:spPr>
          <a:xfrm>
            <a:off x="1104901" y="2568576"/>
            <a:ext cx="7315200" cy="431799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300" b="0" spc="-150" baseline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  <a:lvl2pPr marL="628650" indent="-171450">
              <a:buFont typeface="Arial" pitchFamily="34" charset="0"/>
              <a:buChar char="•"/>
              <a:defRPr sz="2300" spc="-70" baseline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2pPr>
            <a:lvl3pPr>
              <a:defRPr sz="250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3pPr>
          </a:lstStyle>
          <a:p>
            <a:pPr lvl="0"/>
            <a:r>
              <a:rPr lang="ko-KR" altLang="en-US" dirty="0" smtClean="0"/>
              <a:t>내용을 입력해주세요</a:t>
            </a:r>
          </a:p>
        </p:txBody>
      </p:sp>
      <p:sp>
        <p:nvSpPr>
          <p:cNvPr id="35" name="표 개체 틀 34"/>
          <p:cNvSpPr>
            <a:spLocks noGrp="1"/>
          </p:cNvSpPr>
          <p:nvPr>
            <p:ph type="tbl" sz="quarter" idx="18"/>
          </p:nvPr>
        </p:nvSpPr>
        <p:spPr>
          <a:xfrm>
            <a:off x="1104900" y="3124199"/>
            <a:ext cx="7315200" cy="1085851"/>
          </a:xfrm>
          <a:prstGeom prst="rect">
            <a:avLst/>
          </a:prstGeom>
        </p:spPr>
        <p:txBody>
          <a:bodyPr/>
          <a:lstStyle>
            <a:lvl1pPr>
              <a:defRPr lang="ko-KR" altLang="en-US" sz="2300" b="0" kern="1200" spc="-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marL="0" lvl="0" indent="0" algn="l" defTabSz="914400" rtl="0" eaLnBrk="1" latinLnBrk="1" hangingPunct="1">
              <a:spcBef>
                <a:spcPct val="20000"/>
              </a:spcBef>
              <a:buFontTx/>
              <a:buNone/>
            </a:pPr>
            <a:endParaRPr lang="ko-KR" altLang="en-US" dirty="0"/>
          </a:p>
        </p:txBody>
      </p:sp>
      <p:sp>
        <p:nvSpPr>
          <p:cNvPr id="11" name="텍스트 개체 틀 8"/>
          <p:cNvSpPr>
            <a:spLocks noGrp="1"/>
          </p:cNvSpPr>
          <p:nvPr>
            <p:ph type="body" sz="quarter" idx="19" hasCustomPrompt="1"/>
          </p:nvPr>
        </p:nvSpPr>
        <p:spPr>
          <a:xfrm>
            <a:off x="755649" y="4321176"/>
            <a:ext cx="7664451" cy="431799"/>
          </a:xfrm>
          <a:prstGeom prst="rect">
            <a:avLst/>
          </a:prstGeom>
        </p:spPr>
        <p:txBody>
          <a:bodyPr/>
          <a:lstStyle>
            <a:lvl1pPr marL="361950" indent="-361950">
              <a:buFont typeface="+mj-ea"/>
              <a:buAutoNum type="circleNumDbPlain"/>
              <a:defRPr sz="2300" b="1" spc="-150" baseline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  <a:lvl2pPr marL="628650" indent="-171450">
              <a:buFont typeface="Arial" pitchFamily="34" charset="0"/>
              <a:buChar char="•"/>
              <a:defRPr sz="2300" spc="-70" baseline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2pPr>
            <a:lvl3pPr>
              <a:defRPr sz="250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3pPr>
          </a:lstStyle>
          <a:p>
            <a:pPr lvl="0"/>
            <a:r>
              <a:rPr lang="ko-KR" altLang="en-US" dirty="0" smtClean="0"/>
              <a:t>내용을 입력해주세요</a:t>
            </a:r>
          </a:p>
        </p:txBody>
      </p:sp>
      <p:sp>
        <p:nvSpPr>
          <p:cNvPr id="12" name="표 개체 틀 34"/>
          <p:cNvSpPr>
            <a:spLocks noGrp="1"/>
          </p:cNvSpPr>
          <p:nvPr>
            <p:ph type="tbl" sz="quarter" idx="20"/>
          </p:nvPr>
        </p:nvSpPr>
        <p:spPr>
          <a:xfrm>
            <a:off x="1104900" y="4838699"/>
            <a:ext cx="7315200" cy="1533526"/>
          </a:xfrm>
          <a:prstGeom prst="rect">
            <a:avLst/>
          </a:prstGeom>
        </p:spPr>
        <p:txBody>
          <a:bodyPr/>
          <a:lstStyle>
            <a:lvl1pPr>
              <a:defRPr lang="ko-KR" altLang="en-US" sz="2300" b="0" kern="1200" spc="-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marL="0" lvl="0" indent="0" algn="l" defTabSz="914400" rtl="0" eaLnBrk="1" latinLnBrk="1" hangingPunct="1">
              <a:spcBef>
                <a:spcPct val="20000"/>
              </a:spcBef>
              <a:buFontTx/>
              <a:buNone/>
            </a:pPr>
            <a:endParaRPr lang="ko-KR" altLang="en-US" dirty="0"/>
          </a:p>
        </p:txBody>
      </p:sp>
      <p:sp>
        <p:nvSpPr>
          <p:cNvPr id="13" name="TextBox 12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20669173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sp>
        <p:nvSpPr>
          <p:cNvPr id="10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11" name="텍스트 개체 틀 4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943888"/>
            <a:ext cx="86756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95250" algn="l" defTabSz="914400" rtl="0" eaLnBrk="1" latinLnBrk="1" hangingPunct="1">
              <a:buFont typeface="+mj-lt"/>
              <a:buAutoNum type="arabicPeriod"/>
              <a:defRPr lang="ko-KR" altLang="en-US" sz="2800" b="0" kern="1200" spc="-18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en-US" altLang="ko-KR" dirty="0" smtClean="0"/>
              <a:t> </a:t>
            </a:r>
            <a:r>
              <a:rPr lang="ko-KR" altLang="en-US" dirty="0" smtClean="0"/>
              <a:t>내용을 입력해주세요</a:t>
            </a:r>
          </a:p>
        </p:txBody>
      </p:sp>
      <p:sp>
        <p:nvSpPr>
          <p:cNvPr id="14" name="표 개체 틀 13"/>
          <p:cNvSpPr>
            <a:spLocks noGrp="1"/>
          </p:cNvSpPr>
          <p:nvPr>
            <p:ph type="tbl" sz="quarter" idx="14"/>
          </p:nvPr>
        </p:nvSpPr>
        <p:spPr>
          <a:xfrm>
            <a:off x="447675" y="1587500"/>
            <a:ext cx="7943850" cy="4633913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TextBox 6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31295482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핵심정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0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53" name="텍스트 개체 틀 52"/>
          <p:cNvSpPr>
            <a:spLocks noGrp="1"/>
          </p:cNvSpPr>
          <p:nvPr>
            <p:ph type="body" sz="quarter" idx="13" hasCustomPrompt="1"/>
          </p:nvPr>
        </p:nvSpPr>
        <p:spPr>
          <a:xfrm>
            <a:off x="627154" y="1219200"/>
            <a:ext cx="1111997" cy="55562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38100" h="127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>
            <a:sp3d>
              <a:bevelT w="1270" h="1270"/>
            </a:sp3d>
          </a:bodyPr>
          <a:lstStyle>
            <a:lvl1pPr marL="0" algn="l" defTabSz="914400" rtl="0" eaLnBrk="1" latinLnBrk="1" hangingPunct="1">
              <a:lnSpc>
                <a:spcPct val="80000"/>
              </a:lnSpc>
              <a:buNone/>
              <a:defRPr lang="ko-KR" altLang="en-US" sz="2300" b="1" kern="1200" baseline="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갈  </a:t>
            </a:r>
            <a:r>
              <a:rPr lang="ko-KR" altLang="en-US" dirty="0" err="1" smtClean="0"/>
              <a:t>래</a:t>
            </a:r>
            <a:endParaRPr lang="ko-KR" altLang="en-US" dirty="0"/>
          </a:p>
        </p:txBody>
      </p:sp>
      <p:sp>
        <p:nvSpPr>
          <p:cNvPr id="81" name="텍스트 개체 틀 52"/>
          <p:cNvSpPr>
            <a:spLocks noGrp="1"/>
          </p:cNvSpPr>
          <p:nvPr>
            <p:ph type="body" sz="quarter" idx="15" hasCustomPrompt="1"/>
          </p:nvPr>
        </p:nvSpPr>
        <p:spPr>
          <a:xfrm>
            <a:off x="627154" y="1934580"/>
            <a:ext cx="1111997" cy="55562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38100" h="127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>
            <a:sp3d>
              <a:bevelT w="1270" h="1270"/>
            </a:sp3d>
          </a:bodyPr>
          <a:lstStyle>
            <a:lvl1pPr marL="0" algn="l" defTabSz="914400" rtl="0" eaLnBrk="1" latinLnBrk="1" hangingPunct="1">
              <a:lnSpc>
                <a:spcPct val="80000"/>
              </a:lnSpc>
              <a:buNone/>
              <a:defRPr lang="ko-KR" altLang="en-US" sz="2300" b="1" kern="1200" baseline="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성  격</a:t>
            </a:r>
            <a:endParaRPr lang="ko-KR" altLang="en-US" dirty="0"/>
          </a:p>
        </p:txBody>
      </p:sp>
      <p:sp>
        <p:nvSpPr>
          <p:cNvPr id="93" name="텍스트 개체 틀 52"/>
          <p:cNvSpPr>
            <a:spLocks noGrp="1"/>
          </p:cNvSpPr>
          <p:nvPr>
            <p:ph type="body" sz="quarter" idx="17" hasCustomPrompt="1"/>
          </p:nvPr>
        </p:nvSpPr>
        <p:spPr>
          <a:xfrm>
            <a:off x="627154" y="3365340"/>
            <a:ext cx="1111997" cy="55562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38100" h="127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>
            <a:sp3d>
              <a:bevelT w="1270" h="1270"/>
            </a:sp3d>
          </a:bodyPr>
          <a:lstStyle>
            <a:lvl1pPr marL="0" algn="l" defTabSz="914400" rtl="0" eaLnBrk="1" latinLnBrk="1" hangingPunct="1">
              <a:lnSpc>
                <a:spcPct val="80000"/>
              </a:lnSpc>
              <a:buNone/>
              <a:defRPr lang="ko-KR" altLang="en-US" sz="2300" b="1" kern="1200" baseline="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제  재</a:t>
            </a:r>
            <a:endParaRPr lang="ko-KR" altLang="en-US" dirty="0"/>
          </a:p>
        </p:txBody>
      </p:sp>
      <p:sp>
        <p:nvSpPr>
          <p:cNvPr id="99" name="텍스트 개체 틀 52"/>
          <p:cNvSpPr>
            <a:spLocks noGrp="1"/>
          </p:cNvSpPr>
          <p:nvPr>
            <p:ph type="body" sz="quarter" idx="18" hasCustomPrompt="1"/>
          </p:nvPr>
        </p:nvSpPr>
        <p:spPr>
          <a:xfrm>
            <a:off x="627154" y="4080720"/>
            <a:ext cx="1111997" cy="55562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38100" h="127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>
            <a:sp3d>
              <a:bevelT w="1270" h="1270"/>
            </a:sp3d>
          </a:bodyPr>
          <a:lstStyle>
            <a:lvl1pPr marL="0" algn="l" defTabSz="914400" rtl="0" eaLnBrk="1" latinLnBrk="1" hangingPunct="1">
              <a:lnSpc>
                <a:spcPct val="80000"/>
              </a:lnSpc>
              <a:buNone/>
              <a:defRPr lang="ko-KR" altLang="en-US" sz="2300" b="1" kern="1200" baseline="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주  제</a:t>
            </a:r>
            <a:endParaRPr lang="ko-KR" altLang="en-US" dirty="0"/>
          </a:p>
        </p:txBody>
      </p:sp>
      <p:sp>
        <p:nvSpPr>
          <p:cNvPr id="105" name="텍스트 개체 틀 52"/>
          <p:cNvSpPr>
            <a:spLocks noGrp="1"/>
          </p:cNvSpPr>
          <p:nvPr>
            <p:ph type="body" sz="quarter" idx="19" hasCustomPrompt="1"/>
          </p:nvPr>
        </p:nvSpPr>
        <p:spPr>
          <a:xfrm>
            <a:off x="627154" y="4796101"/>
            <a:ext cx="1111997" cy="55562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38100" h="127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>
            <a:sp3d>
              <a:bevelT w="1270" h="1270"/>
            </a:sp3d>
          </a:bodyPr>
          <a:lstStyle>
            <a:lvl1pPr marL="0" algn="l" defTabSz="914400" rtl="0" eaLnBrk="1" latinLnBrk="1" hangingPunct="1">
              <a:lnSpc>
                <a:spcPct val="80000"/>
              </a:lnSpc>
              <a:buNone/>
              <a:defRPr lang="ko-KR" altLang="en-US" sz="2300" b="1" kern="1200" baseline="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err="1" smtClean="0"/>
              <a:t>특</a:t>
            </a:r>
            <a:r>
              <a:rPr lang="ko-KR" altLang="en-US" dirty="0" smtClean="0"/>
              <a:t>  징</a:t>
            </a:r>
            <a:endParaRPr lang="ko-KR" altLang="en-US" dirty="0"/>
          </a:p>
        </p:txBody>
      </p:sp>
      <p:sp>
        <p:nvSpPr>
          <p:cNvPr id="60" name="텍스트 개체 틀 52"/>
          <p:cNvSpPr>
            <a:spLocks noGrp="1"/>
          </p:cNvSpPr>
          <p:nvPr>
            <p:ph type="body" sz="quarter" idx="14" hasCustomPrompt="1"/>
          </p:nvPr>
        </p:nvSpPr>
        <p:spPr>
          <a:xfrm>
            <a:off x="627154" y="2649960"/>
            <a:ext cx="1111997" cy="55562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38100" h="127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>
            <a:sp3d>
              <a:bevelT w="1270" h="1270"/>
            </a:sp3d>
          </a:bodyPr>
          <a:lstStyle>
            <a:lvl1pPr marL="0" algn="l" defTabSz="914400" rtl="0" eaLnBrk="1" latinLnBrk="1" hangingPunct="1">
              <a:lnSpc>
                <a:spcPct val="80000"/>
              </a:lnSpc>
              <a:buNone/>
              <a:defRPr lang="ko-KR" altLang="en-US" sz="2300" b="1" kern="1200" baseline="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어  조</a:t>
            </a:r>
            <a:endParaRPr lang="ko-KR" altLang="en-US" dirty="0"/>
          </a:p>
        </p:txBody>
      </p:sp>
      <p:sp>
        <p:nvSpPr>
          <p:cNvPr id="107" name="텍스트 개체 틀 106"/>
          <p:cNvSpPr>
            <a:spLocks noGrp="1"/>
          </p:cNvSpPr>
          <p:nvPr>
            <p:ph type="body" sz="quarter" idx="20" hasCustomPrompt="1"/>
          </p:nvPr>
        </p:nvSpPr>
        <p:spPr>
          <a:xfrm>
            <a:off x="2357437" y="1273874"/>
            <a:ext cx="6033527" cy="446276"/>
          </a:xfrm>
          <a:prstGeom prst="rect">
            <a:avLst/>
          </a:prstGeom>
        </p:spPr>
        <p:txBody>
          <a:bodyPr wrap="none">
            <a:noAutofit/>
          </a:bodyPr>
          <a:lstStyle>
            <a:lvl1pPr marL="0" indent="88900">
              <a:buNone/>
              <a:defRPr lang="ko-KR" altLang="en-US" sz="2300" kern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marL="0" lvl="0" algn="l" defTabSz="914400" rtl="0" eaLnBrk="1" latinLnBrk="1" hangingPunct="1"/>
            <a:r>
              <a:rPr lang="ko-KR" altLang="en-US" dirty="0" smtClean="0"/>
              <a:t>내용을 입력해주세요</a:t>
            </a:r>
          </a:p>
        </p:txBody>
      </p:sp>
      <p:sp>
        <p:nvSpPr>
          <p:cNvPr id="108" name="텍스트 개체 틀 106"/>
          <p:cNvSpPr>
            <a:spLocks noGrp="1"/>
          </p:cNvSpPr>
          <p:nvPr>
            <p:ph type="body" sz="quarter" idx="21" hasCustomPrompt="1"/>
          </p:nvPr>
        </p:nvSpPr>
        <p:spPr>
          <a:xfrm>
            <a:off x="2357437" y="1989254"/>
            <a:ext cx="6033527" cy="446276"/>
          </a:xfrm>
          <a:prstGeom prst="rect">
            <a:avLst/>
          </a:prstGeom>
        </p:spPr>
        <p:txBody>
          <a:bodyPr wrap="none">
            <a:noAutofit/>
          </a:bodyPr>
          <a:lstStyle>
            <a:lvl1pPr marL="0" indent="88900">
              <a:buNone/>
              <a:defRPr lang="ko-KR" altLang="en-US" sz="2300" kern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marL="0" lvl="0" algn="l" defTabSz="914400" rtl="0" eaLnBrk="1" latinLnBrk="1" hangingPunct="1"/>
            <a:r>
              <a:rPr lang="ko-KR" altLang="en-US" dirty="0" smtClean="0"/>
              <a:t>내용을 입력해주세요</a:t>
            </a:r>
          </a:p>
        </p:txBody>
      </p:sp>
      <p:sp>
        <p:nvSpPr>
          <p:cNvPr id="109" name="텍스트 개체 틀 106"/>
          <p:cNvSpPr>
            <a:spLocks noGrp="1"/>
          </p:cNvSpPr>
          <p:nvPr>
            <p:ph type="body" sz="quarter" idx="22" hasCustomPrompt="1"/>
          </p:nvPr>
        </p:nvSpPr>
        <p:spPr>
          <a:xfrm>
            <a:off x="2357437" y="2704634"/>
            <a:ext cx="6033527" cy="446276"/>
          </a:xfrm>
          <a:prstGeom prst="rect">
            <a:avLst/>
          </a:prstGeom>
        </p:spPr>
        <p:txBody>
          <a:bodyPr wrap="none">
            <a:noAutofit/>
          </a:bodyPr>
          <a:lstStyle>
            <a:lvl1pPr marL="0" indent="88900">
              <a:buNone/>
              <a:defRPr lang="ko-KR" altLang="en-US" sz="2300" kern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marL="0" lvl="0" algn="l" defTabSz="914400" rtl="0" eaLnBrk="1" latinLnBrk="1" hangingPunct="1"/>
            <a:r>
              <a:rPr lang="ko-KR" altLang="en-US" dirty="0" smtClean="0"/>
              <a:t>내용을 입력해주세요</a:t>
            </a:r>
          </a:p>
        </p:txBody>
      </p:sp>
      <p:sp>
        <p:nvSpPr>
          <p:cNvPr id="110" name="텍스트 개체 틀 106"/>
          <p:cNvSpPr>
            <a:spLocks noGrp="1"/>
          </p:cNvSpPr>
          <p:nvPr>
            <p:ph type="body" sz="quarter" idx="23" hasCustomPrompt="1"/>
          </p:nvPr>
        </p:nvSpPr>
        <p:spPr>
          <a:xfrm>
            <a:off x="2357437" y="3420014"/>
            <a:ext cx="6033527" cy="446276"/>
          </a:xfrm>
          <a:prstGeom prst="rect">
            <a:avLst/>
          </a:prstGeom>
        </p:spPr>
        <p:txBody>
          <a:bodyPr wrap="none">
            <a:noAutofit/>
          </a:bodyPr>
          <a:lstStyle>
            <a:lvl1pPr marL="0" indent="88900">
              <a:buNone/>
              <a:defRPr lang="ko-KR" altLang="en-US" sz="2300" kern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marL="0" lvl="0" algn="l" defTabSz="914400" rtl="0" eaLnBrk="1" latinLnBrk="1" hangingPunct="1"/>
            <a:r>
              <a:rPr lang="ko-KR" altLang="en-US" dirty="0" smtClean="0"/>
              <a:t>내용을 입력해주세요</a:t>
            </a:r>
          </a:p>
        </p:txBody>
      </p:sp>
      <p:sp>
        <p:nvSpPr>
          <p:cNvPr id="111" name="텍스트 개체 틀 106"/>
          <p:cNvSpPr>
            <a:spLocks noGrp="1"/>
          </p:cNvSpPr>
          <p:nvPr>
            <p:ph type="body" sz="quarter" idx="24" hasCustomPrompt="1"/>
          </p:nvPr>
        </p:nvSpPr>
        <p:spPr>
          <a:xfrm>
            <a:off x="2357437" y="4135394"/>
            <a:ext cx="6033527" cy="446276"/>
          </a:xfrm>
          <a:prstGeom prst="rect">
            <a:avLst/>
          </a:prstGeom>
        </p:spPr>
        <p:txBody>
          <a:bodyPr wrap="none">
            <a:noAutofit/>
          </a:bodyPr>
          <a:lstStyle>
            <a:lvl1pPr marL="0" indent="88900">
              <a:buNone/>
              <a:defRPr lang="ko-KR" altLang="en-US" sz="2300" kern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marL="0" lvl="0" algn="l" defTabSz="914400" rtl="0" eaLnBrk="1" latinLnBrk="1" hangingPunct="1"/>
            <a:r>
              <a:rPr lang="ko-KR" altLang="en-US" dirty="0" smtClean="0"/>
              <a:t>내용을 입력해주세요</a:t>
            </a:r>
          </a:p>
        </p:txBody>
      </p:sp>
      <p:sp>
        <p:nvSpPr>
          <p:cNvPr id="112" name="텍스트 개체 틀 106"/>
          <p:cNvSpPr>
            <a:spLocks noGrp="1"/>
          </p:cNvSpPr>
          <p:nvPr>
            <p:ph type="body" sz="quarter" idx="25" hasCustomPrompt="1"/>
          </p:nvPr>
        </p:nvSpPr>
        <p:spPr>
          <a:xfrm>
            <a:off x="2357437" y="4850774"/>
            <a:ext cx="6033527" cy="1603813"/>
          </a:xfrm>
          <a:prstGeom prst="rect">
            <a:avLst/>
          </a:prstGeom>
        </p:spPr>
        <p:txBody>
          <a:bodyPr wrap="none">
            <a:noAutofit/>
          </a:bodyPr>
          <a:lstStyle>
            <a:lvl1pPr marL="0" indent="179388">
              <a:buSzPct val="50000"/>
              <a:buFontTx/>
              <a:buBlip>
                <a:blip r:embed="rId2"/>
              </a:buBlip>
              <a:defRPr lang="ko-KR" altLang="en-US" sz="2300" kern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marL="0" lvl="0" algn="l" defTabSz="914400" rtl="0" eaLnBrk="1" latinLnBrk="1" hangingPunct="1"/>
            <a:r>
              <a:rPr lang="ko-KR" altLang="en-US" dirty="0" smtClean="0"/>
              <a:t>내용을 입력해주세요</a:t>
            </a:r>
          </a:p>
        </p:txBody>
      </p:sp>
      <p:sp>
        <p:nvSpPr>
          <p:cNvPr id="17" name="TextBox 16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28287889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단구성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8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9" name="텍스트 개체 틀 4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943888"/>
            <a:ext cx="86756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95250" algn="l" defTabSz="914400" rtl="0" eaLnBrk="1" latinLnBrk="1" hangingPunct="1">
              <a:buFont typeface="+mj-lt"/>
              <a:buAutoNum type="arabicPeriod"/>
              <a:defRPr lang="ko-KR" altLang="en-US" sz="2800" b="0" kern="1200" spc="-18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en-US" altLang="ko-KR" dirty="0" smtClean="0"/>
              <a:t> </a:t>
            </a:r>
            <a:r>
              <a:rPr lang="ko-KR" altLang="en-US" dirty="0" smtClean="0"/>
              <a:t>내용을 입력해주세요</a:t>
            </a:r>
          </a:p>
        </p:txBody>
      </p:sp>
      <p:sp>
        <p:nvSpPr>
          <p:cNvPr id="10" name="텍스트 개체 틀 14"/>
          <p:cNvSpPr>
            <a:spLocks noGrp="1"/>
          </p:cNvSpPr>
          <p:nvPr>
            <p:ph type="body" sz="quarter" idx="14" hasCustomPrompt="1"/>
          </p:nvPr>
        </p:nvSpPr>
        <p:spPr>
          <a:xfrm>
            <a:off x="851646" y="1831671"/>
            <a:ext cx="1308847" cy="90698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defRPr lang="ko-KR" altLang="en-US" sz="2500" b="1" kern="1200" spc="-150" dirty="0" smtClean="0">
                <a:solidFill>
                  <a:srgbClr val="6F980A"/>
                </a:solidFill>
                <a:effectLst/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 </a:t>
            </a:r>
            <a:endParaRPr lang="en-US" altLang="ko-KR" dirty="0" smtClean="0"/>
          </a:p>
        </p:txBody>
      </p:sp>
      <p:sp>
        <p:nvSpPr>
          <p:cNvPr id="11" name="텍스트 개체 틀 21"/>
          <p:cNvSpPr>
            <a:spLocks noGrp="1"/>
          </p:cNvSpPr>
          <p:nvPr>
            <p:ph type="body" sz="quarter" idx="15" hasCustomPrompt="1"/>
          </p:nvPr>
        </p:nvSpPr>
        <p:spPr>
          <a:xfrm>
            <a:off x="2294965" y="1656803"/>
            <a:ext cx="5719482" cy="1256725"/>
          </a:xfrm>
          <a:prstGeom prst="rect">
            <a:avLst/>
          </a:prstGeom>
        </p:spPr>
        <p:txBody>
          <a:bodyPr anchor="ctr"/>
          <a:lstStyle>
            <a:lvl1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</a:p>
        </p:txBody>
      </p:sp>
      <p:sp>
        <p:nvSpPr>
          <p:cNvPr id="12" name="텍스트 개체 틀 14"/>
          <p:cNvSpPr>
            <a:spLocks noGrp="1"/>
          </p:cNvSpPr>
          <p:nvPr>
            <p:ph type="body" sz="quarter" idx="16" hasCustomPrompt="1"/>
          </p:nvPr>
        </p:nvSpPr>
        <p:spPr>
          <a:xfrm>
            <a:off x="851646" y="3512554"/>
            <a:ext cx="1308847" cy="90698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defRPr lang="ko-KR" altLang="en-US" sz="2500" b="1" kern="1200" spc="-150" dirty="0" smtClean="0">
                <a:solidFill>
                  <a:srgbClr val="6F980A"/>
                </a:solidFill>
                <a:effectLst/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 </a:t>
            </a:r>
            <a:endParaRPr lang="en-US" altLang="ko-KR" dirty="0" smtClean="0"/>
          </a:p>
        </p:txBody>
      </p:sp>
      <p:sp>
        <p:nvSpPr>
          <p:cNvPr id="13" name="텍스트 개체 틀 21"/>
          <p:cNvSpPr>
            <a:spLocks noGrp="1"/>
          </p:cNvSpPr>
          <p:nvPr>
            <p:ph type="body" sz="quarter" idx="17" hasCustomPrompt="1"/>
          </p:nvPr>
        </p:nvSpPr>
        <p:spPr>
          <a:xfrm>
            <a:off x="2294965" y="3337686"/>
            <a:ext cx="5719482" cy="1256725"/>
          </a:xfrm>
          <a:prstGeom prst="rect">
            <a:avLst/>
          </a:prstGeom>
        </p:spPr>
        <p:txBody>
          <a:bodyPr anchor="ctr"/>
          <a:lstStyle>
            <a:lvl1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</a:p>
        </p:txBody>
      </p:sp>
      <p:sp>
        <p:nvSpPr>
          <p:cNvPr id="14" name="텍스트 개체 틀 14"/>
          <p:cNvSpPr>
            <a:spLocks noGrp="1"/>
          </p:cNvSpPr>
          <p:nvPr>
            <p:ph type="body" sz="quarter" idx="18" hasCustomPrompt="1"/>
          </p:nvPr>
        </p:nvSpPr>
        <p:spPr>
          <a:xfrm>
            <a:off x="851646" y="5193436"/>
            <a:ext cx="1308847" cy="90698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defRPr lang="ko-KR" altLang="en-US" sz="2500" b="1" kern="1200" spc="-150" dirty="0" smtClean="0">
                <a:solidFill>
                  <a:srgbClr val="6F980A"/>
                </a:solidFill>
                <a:effectLst/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 </a:t>
            </a:r>
            <a:endParaRPr lang="en-US" altLang="ko-KR" dirty="0" smtClean="0"/>
          </a:p>
        </p:txBody>
      </p:sp>
      <p:sp>
        <p:nvSpPr>
          <p:cNvPr id="15" name="텍스트 개체 틀 21"/>
          <p:cNvSpPr>
            <a:spLocks noGrp="1"/>
          </p:cNvSpPr>
          <p:nvPr>
            <p:ph type="body" sz="quarter" idx="19" hasCustomPrompt="1"/>
          </p:nvPr>
        </p:nvSpPr>
        <p:spPr>
          <a:xfrm>
            <a:off x="2294965" y="5018568"/>
            <a:ext cx="5719482" cy="1256725"/>
          </a:xfrm>
          <a:prstGeom prst="rect">
            <a:avLst/>
          </a:prstGeom>
        </p:spPr>
        <p:txBody>
          <a:bodyPr anchor="ctr"/>
          <a:lstStyle>
            <a:lvl1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</a:p>
        </p:txBody>
      </p:sp>
      <p:sp>
        <p:nvSpPr>
          <p:cNvPr id="16" name="TextBox 15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298277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단구성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7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15" name="텍스트 개체 틀 14"/>
          <p:cNvSpPr>
            <a:spLocks noGrp="1"/>
          </p:cNvSpPr>
          <p:nvPr>
            <p:ph type="body" sz="quarter" idx="13" hasCustomPrompt="1"/>
          </p:nvPr>
        </p:nvSpPr>
        <p:spPr>
          <a:xfrm>
            <a:off x="887506" y="1396642"/>
            <a:ext cx="1308847" cy="102197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defRPr lang="ko-KR" altLang="en-US" sz="2500" b="1" kern="1200" spc="-150" dirty="0" smtClean="0">
                <a:solidFill>
                  <a:srgbClr val="6F980A"/>
                </a:solidFill>
                <a:effectLst/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 </a:t>
            </a:r>
            <a:endParaRPr lang="en-US" altLang="ko-KR" dirty="0" smtClean="0"/>
          </a:p>
        </p:txBody>
      </p:sp>
      <p:sp>
        <p:nvSpPr>
          <p:cNvPr id="22" name="텍스트 개체 틀 21"/>
          <p:cNvSpPr>
            <a:spLocks noGrp="1"/>
          </p:cNvSpPr>
          <p:nvPr>
            <p:ph type="body" sz="quarter" idx="14" hasCustomPrompt="1"/>
          </p:nvPr>
        </p:nvSpPr>
        <p:spPr>
          <a:xfrm>
            <a:off x="2294965" y="1199604"/>
            <a:ext cx="5369484" cy="1416050"/>
          </a:xfrm>
          <a:prstGeom prst="rect">
            <a:avLst/>
          </a:prstGeom>
        </p:spPr>
        <p:txBody>
          <a:bodyPr anchor="ctr"/>
          <a:lstStyle>
            <a:lvl1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</a:p>
        </p:txBody>
      </p:sp>
      <p:sp>
        <p:nvSpPr>
          <p:cNvPr id="40" name="텍스트 개체 틀 14"/>
          <p:cNvSpPr>
            <a:spLocks noGrp="1"/>
          </p:cNvSpPr>
          <p:nvPr>
            <p:ph type="body" sz="quarter" idx="15" hasCustomPrompt="1"/>
          </p:nvPr>
        </p:nvSpPr>
        <p:spPr>
          <a:xfrm>
            <a:off x="887506" y="3198548"/>
            <a:ext cx="1308847" cy="102197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defRPr lang="ko-KR" altLang="en-US" sz="2500" b="1" kern="1200" spc="-150" dirty="0" smtClean="0">
                <a:solidFill>
                  <a:srgbClr val="6F980A"/>
                </a:solidFill>
                <a:effectLst/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 </a:t>
            </a:r>
            <a:endParaRPr lang="en-US" altLang="ko-KR" dirty="0" smtClean="0"/>
          </a:p>
        </p:txBody>
      </p:sp>
      <p:sp>
        <p:nvSpPr>
          <p:cNvPr id="41" name="텍스트 개체 틀 21"/>
          <p:cNvSpPr>
            <a:spLocks noGrp="1"/>
          </p:cNvSpPr>
          <p:nvPr>
            <p:ph type="body" sz="quarter" idx="16" hasCustomPrompt="1"/>
          </p:nvPr>
        </p:nvSpPr>
        <p:spPr>
          <a:xfrm>
            <a:off x="2294965" y="3001510"/>
            <a:ext cx="5369484" cy="1416050"/>
          </a:xfrm>
          <a:prstGeom prst="rect">
            <a:avLst/>
          </a:prstGeom>
        </p:spPr>
        <p:txBody>
          <a:bodyPr anchor="ctr"/>
          <a:lstStyle>
            <a:lvl1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</a:p>
        </p:txBody>
      </p:sp>
      <p:sp>
        <p:nvSpPr>
          <p:cNvPr id="42" name="텍스트 개체 틀 14"/>
          <p:cNvSpPr>
            <a:spLocks noGrp="1"/>
          </p:cNvSpPr>
          <p:nvPr>
            <p:ph type="body" sz="quarter" idx="17" hasCustomPrompt="1"/>
          </p:nvPr>
        </p:nvSpPr>
        <p:spPr>
          <a:xfrm>
            <a:off x="887506" y="5009419"/>
            <a:ext cx="1308847" cy="102197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defRPr lang="ko-KR" altLang="en-US" sz="2500" b="1" kern="1200" spc="-150" dirty="0" smtClean="0">
                <a:solidFill>
                  <a:srgbClr val="6F980A"/>
                </a:solidFill>
                <a:effectLst/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 </a:t>
            </a:r>
            <a:endParaRPr lang="en-US" altLang="ko-KR" dirty="0" smtClean="0"/>
          </a:p>
        </p:txBody>
      </p:sp>
      <p:sp>
        <p:nvSpPr>
          <p:cNvPr id="43" name="텍스트 개체 틀 21"/>
          <p:cNvSpPr>
            <a:spLocks noGrp="1"/>
          </p:cNvSpPr>
          <p:nvPr>
            <p:ph type="body" sz="quarter" idx="18" hasCustomPrompt="1"/>
          </p:nvPr>
        </p:nvSpPr>
        <p:spPr>
          <a:xfrm>
            <a:off x="2294965" y="4812381"/>
            <a:ext cx="5369484" cy="1416050"/>
          </a:xfrm>
          <a:prstGeom prst="rect">
            <a:avLst/>
          </a:prstGeom>
        </p:spPr>
        <p:txBody>
          <a:bodyPr anchor="ctr"/>
          <a:lstStyle>
            <a:lvl1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</a:p>
        </p:txBody>
      </p:sp>
      <p:sp>
        <p:nvSpPr>
          <p:cNvPr id="11" name="TextBox 10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29489527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단계구성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0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11" name="텍스트 개체 틀 4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943888"/>
            <a:ext cx="86756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95250" algn="l" defTabSz="914400" rtl="0" eaLnBrk="1" latinLnBrk="1" hangingPunct="1">
              <a:buFont typeface="+mj-lt"/>
              <a:buAutoNum type="arabicPeriod"/>
              <a:defRPr lang="ko-KR" altLang="en-US" sz="2800" b="0" kern="1200" spc="-18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en-US" altLang="ko-KR" dirty="0" smtClean="0"/>
              <a:t> </a:t>
            </a:r>
            <a:r>
              <a:rPr lang="ko-KR" altLang="en-US" dirty="0" smtClean="0"/>
              <a:t>내용을 입력해주세요</a:t>
            </a:r>
          </a:p>
        </p:txBody>
      </p:sp>
      <p:sp>
        <p:nvSpPr>
          <p:cNvPr id="18" name="텍스트 개체 틀 17"/>
          <p:cNvSpPr>
            <a:spLocks noGrp="1"/>
          </p:cNvSpPr>
          <p:nvPr>
            <p:ph type="body" sz="quarter" idx="14" hasCustomPrompt="1"/>
          </p:nvPr>
        </p:nvSpPr>
        <p:spPr>
          <a:xfrm>
            <a:off x="476250" y="1543050"/>
            <a:ext cx="161925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0" algn="ctr" defTabSz="914400" rtl="0" eaLnBrk="1" latinLnBrk="1" hangingPunct="1">
              <a:lnSpc>
                <a:spcPct val="80000"/>
              </a:lnSpc>
              <a:buNone/>
              <a:defRPr lang="ko-KR" altLang="en-US" sz="2500" b="1" kern="1200" spc="-100" baseline="0" dirty="0" smtClean="0">
                <a:ln>
                  <a:prstDash val="solid"/>
                </a:ln>
                <a:solidFill>
                  <a:srgbClr val="6F980A"/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내용입력</a:t>
            </a:r>
            <a:endParaRPr lang="ko-KR" altLang="en-US" dirty="0"/>
          </a:p>
        </p:txBody>
      </p:sp>
      <p:sp>
        <p:nvSpPr>
          <p:cNvPr id="19" name="텍스트 개체 틀 17"/>
          <p:cNvSpPr>
            <a:spLocks noGrp="1"/>
          </p:cNvSpPr>
          <p:nvPr>
            <p:ph type="body" sz="quarter" idx="15" hasCustomPrompt="1"/>
          </p:nvPr>
        </p:nvSpPr>
        <p:spPr>
          <a:xfrm>
            <a:off x="2400300" y="1543050"/>
            <a:ext cx="601980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0" name="텍스트 개체 틀 17"/>
          <p:cNvSpPr>
            <a:spLocks noGrp="1"/>
          </p:cNvSpPr>
          <p:nvPr>
            <p:ph type="body" sz="quarter" idx="16" hasCustomPrompt="1"/>
          </p:nvPr>
        </p:nvSpPr>
        <p:spPr>
          <a:xfrm>
            <a:off x="476250" y="2602706"/>
            <a:ext cx="161925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0" algn="ctr" defTabSz="914400" rtl="0" eaLnBrk="1" latinLnBrk="1" hangingPunct="1">
              <a:lnSpc>
                <a:spcPct val="80000"/>
              </a:lnSpc>
              <a:buNone/>
              <a:defRPr lang="ko-KR" altLang="en-US" sz="2500" b="1" kern="1200" spc="-100" baseline="0" dirty="0" smtClean="0">
                <a:ln>
                  <a:prstDash val="solid"/>
                </a:ln>
                <a:solidFill>
                  <a:srgbClr val="6F980A"/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내용입력</a:t>
            </a:r>
            <a:endParaRPr lang="ko-KR" altLang="en-US" dirty="0"/>
          </a:p>
        </p:txBody>
      </p:sp>
      <p:sp>
        <p:nvSpPr>
          <p:cNvPr id="21" name="텍스트 개체 틀 17"/>
          <p:cNvSpPr>
            <a:spLocks noGrp="1"/>
          </p:cNvSpPr>
          <p:nvPr>
            <p:ph type="body" sz="quarter" idx="17" hasCustomPrompt="1"/>
          </p:nvPr>
        </p:nvSpPr>
        <p:spPr>
          <a:xfrm>
            <a:off x="2400300" y="2602706"/>
            <a:ext cx="601980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2" name="텍스트 개체 틀 17"/>
          <p:cNvSpPr>
            <a:spLocks noGrp="1"/>
          </p:cNvSpPr>
          <p:nvPr>
            <p:ph type="body" sz="quarter" idx="18" hasCustomPrompt="1"/>
          </p:nvPr>
        </p:nvSpPr>
        <p:spPr>
          <a:xfrm>
            <a:off x="476250" y="3662362"/>
            <a:ext cx="161925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0" algn="ctr" defTabSz="914400" rtl="0" eaLnBrk="1" latinLnBrk="1" hangingPunct="1">
              <a:lnSpc>
                <a:spcPct val="80000"/>
              </a:lnSpc>
              <a:buNone/>
              <a:defRPr lang="ko-KR" altLang="en-US" sz="2500" b="1" kern="1200" spc="-100" baseline="0" dirty="0" smtClean="0">
                <a:ln>
                  <a:prstDash val="solid"/>
                </a:ln>
                <a:solidFill>
                  <a:srgbClr val="6F980A"/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내용입력</a:t>
            </a:r>
            <a:endParaRPr lang="ko-KR" altLang="en-US" dirty="0"/>
          </a:p>
        </p:txBody>
      </p:sp>
      <p:sp>
        <p:nvSpPr>
          <p:cNvPr id="23" name="텍스트 개체 틀 17"/>
          <p:cNvSpPr>
            <a:spLocks noGrp="1"/>
          </p:cNvSpPr>
          <p:nvPr>
            <p:ph type="body" sz="quarter" idx="19" hasCustomPrompt="1"/>
          </p:nvPr>
        </p:nvSpPr>
        <p:spPr>
          <a:xfrm>
            <a:off x="2400300" y="3662362"/>
            <a:ext cx="601980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4" name="텍스트 개체 틀 17"/>
          <p:cNvSpPr>
            <a:spLocks noGrp="1"/>
          </p:cNvSpPr>
          <p:nvPr>
            <p:ph type="body" sz="quarter" idx="20" hasCustomPrompt="1"/>
          </p:nvPr>
        </p:nvSpPr>
        <p:spPr>
          <a:xfrm>
            <a:off x="476250" y="4722018"/>
            <a:ext cx="161925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0" algn="ctr" defTabSz="914400" rtl="0" eaLnBrk="1" latinLnBrk="1" hangingPunct="1">
              <a:lnSpc>
                <a:spcPct val="80000"/>
              </a:lnSpc>
              <a:buNone/>
              <a:defRPr lang="ko-KR" altLang="en-US" sz="2500" b="1" kern="1200" spc="-100" baseline="0" dirty="0" smtClean="0">
                <a:ln>
                  <a:prstDash val="solid"/>
                </a:ln>
                <a:solidFill>
                  <a:srgbClr val="6F980A"/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내용입력</a:t>
            </a:r>
            <a:endParaRPr lang="ko-KR" altLang="en-US" dirty="0"/>
          </a:p>
        </p:txBody>
      </p:sp>
      <p:sp>
        <p:nvSpPr>
          <p:cNvPr id="25" name="텍스트 개체 틀 17"/>
          <p:cNvSpPr>
            <a:spLocks noGrp="1"/>
          </p:cNvSpPr>
          <p:nvPr>
            <p:ph type="body" sz="quarter" idx="21" hasCustomPrompt="1"/>
          </p:nvPr>
        </p:nvSpPr>
        <p:spPr>
          <a:xfrm>
            <a:off x="2400300" y="4722018"/>
            <a:ext cx="601980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6" name="텍스트 개체 틀 17"/>
          <p:cNvSpPr>
            <a:spLocks noGrp="1"/>
          </p:cNvSpPr>
          <p:nvPr>
            <p:ph type="body" sz="quarter" idx="22" hasCustomPrompt="1"/>
          </p:nvPr>
        </p:nvSpPr>
        <p:spPr>
          <a:xfrm>
            <a:off x="476250" y="5781675"/>
            <a:ext cx="161925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0" algn="ctr" defTabSz="914400" rtl="0" eaLnBrk="1" latinLnBrk="1" hangingPunct="1">
              <a:lnSpc>
                <a:spcPct val="80000"/>
              </a:lnSpc>
              <a:buNone/>
              <a:defRPr lang="ko-KR" altLang="en-US" sz="2500" b="1" kern="1200" spc="-100" baseline="0" dirty="0" smtClean="0">
                <a:ln>
                  <a:prstDash val="solid"/>
                </a:ln>
                <a:solidFill>
                  <a:srgbClr val="6F980A"/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내용입력</a:t>
            </a:r>
            <a:endParaRPr lang="ko-KR" altLang="en-US" dirty="0"/>
          </a:p>
        </p:txBody>
      </p:sp>
      <p:sp>
        <p:nvSpPr>
          <p:cNvPr id="27" name="텍스트 개체 틀 17"/>
          <p:cNvSpPr>
            <a:spLocks noGrp="1"/>
          </p:cNvSpPr>
          <p:nvPr>
            <p:ph type="body" sz="quarter" idx="23" hasCustomPrompt="1"/>
          </p:nvPr>
        </p:nvSpPr>
        <p:spPr>
          <a:xfrm>
            <a:off x="2400300" y="5781675"/>
            <a:ext cx="601980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6" name="TextBox 15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7257265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단계구성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0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11" name="텍스트 개체 틀 4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943888"/>
            <a:ext cx="86756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95250" algn="l" defTabSz="914400" rtl="0" eaLnBrk="1" latinLnBrk="1" hangingPunct="1">
              <a:buFont typeface="+mj-lt"/>
              <a:buAutoNum type="arabicPeriod"/>
              <a:defRPr lang="ko-KR" altLang="en-US" sz="2800" b="0" kern="1200" spc="-18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en-US" altLang="ko-KR" dirty="0" smtClean="0"/>
              <a:t> </a:t>
            </a:r>
            <a:r>
              <a:rPr lang="ko-KR" altLang="en-US" dirty="0" smtClean="0"/>
              <a:t>내용을 입력해주세요</a:t>
            </a:r>
          </a:p>
        </p:txBody>
      </p:sp>
      <p:sp>
        <p:nvSpPr>
          <p:cNvPr id="18" name="텍스트 개체 틀 17"/>
          <p:cNvSpPr>
            <a:spLocks noGrp="1"/>
          </p:cNvSpPr>
          <p:nvPr>
            <p:ph type="body" sz="quarter" idx="14" hasCustomPrompt="1"/>
          </p:nvPr>
        </p:nvSpPr>
        <p:spPr>
          <a:xfrm>
            <a:off x="476250" y="1543050"/>
            <a:ext cx="161925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0" algn="ctr" defTabSz="914400" rtl="0" eaLnBrk="1" latinLnBrk="1" hangingPunct="1">
              <a:lnSpc>
                <a:spcPct val="80000"/>
              </a:lnSpc>
              <a:buNone/>
              <a:defRPr lang="ko-KR" altLang="en-US" sz="2500" b="1" kern="1200" spc="-100" baseline="0" dirty="0" smtClean="0">
                <a:ln>
                  <a:prstDash val="solid"/>
                </a:ln>
                <a:solidFill>
                  <a:srgbClr val="6F980A"/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내용입력</a:t>
            </a:r>
            <a:endParaRPr lang="ko-KR" altLang="en-US" dirty="0"/>
          </a:p>
        </p:txBody>
      </p:sp>
      <p:sp>
        <p:nvSpPr>
          <p:cNvPr id="19" name="텍스트 개체 틀 17"/>
          <p:cNvSpPr>
            <a:spLocks noGrp="1"/>
          </p:cNvSpPr>
          <p:nvPr>
            <p:ph type="body" sz="quarter" idx="15" hasCustomPrompt="1"/>
          </p:nvPr>
        </p:nvSpPr>
        <p:spPr>
          <a:xfrm>
            <a:off x="2400300" y="1543050"/>
            <a:ext cx="6019800" cy="109537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en-US" altLang="ko-KR" dirty="0" smtClean="0"/>
          </a:p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2" name="텍스트 개체 틀 17"/>
          <p:cNvSpPr>
            <a:spLocks noGrp="1"/>
          </p:cNvSpPr>
          <p:nvPr>
            <p:ph type="body" sz="quarter" idx="18" hasCustomPrompt="1"/>
          </p:nvPr>
        </p:nvSpPr>
        <p:spPr>
          <a:xfrm>
            <a:off x="476250" y="2843212"/>
            <a:ext cx="161925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0" algn="ctr" defTabSz="914400" rtl="0" eaLnBrk="1" latinLnBrk="1" hangingPunct="1">
              <a:lnSpc>
                <a:spcPct val="80000"/>
              </a:lnSpc>
              <a:buNone/>
              <a:defRPr lang="ko-KR" altLang="en-US" sz="2500" b="1" kern="1200" spc="-100" baseline="0" dirty="0" smtClean="0">
                <a:ln>
                  <a:prstDash val="solid"/>
                </a:ln>
                <a:solidFill>
                  <a:srgbClr val="6F980A"/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내용입력</a:t>
            </a:r>
            <a:endParaRPr lang="ko-KR" altLang="en-US" dirty="0"/>
          </a:p>
        </p:txBody>
      </p:sp>
      <p:sp>
        <p:nvSpPr>
          <p:cNvPr id="23" name="텍스트 개체 틀 17"/>
          <p:cNvSpPr>
            <a:spLocks noGrp="1"/>
          </p:cNvSpPr>
          <p:nvPr>
            <p:ph type="body" sz="quarter" idx="19" hasCustomPrompt="1"/>
          </p:nvPr>
        </p:nvSpPr>
        <p:spPr>
          <a:xfrm>
            <a:off x="2400300" y="2843211"/>
            <a:ext cx="6019800" cy="1566863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88900" marR="0" indent="0" algn="l" defTabSz="914400" rtl="0" eaLnBrk="1" fontAlgn="auto" latinLnBrk="1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en-US" altLang="ko-KR" dirty="0" smtClean="0"/>
          </a:p>
          <a:p>
            <a:pPr marL="88900" marR="0" lvl="0" indent="0" algn="l" defTabSz="914400" rtl="0" eaLnBrk="1" fontAlgn="auto" latinLnBrk="1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ko-KR" altLang="en-US" dirty="0" smtClean="0"/>
              <a:t>내용을 입력해주세요</a:t>
            </a:r>
            <a:endParaRPr lang="en-US" altLang="ko-KR" dirty="0" smtClean="0"/>
          </a:p>
          <a:p>
            <a:pPr marL="88900" marR="0" lvl="0" indent="0" algn="l" defTabSz="914400" rtl="0" eaLnBrk="1" fontAlgn="auto" latinLnBrk="1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ko-KR" altLang="en-US" dirty="0" smtClean="0"/>
              <a:t>내용을 입력해주세요</a:t>
            </a:r>
            <a:endParaRPr lang="en-US" altLang="ko-KR" dirty="0" smtClean="0"/>
          </a:p>
        </p:txBody>
      </p:sp>
      <p:sp>
        <p:nvSpPr>
          <p:cNvPr id="26" name="텍스트 개체 틀 17"/>
          <p:cNvSpPr>
            <a:spLocks noGrp="1"/>
          </p:cNvSpPr>
          <p:nvPr>
            <p:ph type="body" sz="quarter" idx="22" hasCustomPrompt="1"/>
          </p:nvPr>
        </p:nvSpPr>
        <p:spPr>
          <a:xfrm>
            <a:off x="476250" y="4610100"/>
            <a:ext cx="161925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0" algn="ctr" defTabSz="914400" rtl="0" eaLnBrk="1" latinLnBrk="1" hangingPunct="1">
              <a:lnSpc>
                <a:spcPct val="80000"/>
              </a:lnSpc>
              <a:buNone/>
              <a:defRPr lang="ko-KR" altLang="en-US" sz="2500" b="1" kern="1200" spc="-100" baseline="0" dirty="0" smtClean="0">
                <a:ln>
                  <a:prstDash val="solid"/>
                </a:ln>
                <a:solidFill>
                  <a:srgbClr val="6F980A"/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내용입력</a:t>
            </a:r>
            <a:endParaRPr lang="ko-KR" altLang="en-US" dirty="0"/>
          </a:p>
        </p:txBody>
      </p:sp>
      <p:sp>
        <p:nvSpPr>
          <p:cNvPr id="27" name="텍스트 개체 틀 17"/>
          <p:cNvSpPr>
            <a:spLocks noGrp="1"/>
          </p:cNvSpPr>
          <p:nvPr>
            <p:ph type="body" sz="quarter" idx="23" hasCustomPrompt="1"/>
          </p:nvPr>
        </p:nvSpPr>
        <p:spPr>
          <a:xfrm>
            <a:off x="2400300" y="4610099"/>
            <a:ext cx="6019800" cy="18764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88900" marR="0" indent="0" algn="l" defTabSz="914400" rtl="0" eaLnBrk="1" fontAlgn="auto" latinLnBrk="1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en-US" altLang="ko-KR" dirty="0" smtClean="0"/>
          </a:p>
          <a:p>
            <a:pPr lvl="0"/>
            <a:r>
              <a:rPr lang="ko-KR" altLang="en-US" dirty="0" smtClean="0"/>
              <a:t>내용을 입력해주세요</a:t>
            </a:r>
            <a:endParaRPr lang="en-US" altLang="ko-KR" dirty="0" smtClean="0"/>
          </a:p>
          <a:p>
            <a:pPr marL="88900" marR="0" lvl="0" indent="0" algn="l" defTabSz="914400" rtl="0" eaLnBrk="1" fontAlgn="auto" latinLnBrk="1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ko-KR" altLang="en-US" dirty="0" smtClean="0"/>
              <a:t>내용을 입력해주세요</a:t>
            </a:r>
            <a:endParaRPr lang="en-US" altLang="ko-KR" dirty="0" smtClean="0"/>
          </a:p>
          <a:p>
            <a:pPr marL="88900" marR="0" lvl="0" indent="0" algn="l" defTabSz="914400" rtl="0" eaLnBrk="1" fontAlgn="auto" latinLnBrk="1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ko-KR" altLang="en-US" dirty="0" smtClean="0"/>
              <a:t>내용을 입력해주세요</a:t>
            </a:r>
            <a:endParaRPr lang="en-US" altLang="ko-KR" dirty="0" smtClean="0"/>
          </a:p>
        </p:txBody>
      </p:sp>
      <p:sp>
        <p:nvSpPr>
          <p:cNvPr id="12" name="TextBox 11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28495940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+그림+설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3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14" name="텍스트 개체 틀 4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943888"/>
            <a:ext cx="86756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95250" algn="l" defTabSz="914400" rtl="0" eaLnBrk="1" latinLnBrk="1" hangingPunct="1">
              <a:buFont typeface="+mj-lt"/>
              <a:buAutoNum type="arabicPeriod"/>
              <a:defRPr lang="ko-KR" altLang="en-US" sz="2800" b="0" kern="1200" spc="-18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en-US" altLang="ko-KR" dirty="0" smtClean="0"/>
              <a:t> </a:t>
            </a:r>
            <a:r>
              <a:rPr lang="ko-KR" altLang="en-US" dirty="0" smtClean="0"/>
              <a:t>내용을 입력해주세요</a:t>
            </a:r>
          </a:p>
        </p:txBody>
      </p:sp>
      <p:sp>
        <p:nvSpPr>
          <p:cNvPr id="79" name="텍스트 개체 틀 78"/>
          <p:cNvSpPr>
            <a:spLocks noGrp="1"/>
          </p:cNvSpPr>
          <p:nvPr>
            <p:ph type="body" sz="quarter" idx="14" hasCustomPrompt="1"/>
          </p:nvPr>
        </p:nvSpPr>
        <p:spPr>
          <a:xfrm>
            <a:off x="585173" y="1638300"/>
            <a:ext cx="2276475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>
            <a:lvl1pPr marL="0" algn="ctr" defTabSz="914400" rtl="0" eaLnBrk="1" latinLnBrk="1" hangingPunct="1">
              <a:lnSpc>
                <a:spcPct val="80000"/>
              </a:lnSpc>
              <a:buNone/>
              <a:defRPr lang="ko-KR" altLang="en-US" sz="2300" b="1" kern="1200" baseline="0" dirty="0" smtClean="0">
                <a:ln>
                  <a:prstDash val="solid"/>
                </a:ln>
                <a:solidFill>
                  <a:schemeClr val="bg1"/>
                </a:solidFill>
                <a:effectLst>
                  <a:outerShdw blurRad="88000" dist="50800" dir="5040000" algn="tl">
                    <a:schemeClr val="tx1">
                      <a:alpha val="7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marL="0" lvl="0" algn="ctr" defTabSz="914400" rtl="0" eaLnBrk="1" latinLnBrk="1" hangingPunct="1">
              <a:lnSpc>
                <a:spcPct val="80000"/>
              </a:lnSpc>
            </a:pPr>
            <a:r>
              <a:rPr lang="ko-KR" altLang="en-US" dirty="0" smtClean="0"/>
              <a:t>내용 입력</a:t>
            </a:r>
            <a:endParaRPr lang="en-US" altLang="ko-KR" dirty="0" smtClean="0"/>
          </a:p>
        </p:txBody>
      </p:sp>
      <p:sp>
        <p:nvSpPr>
          <p:cNvPr id="84" name="텍스트 개체 틀 78"/>
          <p:cNvSpPr>
            <a:spLocks noGrp="1"/>
          </p:cNvSpPr>
          <p:nvPr>
            <p:ph type="body" sz="quarter" idx="15" hasCustomPrompt="1"/>
          </p:nvPr>
        </p:nvSpPr>
        <p:spPr>
          <a:xfrm>
            <a:off x="6034702" y="1638300"/>
            <a:ext cx="2276475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>
            <a:lvl1pPr marL="0" algn="ctr" defTabSz="914400" rtl="0" eaLnBrk="1" latinLnBrk="1" hangingPunct="1">
              <a:lnSpc>
                <a:spcPct val="80000"/>
              </a:lnSpc>
              <a:buNone/>
              <a:defRPr lang="ko-KR" altLang="en-US" sz="2300" b="1" kern="1200" dirty="0" smtClean="0">
                <a:ln>
                  <a:prstDash val="solid"/>
                </a:ln>
                <a:solidFill>
                  <a:schemeClr val="bg1"/>
                </a:solidFill>
                <a:effectLst>
                  <a:outerShdw blurRad="88000" dist="50800" dir="5040000" algn="tl">
                    <a:schemeClr val="tx1">
                      <a:alpha val="7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marL="0" lvl="0" algn="ctr" defTabSz="914400" rtl="0" eaLnBrk="1" latinLnBrk="1" hangingPunct="1">
              <a:lnSpc>
                <a:spcPct val="80000"/>
              </a:lnSpc>
            </a:pPr>
            <a:r>
              <a:rPr lang="ko-KR" altLang="en-US" dirty="0" smtClean="0"/>
              <a:t>내용 입력</a:t>
            </a:r>
            <a:endParaRPr lang="en-US" altLang="ko-KR" dirty="0" smtClean="0"/>
          </a:p>
        </p:txBody>
      </p:sp>
      <p:sp>
        <p:nvSpPr>
          <p:cNvPr id="88" name="텍스트 개체 틀 78"/>
          <p:cNvSpPr>
            <a:spLocks noGrp="1"/>
          </p:cNvSpPr>
          <p:nvPr>
            <p:ph type="body" sz="quarter" idx="16" hasCustomPrompt="1"/>
          </p:nvPr>
        </p:nvSpPr>
        <p:spPr>
          <a:xfrm>
            <a:off x="3309938" y="1638300"/>
            <a:ext cx="2276475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>
            <a:lvl1pPr marL="0" algn="ctr" defTabSz="914400" rtl="0" eaLnBrk="1" latinLnBrk="1" hangingPunct="1">
              <a:lnSpc>
                <a:spcPct val="80000"/>
              </a:lnSpc>
              <a:buNone/>
              <a:defRPr lang="ko-KR" altLang="en-US" sz="2300" b="1" kern="1200" dirty="0" smtClean="0">
                <a:ln>
                  <a:prstDash val="solid"/>
                </a:ln>
                <a:solidFill>
                  <a:schemeClr val="bg1"/>
                </a:solidFill>
                <a:effectLst>
                  <a:outerShdw blurRad="88000" dist="50800" dir="5040000" algn="tl">
                    <a:schemeClr val="tx1">
                      <a:alpha val="7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marL="0" lvl="0" algn="ctr" defTabSz="914400" rtl="0" eaLnBrk="1" latinLnBrk="1" hangingPunct="1">
              <a:lnSpc>
                <a:spcPct val="80000"/>
              </a:lnSpc>
            </a:pPr>
            <a:r>
              <a:rPr lang="ko-KR" altLang="en-US" dirty="0" smtClean="0"/>
              <a:t>내용 입력</a:t>
            </a:r>
            <a:endParaRPr lang="en-US" altLang="ko-KR" dirty="0" smtClean="0"/>
          </a:p>
        </p:txBody>
      </p:sp>
      <p:sp>
        <p:nvSpPr>
          <p:cNvPr id="89" name="텍스트 개체 틀 51"/>
          <p:cNvSpPr>
            <a:spLocks noGrp="1"/>
          </p:cNvSpPr>
          <p:nvPr>
            <p:ph type="body" sz="quarter" idx="17" hasCustomPrompt="1"/>
          </p:nvPr>
        </p:nvSpPr>
        <p:spPr>
          <a:xfrm>
            <a:off x="521004" y="4581525"/>
            <a:ext cx="2447925" cy="17907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-180975" algn="l" defTabSz="914400" rtl="0" eaLnBrk="1" latinLnBrk="1" hangingPunct="1">
              <a:buSzPct val="50000"/>
              <a:buFontTx/>
              <a:buBlip>
                <a:blip r:embed="rId2"/>
              </a:buBlip>
              <a:tabLst/>
              <a:defRPr lang="ko-KR" altLang="en-US" sz="2400" kern="1200" spc="-7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내용을 입력해   주세요</a:t>
            </a:r>
            <a:r>
              <a:rPr lang="en-US" altLang="ko-KR" dirty="0" smtClean="0"/>
              <a:t>  </a:t>
            </a:r>
            <a:endParaRPr lang="ko-KR" altLang="en-US" dirty="0"/>
          </a:p>
        </p:txBody>
      </p:sp>
      <p:sp>
        <p:nvSpPr>
          <p:cNvPr id="94" name="텍스트 개체 틀 51"/>
          <p:cNvSpPr>
            <a:spLocks noGrp="1"/>
          </p:cNvSpPr>
          <p:nvPr>
            <p:ph type="body" sz="quarter" idx="18" hasCustomPrompt="1"/>
          </p:nvPr>
        </p:nvSpPr>
        <p:spPr>
          <a:xfrm>
            <a:off x="3216579" y="4581525"/>
            <a:ext cx="2447925" cy="17907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-180975" algn="l" defTabSz="914400" rtl="0" eaLnBrk="1" latinLnBrk="1" hangingPunct="1">
              <a:buSzPct val="50000"/>
              <a:buFontTx/>
              <a:buBlip>
                <a:blip r:embed="rId2"/>
              </a:buBlip>
              <a:tabLst/>
              <a:defRPr lang="ko-KR" altLang="en-US" sz="2400" kern="1200" spc="-7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marL="266700" lvl="0" indent="-180975" algn="l" defTabSz="914400" rtl="0" eaLnBrk="1" latinLnBrk="1" hangingPunct="1">
              <a:spcBef>
                <a:spcPct val="20000"/>
              </a:spcBef>
              <a:buSzPct val="50000"/>
              <a:tabLst/>
            </a:pPr>
            <a:r>
              <a:rPr lang="ko-KR" altLang="en-US" dirty="0" smtClean="0"/>
              <a:t>내용을 입력해   주세요</a:t>
            </a:r>
            <a:r>
              <a:rPr lang="en-US" altLang="ko-KR" dirty="0" smtClean="0"/>
              <a:t>  </a:t>
            </a:r>
            <a:endParaRPr lang="ko-KR" altLang="en-US" dirty="0"/>
          </a:p>
        </p:txBody>
      </p:sp>
      <p:sp>
        <p:nvSpPr>
          <p:cNvPr id="95" name="텍스트 개체 틀 51"/>
          <p:cNvSpPr>
            <a:spLocks noGrp="1"/>
          </p:cNvSpPr>
          <p:nvPr>
            <p:ph type="body" sz="quarter" idx="19" hasCustomPrompt="1"/>
          </p:nvPr>
        </p:nvSpPr>
        <p:spPr>
          <a:xfrm>
            <a:off x="5919788" y="4581525"/>
            <a:ext cx="2447925" cy="17907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-180975" algn="l" defTabSz="914400" rtl="0" eaLnBrk="1" latinLnBrk="1" hangingPunct="1">
              <a:buSzPct val="50000"/>
              <a:buFontTx/>
              <a:buBlip>
                <a:blip r:embed="rId2"/>
              </a:buBlip>
              <a:tabLst/>
              <a:defRPr lang="ko-KR" altLang="en-US" sz="2400" kern="1200" spc="-7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marL="266700" lvl="0" indent="-180975" algn="l" defTabSz="914400" rtl="0" eaLnBrk="1" latinLnBrk="1" hangingPunct="1">
              <a:spcBef>
                <a:spcPct val="20000"/>
              </a:spcBef>
              <a:buSzPct val="50000"/>
              <a:buFontTx/>
              <a:buBlip>
                <a:blip r:embed="rId2"/>
              </a:buBlip>
              <a:tabLst/>
            </a:pPr>
            <a:r>
              <a:rPr lang="ko-KR" altLang="en-US" dirty="0" smtClean="0"/>
              <a:t>내용을 입력해   주세요</a:t>
            </a:r>
            <a:r>
              <a:rPr lang="en-US" altLang="ko-KR" dirty="0" smtClean="0"/>
              <a:t>  </a:t>
            </a:r>
            <a:endParaRPr lang="ko-KR" altLang="en-US" dirty="0"/>
          </a:p>
        </p:txBody>
      </p:sp>
      <p:sp>
        <p:nvSpPr>
          <p:cNvPr id="15" name="TextBox 14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77062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 descr="003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cxnSp>
        <p:nvCxnSpPr>
          <p:cNvPr id="9" name="직선 연결선 8"/>
          <p:cNvCxnSpPr/>
          <p:nvPr userDrawn="1"/>
        </p:nvCxnSpPr>
        <p:spPr>
          <a:xfrm>
            <a:off x="833438" y="3743325"/>
            <a:ext cx="7477125" cy="0"/>
          </a:xfrm>
          <a:prstGeom prst="line">
            <a:avLst/>
          </a:prstGeom>
          <a:ln w="12700">
            <a:solidFill>
              <a:srgbClr val="6F980A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텍스트 개체 틀 14"/>
          <p:cNvSpPr>
            <a:spLocks noGrp="1"/>
          </p:cNvSpPr>
          <p:nvPr>
            <p:ph type="body" sz="quarter" idx="11" hasCustomPrompt="1"/>
          </p:nvPr>
        </p:nvSpPr>
        <p:spPr>
          <a:xfrm>
            <a:off x="976544" y="1598188"/>
            <a:ext cx="7599285" cy="212155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l" defTabSz="914400" rtl="0" eaLnBrk="1" latinLnBrk="1" hangingPunct="1">
              <a:buNone/>
              <a:defRPr lang="ko-KR" altLang="en-US" sz="24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ko-KR" altLang="en-US" dirty="0" smtClean="0"/>
              <a:t>문제를 입력해주세요</a:t>
            </a:r>
            <a:endParaRPr lang="ko-KR" altLang="en-US" dirty="0"/>
          </a:p>
        </p:txBody>
      </p:sp>
      <p:sp>
        <p:nvSpPr>
          <p:cNvPr id="18" name="텍스트 개체 틀 17"/>
          <p:cNvSpPr>
            <a:spLocks noGrp="1"/>
          </p:cNvSpPr>
          <p:nvPr>
            <p:ph type="body" sz="quarter" idx="12" hasCustomPrompt="1"/>
          </p:nvPr>
        </p:nvSpPr>
        <p:spPr>
          <a:xfrm>
            <a:off x="976544" y="3773488"/>
            <a:ext cx="7581900" cy="225425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marR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ko-KR" altLang="en-US" sz="24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ko-KR" altLang="en-US" dirty="0" smtClean="0"/>
              <a:t>답을 입력해주세요</a:t>
            </a:r>
            <a:endParaRPr lang="ko-KR" alt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548628" y="1358483"/>
            <a:ext cx="518172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altLang="ko-KR" sz="4000" b="1" kern="1200" spc="-150" noProof="0" dirty="0" smtClean="0">
                <a:solidFill>
                  <a:srgbClr val="6F980A"/>
                </a:solidFill>
                <a:latin typeface="+mn-lt"/>
                <a:ea typeface="+mn-ea"/>
                <a:cs typeface="+mn-cs"/>
              </a:rPr>
              <a:t>1.</a:t>
            </a:r>
            <a:endParaRPr lang="ko-KR" altLang="en-US" sz="4000" b="1" kern="1200" spc="-150" dirty="0" smtClean="0">
              <a:solidFill>
                <a:srgbClr val="6F980A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6042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>
        <p:tmplLst>
          <p:tmpl lvl="1">
            <p:tnLst>
              <p:par>
                <p:cTn presetID="22" presetClass="entr" presetSubtype="1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답이 'O'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 descr="01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1" name="텍스트 개체 틀 1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4705350" cy="551090"/>
          </a:xfrm>
          <a:prstGeom prst="rect">
            <a:avLst/>
          </a:prstGeom>
          <a:noFill/>
        </p:spPr>
        <p:txBody>
          <a:bodyPr wrap="square" lIns="216000" tIns="1800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180975" indent="-180975" algn="l" defTabSz="914400" rtl="0" eaLnBrk="1" latinLnBrk="1" hangingPunct="1">
              <a:buFont typeface="+mj-lt"/>
              <a:buAutoNum type="romanUcPeriod"/>
              <a:defRPr lang="ko-KR" altLang="en-US" sz="2400" kern="1200" spc="-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err="1" smtClean="0"/>
              <a:t>단원명</a:t>
            </a:r>
            <a:endParaRPr lang="en-US" altLang="ko-KR" dirty="0" smtClean="0"/>
          </a:p>
        </p:txBody>
      </p:sp>
      <p:sp>
        <p:nvSpPr>
          <p:cNvPr id="13" name="텍스트 개체 틀 12"/>
          <p:cNvSpPr>
            <a:spLocks noGrp="1"/>
          </p:cNvSpPr>
          <p:nvPr>
            <p:ph type="body" sz="quarter" idx="11" hasCustomPrompt="1"/>
          </p:nvPr>
        </p:nvSpPr>
        <p:spPr>
          <a:xfrm>
            <a:off x="4733925" y="0"/>
            <a:ext cx="4410075" cy="458757"/>
          </a:xfrm>
          <a:prstGeom prst="rect">
            <a:avLst/>
          </a:prstGeom>
          <a:noFill/>
        </p:spPr>
        <p:txBody>
          <a:bodyPr wrap="square" lIns="0" tIns="180000" rIns="21600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180975" indent="-180975" algn="r" defTabSz="914400" rtl="0" eaLnBrk="1" latinLnBrk="1" hangingPunct="1">
              <a:buFont typeface="+mj-lt"/>
              <a:buAutoNum type="arabicPeriod"/>
              <a:defRPr lang="ko-KR" altLang="en-US" sz="1800" b="1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중단원명</a:t>
            </a:r>
            <a:endParaRPr lang="ko-KR" altLang="en-US" dirty="0"/>
          </a:p>
        </p:txBody>
      </p:sp>
      <p:sp>
        <p:nvSpPr>
          <p:cNvPr id="16" name="텍스트 개체 틀 15"/>
          <p:cNvSpPr>
            <a:spLocks noGrp="1"/>
          </p:cNvSpPr>
          <p:nvPr>
            <p:ph type="body" sz="quarter" idx="12" hasCustomPrompt="1"/>
          </p:nvPr>
        </p:nvSpPr>
        <p:spPr>
          <a:xfrm>
            <a:off x="661988" y="923925"/>
            <a:ext cx="7820025" cy="2838450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just" defTabSz="914400" rtl="0" eaLnBrk="1" latinLnBrk="1" hangingPunct="1">
              <a:buNone/>
              <a:tabLst>
                <a:tab pos="0" algn="l"/>
                <a:tab pos="542925" algn="l"/>
              </a:tabLst>
              <a:defRPr lang="ko-KR" altLang="en-US" sz="32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문제를 입력해주세요</a:t>
            </a:r>
            <a:endParaRPr lang="ko-KR" altLang="en-US" dirty="0"/>
          </a:p>
        </p:txBody>
      </p:sp>
      <p:pic>
        <p:nvPicPr>
          <p:cNvPr id="9" name="그림 8" descr="017.pn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057400" y="3962400"/>
            <a:ext cx="1762125" cy="213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7223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답이 'X'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 descr="01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1" name="텍스트 개체 틀 1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4705350" cy="551090"/>
          </a:xfrm>
          <a:prstGeom prst="rect">
            <a:avLst/>
          </a:prstGeom>
          <a:noFill/>
        </p:spPr>
        <p:txBody>
          <a:bodyPr wrap="square" lIns="216000" tIns="1800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180975" indent="-180975" algn="l" defTabSz="914400" rtl="0" eaLnBrk="1" latinLnBrk="1" hangingPunct="1">
              <a:buFont typeface="+mj-lt"/>
              <a:buAutoNum type="romanUcPeriod"/>
              <a:defRPr lang="ko-KR" altLang="en-US" sz="2400" kern="1200" spc="-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err="1" smtClean="0"/>
              <a:t>단원명</a:t>
            </a:r>
            <a:endParaRPr lang="en-US" altLang="ko-KR" dirty="0" smtClean="0"/>
          </a:p>
        </p:txBody>
      </p:sp>
      <p:sp>
        <p:nvSpPr>
          <p:cNvPr id="13" name="텍스트 개체 틀 12"/>
          <p:cNvSpPr>
            <a:spLocks noGrp="1"/>
          </p:cNvSpPr>
          <p:nvPr>
            <p:ph type="body" sz="quarter" idx="11" hasCustomPrompt="1"/>
          </p:nvPr>
        </p:nvSpPr>
        <p:spPr>
          <a:xfrm>
            <a:off x="4733925" y="0"/>
            <a:ext cx="4410075" cy="458757"/>
          </a:xfrm>
          <a:prstGeom prst="rect">
            <a:avLst/>
          </a:prstGeom>
          <a:noFill/>
        </p:spPr>
        <p:txBody>
          <a:bodyPr wrap="square" lIns="0" tIns="180000" rIns="21600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180975" indent="-180975" algn="r" defTabSz="914400" rtl="0" eaLnBrk="1" latinLnBrk="1" hangingPunct="1">
              <a:buFont typeface="+mj-lt"/>
              <a:buAutoNum type="arabicPeriod"/>
              <a:defRPr lang="ko-KR" altLang="en-US" sz="1800" b="1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중단원명</a:t>
            </a:r>
            <a:endParaRPr lang="ko-KR" altLang="en-US" dirty="0"/>
          </a:p>
        </p:txBody>
      </p:sp>
      <p:sp>
        <p:nvSpPr>
          <p:cNvPr id="16" name="텍스트 개체 틀 15"/>
          <p:cNvSpPr>
            <a:spLocks noGrp="1"/>
          </p:cNvSpPr>
          <p:nvPr>
            <p:ph type="body" sz="quarter" idx="12" hasCustomPrompt="1"/>
          </p:nvPr>
        </p:nvSpPr>
        <p:spPr>
          <a:xfrm>
            <a:off x="661988" y="923925"/>
            <a:ext cx="7820025" cy="2838450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just" defTabSz="914400" rtl="0" eaLnBrk="1" latinLnBrk="1" hangingPunct="1">
              <a:buNone/>
              <a:tabLst>
                <a:tab pos="0" algn="l"/>
                <a:tab pos="542925" algn="l"/>
              </a:tabLst>
              <a:defRPr lang="ko-KR" altLang="en-US" sz="32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문제를 입력해주세요</a:t>
            </a:r>
            <a:endParaRPr lang="ko-KR" altLang="en-US" dirty="0"/>
          </a:p>
        </p:txBody>
      </p:sp>
      <p:pic>
        <p:nvPicPr>
          <p:cNvPr id="8" name="그림 7" descr="018.pn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572000" y="4010025"/>
            <a:ext cx="2781300" cy="2181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5968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빈칸문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 descr="01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1" name="텍스트 개체 틀 1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4705350" cy="551090"/>
          </a:xfrm>
          <a:prstGeom prst="rect">
            <a:avLst/>
          </a:prstGeom>
          <a:noFill/>
        </p:spPr>
        <p:txBody>
          <a:bodyPr wrap="square" lIns="216000" tIns="1800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180975" indent="-180975" algn="l" defTabSz="914400" rtl="0" eaLnBrk="1" latinLnBrk="1" hangingPunct="1">
              <a:buFont typeface="+mj-lt"/>
              <a:buAutoNum type="romanUcPeriod"/>
              <a:defRPr lang="ko-KR" altLang="en-US" sz="2400" kern="1200" spc="-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err="1" smtClean="0"/>
              <a:t>단원명</a:t>
            </a:r>
            <a:endParaRPr lang="en-US" altLang="ko-KR" dirty="0" smtClean="0"/>
          </a:p>
        </p:txBody>
      </p:sp>
      <p:sp>
        <p:nvSpPr>
          <p:cNvPr id="13" name="텍스트 개체 틀 12"/>
          <p:cNvSpPr>
            <a:spLocks noGrp="1"/>
          </p:cNvSpPr>
          <p:nvPr>
            <p:ph type="body" sz="quarter" idx="11" hasCustomPrompt="1"/>
          </p:nvPr>
        </p:nvSpPr>
        <p:spPr>
          <a:xfrm>
            <a:off x="4733925" y="0"/>
            <a:ext cx="4410075" cy="458757"/>
          </a:xfrm>
          <a:prstGeom prst="rect">
            <a:avLst/>
          </a:prstGeom>
          <a:noFill/>
        </p:spPr>
        <p:txBody>
          <a:bodyPr wrap="square" lIns="0" tIns="180000" rIns="21600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180975" indent="-180975" algn="r" defTabSz="914400" rtl="0" eaLnBrk="1" latinLnBrk="1" hangingPunct="1">
              <a:buFont typeface="+mj-lt"/>
              <a:buAutoNum type="arabicPeriod"/>
              <a:defRPr lang="ko-KR" altLang="en-US" sz="1800" b="1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중단원명</a:t>
            </a:r>
            <a:endParaRPr lang="ko-KR" altLang="en-US" dirty="0"/>
          </a:p>
        </p:txBody>
      </p:sp>
      <p:sp>
        <p:nvSpPr>
          <p:cNvPr id="16" name="텍스트 개체 틀 15"/>
          <p:cNvSpPr>
            <a:spLocks noGrp="1"/>
          </p:cNvSpPr>
          <p:nvPr>
            <p:ph type="body" sz="quarter" idx="12" hasCustomPrompt="1"/>
          </p:nvPr>
        </p:nvSpPr>
        <p:spPr>
          <a:xfrm>
            <a:off x="661988" y="2009775"/>
            <a:ext cx="7820025" cy="2838450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just" defTabSz="914400" rtl="0" eaLnBrk="1" latinLnBrk="1" hangingPunct="1">
              <a:buNone/>
              <a:tabLst>
                <a:tab pos="0" algn="l"/>
                <a:tab pos="542925" algn="l"/>
              </a:tabLst>
              <a:defRPr lang="ko-KR" altLang="en-US" sz="36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문제를 입력해주세요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058531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--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9080310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숙어+예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텍스트 개체 틀 17"/>
          <p:cNvSpPr>
            <a:spLocks noGrp="1"/>
          </p:cNvSpPr>
          <p:nvPr>
            <p:ph type="body" sz="quarter" idx="16" hasCustomPrompt="1"/>
          </p:nvPr>
        </p:nvSpPr>
        <p:spPr>
          <a:xfrm>
            <a:off x="762000" y="1283075"/>
            <a:ext cx="7369175" cy="762000"/>
          </a:xfrm>
          <a:prstGeom prst="rect">
            <a:avLst/>
          </a:prstGeom>
        </p:spPr>
        <p:txBody>
          <a:bodyPr anchor="ctr"/>
          <a:lstStyle>
            <a:lvl1pPr algn="ctr">
              <a:buNone/>
              <a:defRPr sz="4400" b="1" spc="-150" baseline="0">
                <a:solidFill>
                  <a:srgbClr val="6F980A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0" name="텍스트 개체 틀 19"/>
          <p:cNvSpPr>
            <a:spLocks noGrp="1"/>
          </p:cNvSpPr>
          <p:nvPr>
            <p:ph type="body" sz="quarter" idx="17" hasCustomPrompt="1"/>
          </p:nvPr>
        </p:nvSpPr>
        <p:spPr>
          <a:xfrm>
            <a:off x="466725" y="2267510"/>
            <a:ext cx="7953375" cy="619125"/>
          </a:xfrm>
          <a:prstGeom prst="rect">
            <a:avLst/>
          </a:prstGeom>
        </p:spPr>
        <p:txBody>
          <a:bodyPr/>
          <a:lstStyle>
            <a:lvl1pPr marL="538163" indent="-358775">
              <a:buNone/>
              <a:defRPr spc="-1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1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2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23" name="TextBox 22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  <p:sp>
        <p:nvSpPr>
          <p:cNvPr id="10" name="텍스트 개체 틀 19"/>
          <p:cNvSpPr>
            <a:spLocks noGrp="1"/>
          </p:cNvSpPr>
          <p:nvPr>
            <p:ph type="body" sz="quarter" idx="21" hasCustomPrompt="1"/>
          </p:nvPr>
        </p:nvSpPr>
        <p:spPr>
          <a:xfrm>
            <a:off x="466725" y="2868140"/>
            <a:ext cx="7953375" cy="619125"/>
          </a:xfrm>
          <a:prstGeom prst="rect">
            <a:avLst/>
          </a:prstGeom>
        </p:spPr>
        <p:txBody>
          <a:bodyPr/>
          <a:lstStyle>
            <a:lvl1pPr marL="538163" indent="-358775">
              <a:buNone/>
              <a:defRPr spc="-1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1" name="텍스트 개체 틀 19"/>
          <p:cNvSpPr>
            <a:spLocks noGrp="1"/>
          </p:cNvSpPr>
          <p:nvPr>
            <p:ph type="body" sz="quarter" idx="22" hasCustomPrompt="1"/>
          </p:nvPr>
        </p:nvSpPr>
        <p:spPr>
          <a:xfrm>
            <a:off x="466725" y="3925980"/>
            <a:ext cx="7953375" cy="619125"/>
          </a:xfrm>
          <a:prstGeom prst="rect">
            <a:avLst/>
          </a:prstGeom>
        </p:spPr>
        <p:txBody>
          <a:bodyPr/>
          <a:lstStyle>
            <a:lvl1pPr marL="538163" indent="-358775">
              <a:buNone/>
              <a:defRPr spc="-1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2" name="텍스트 개체 틀 19"/>
          <p:cNvSpPr>
            <a:spLocks noGrp="1"/>
          </p:cNvSpPr>
          <p:nvPr>
            <p:ph type="body" sz="quarter" idx="23" hasCustomPrompt="1"/>
          </p:nvPr>
        </p:nvSpPr>
        <p:spPr>
          <a:xfrm>
            <a:off x="466725" y="4526610"/>
            <a:ext cx="7953375" cy="619125"/>
          </a:xfrm>
          <a:prstGeom prst="rect">
            <a:avLst/>
          </a:prstGeom>
        </p:spPr>
        <p:txBody>
          <a:bodyPr/>
          <a:lstStyle>
            <a:lvl1pPr marL="538163" indent="-358775">
              <a:buNone/>
              <a:defRPr lang="ko-KR" altLang="en-US" sz="3200" kern="12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538163" lvl="0" indent="-358775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2771003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단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2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14" name="TextBox 13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  <p:sp>
        <p:nvSpPr>
          <p:cNvPr id="16" name="텍스트 개체 틀 15"/>
          <p:cNvSpPr>
            <a:spLocks noGrp="1"/>
          </p:cNvSpPr>
          <p:nvPr>
            <p:ph type="body" sz="quarter" idx="13" hasCustomPrompt="1"/>
          </p:nvPr>
        </p:nvSpPr>
        <p:spPr>
          <a:xfrm>
            <a:off x="466725" y="1229286"/>
            <a:ext cx="2178050" cy="6712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txBody>
          <a:bodyPr anchor="ctr"/>
          <a:lstStyle>
            <a:lvl1pPr marL="538163" indent="-358775">
              <a:buNone/>
              <a:defRPr sz="4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ko-KR" dirty="0" smtClean="0"/>
              <a:t>01</a:t>
            </a:r>
            <a:endParaRPr lang="ko-KR" altLang="en-US" dirty="0"/>
          </a:p>
        </p:txBody>
      </p:sp>
      <p:sp>
        <p:nvSpPr>
          <p:cNvPr id="26" name="텍스트 개체 틀 25"/>
          <p:cNvSpPr>
            <a:spLocks noGrp="1"/>
          </p:cNvSpPr>
          <p:nvPr>
            <p:ph type="body" sz="quarter" idx="14" hasCustomPrompt="1"/>
          </p:nvPr>
        </p:nvSpPr>
        <p:spPr>
          <a:xfrm>
            <a:off x="605675" y="2061135"/>
            <a:ext cx="7560000" cy="861359"/>
          </a:xfrm>
          <a:prstGeom prst="rect">
            <a:avLst/>
          </a:prstGeom>
        </p:spPr>
        <p:txBody>
          <a:bodyPr anchor="ctr"/>
          <a:lstStyle>
            <a:lvl1pPr algn="ctr">
              <a:buNone/>
              <a:defRPr sz="4000" b="1" spc="-150">
                <a:solidFill>
                  <a:srgbClr val="FF660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en-US" altLang="ko-KR" dirty="0" smtClean="0"/>
          </a:p>
        </p:txBody>
      </p:sp>
      <p:sp>
        <p:nvSpPr>
          <p:cNvPr id="28" name="그림 개체 틀 27"/>
          <p:cNvSpPr>
            <a:spLocks noGrp="1"/>
          </p:cNvSpPr>
          <p:nvPr>
            <p:ph type="pic" sz="quarter" idx="15"/>
          </p:nvPr>
        </p:nvSpPr>
        <p:spPr>
          <a:xfrm>
            <a:off x="607587" y="3083858"/>
            <a:ext cx="7558088" cy="2842279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>
              <a:defRPr lang="ko-KR" altLang="en-US" sz="32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marL="0" lvl="0" indent="-342900" algn="just" defTabSz="914400" rtl="0" eaLnBrk="1" latinLnBrk="1" hangingPunct="1">
              <a:spcBef>
                <a:spcPct val="20000"/>
              </a:spcBef>
              <a:buFont typeface="Arial" pitchFamily="34" charset="0"/>
              <a:buNone/>
              <a:tabLst>
                <a:tab pos="0" algn="l"/>
                <a:tab pos="542925" algn="l"/>
              </a:tabLst>
            </a:pP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7377130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단어-예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2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14" name="TextBox 13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  <p:sp>
        <p:nvSpPr>
          <p:cNvPr id="16" name="텍스트 개체 틀 15"/>
          <p:cNvSpPr>
            <a:spLocks noGrp="1"/>
          </p:cNvSpPr>
          <p:nvPr>
            <p:ph type="body" sz="quarter" idx="13" hasCustomPrompt="1"/>
          </p:nvPr>
        </p:nvSpPr>
        <p:spPr>
          <a:xfrm>
            <a:off x="466725" y="1229286"/>
            <a:ext cx="2178050" cy="6712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txBody>
          <a:bodyPr anchor="ctr"/>
          <a:lstStyle>
            <a:lvl1pPr marL="538163" indent="-358775">
              <a:buNone/>
              <a:defRPr sz="4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ko-KR" dirty="0" smtClean="0"/>
              <a:t>01</a:t>
            </a:r>
            <a:endParaRPr lang="ko-KR" altLang="en-US" dirty="0"/>
          </a:p>
        </p:txBody>
      </p:sp>
      <p:sp>
        <p:nvSpPr>
          <p:cNvPr id="33" name="텍스트 개체 틀 15"/>
          <p:cNvSpPr>
            <a:spLocks noGrp="1"/>
          </p:cNvSpPr>
          <p:nvPr>
            <p:ph type="body" sz="quarter" idx="16" hasCustomPrompt="1"/>
          </p:nvPr>
        </p:nvSpPr>
        <p:spPr>
          <a:xfrm>
            <a:off x="3666570" y="1326775"/>
            <a:ext cx="3550210" cy="582707"/>
          </a:xfrm>
          <a:prstGeom prst="rect">
            <a:avLst/>
          </a:prstGeom>
          <a:effectLst/>
        </p:spPr>
        <p:txBody>
          <a:bodyPr bIns="0" anchor="ctr"/>
          <a:lstStyle>
            <a:lvl1pPr marL="0" indent="0" algn="r">
              <a:buNone/>
              <a:defRPr sz="2800" b="1" spc="-150" baseline="0">
                <a:solidFill>
                  <a:srgbClr val="FF6600"/>
                </a:solidFill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34" name="텍스트 개체 틀 15"/>
          <p:cNvSpPr>
            <a:spLocks noGrp="1"/>
          </p:cNvSpPr>
          <p:nvPr>
            <p:ph type="body" sz="quarter" idx="17" hasCustomPrompt="1"/>
          </p:nvPr>
        </p:nvSpPr>
        <p:spPr>
          <a:xfrm>
            <a:off x="7225552" y="1443318"/>
            <a:ext cx="977153" cy="466164"/>
          </a:xfrm>
          <a:prstGeom prst="rect">
            <a:avLst/>
          </a:prstGeom>
          <a:effectLst/>
        </p:spPr>
        <p:txBody>
          <a:bodyPr lIns="0" tIns="0" rIns="0" bIns="0" anchor="ctr"/>
          <a:lstStyle>
            <a:lvl1pPr marL="0" indent="0" algn="l">
              <a:buNone/>
              <a:defRPr sz="2300" b="1" spc="-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 smtClean="0"/>
              <a:t>내용을 입력해주세요</a:t>
            </a:r>
            <a:endParaRPr lang="ko-KR" altLang="en-US" dirty="0"/>
          </a:p>
        </p:txBody>
      </p:sp>
      <p:sp>
        <p:nvSpPr>
          <p:cNvPr id="37" name="텍스트 개체 틀 25"/>
          <p:cNvSpPr>
            <a:spLocks noGrp="1"/>
          </p:cNvSpPr>
          <p:nvPr>
            <p:ph type="body" sz="quarter" idx="14" hasCustomPrompt="1"/>
          </p:nvPr>
        </p:nvSpPr>
        <p:spPr>
          <a:xfrm>
            <a:off x="605675" y="2061135"/>
            <a:ext cx="7560000" cy="861359"/>
          </a:xfrm>
          <a:prstGeom prst="rect">
            <a:avLst/>
          </a:prstGeom>
        </p:spPr>
        <p:txBody>
          <a:bodyPr anchor="ctr"/>
          <a:lstStyle>
            <a:lvl1pPr algn="ctr">
              <a:buNone/>
              <a:defRPr lang="en-US" altLang="ko-KR" sz="4000" b="1" kern="1200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 marL="342900" lvl="0" indent="-34290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dirty="0" smtClean="0"/>
              <a:t>내용을 입력해주세요</a:t>
            </a:r>
            <a:endParaRPr lang="en-US" altLang="ko-KR" dirty="0" smtClean="0"/>
          </a:p>
        </p:txBody>
      </p:sp>
      <p:sp>
        <p:nvSpPr>
          <p:cNvPr id="38" name="텍스트 개체 틀 25"/>
          <p:cNvSpPr>
            <a:spLocks noGrp="1"/>
          </p:cNvSpPr>
          <p:nvPr>
            <p:ph type="body" sz="quarter" idx="18" hasCustomPrompt="1"/>
          </p:nvPr>
        </p:nvSpPr>
        <p:spPr>
          <a:xfrm>
            <a:off x="605675" y="3083112"/>
            <a:ext cx="7560000" cy="861359"/>
          </a:xfrm>
          <a:prstGeom prst="rect">
            <a:avLst/>
          </a:prstGeom>
        </p:spPr>
        <p:txBody>
          <a:bodyPr/>
          <a:lstStyle>
            <a:lvl1pPr algn="ctr">
              <a:buNone/>
              <a:defRPr sz="3600" b="0" spc="-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337735952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단어-영영풀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2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14" name="TextBox 13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  <p:sp>
        <p:nvSpPr>
          <p:cNvPr id="16" name="텍스트 개체 틀 15"/>
          <p:cNvSpPr>
            <a:spLocks noGrp="1"/>
          </p:cNvSpPr>
          <p:nvPr>
            <p:ph type="body" sz="quarter" idx="13" hasCustomPrompt="1"/>
          </p:nvPr>
        </p:nvSpPr>
        <p:spPr>
          <a:xfrm>
            <a:off x="466725" y="1229286"/>
            <a:ext cx="2178050" cy="6712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txBody>
          <a:bodyPr anchor="ctr"/>
          <a:lstStyle>
            <a:lvl1pPr marL="538163" indent="-358775">
              <a:buNone/>
              <a:defRPr sz="4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ko-KR" dirty="0" smtClean="0"/>
              <a:t>01</a:t>
            </a:r>
            <a:endParaRPr lang="ko-KR" altLang="en-US" dirty="0"/>
          </a:p>
        </p:txBody>
      </p:sp>
      <p:sp>
        <p:nvSpPr>
          <p:cNvPr id="33" name="텍스트 개체 틀 15"/>
          <p:cNvSpPr>
            <a:spLocks noGrp="1"/>
          </p:cNvSpPr>
          <p:nvPr>
            <p:ph type="body" sz="quarter" idx="16" hasCustomPrompt="1"/>
          </p:nvPr>
        </p:nvSpPr>
        <p:spPr>
          <a:xfrm>
            <a:off x="3666570" y="1326775"/>
            <a:ext cx="3550210" cy="582707"/>
          </a:xfrm>
          <a:prstGeom prst="rect">
            <a:avLst/>
          </a:prstGeom>
          <a:effectLst/>
        </p:spPr>
        <p:txBody>
          <a:bodyPr bIns="0" anchor="ctr"/>
          <a:lstStyle>
            <a:lvl1pPr marL="0" indent="0" algn="r">
              <a:buNone/>
              <a:defRPr lang="ko-KR" altLang="en-US" sz="2800" b="1" kern="1200" spc="-150" baseline="0" dirty="0" smtClean="0">
                <a:solidFill>
                  <a:srgbClr val="FF660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r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dirty="0" smtClean="0"/>
              <a:t>내용을 입력해주세요</a:t>
            </a:r>
          </a:p>
        </p:txBody>
      </p:sp>
      <p:sp>
        <p:nvSpPr>
          <p:cNvPr id="34" name="텍스트 개체 틀 15"/>
          <p:cNvSpPr>
            <a:spLocks noGrp="1"/>
          </p:cNvSpPr>
          <p:nvPr>
            <p:ph type="body" sz="quarter" idx="17" hasCustomPrompt="1"/>
          </p:nvPr>
        </p:nvSpPr>
        <p:spPr>
          <a:xfrm>
            <a:off x="7225552" y="1443318"/>
            <a:ext cx="977153" cy="466164"/>
          </a:xfrm>
          <a:prstGeom prst="rect">
            <a:avLst/>
          </a:prstGeom>
          <a:effectLst/>
        </p:spPr>
        <p:txBody>
          <a:bodyPr lIns="0" tIns="0" rIns="0" bIns="0" anchor="ctr"/>
          <a:lstStyle>
            <a:lvl1pPr marL="0" indent="0" algn="l">
              <a:buNone/>
              <a:defRPr lang="ko-KR" altLang="en-US" sz="2300" b="1" kern="1200" spc="-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37" name="텍스트 개체 틀 25"/>
          <p:cNvSpPr>
            <a:spLocks noGrp="1"/>
          </p:cNvSpPr>
          <p:nvPr>
            <p:ph type="body" sz="quarter" idx="14" hasCustomPrompt="1"/>
          </p:nvPr>
        </p:nvSpPr>
        <p:spPr>
          <a:xfrm>
            <a:off x="605675" y="2061135"/>
            <a:ext cx="7560000" cy="3873500"/>
          </a:xfrm>
          <a:prstGeom prst="rect">
            <a:avLst/>
          </a:prstGeom>
        </p:spPr>
        <p:txBody>
          <a:bodyPr anchor="ctr"/>
          <a:lstStyle>
            <a:lvl1pPr algn="ctr">
              <a:buNone/>
              <a:defRPr lang="en-US" altLang="ko-KR" sz="4000" b="0" kern="1200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 marL="342900" lvl="0" indent="-34290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mtClean="0"/>
              <a:t>내용을 입력해주세요</a:t>
            </a:r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161550707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sp>
        <p:nvSpPr>
          <p:cNvPr id="4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5" name="표 개체 틀 13"/>
          <p:cNvSpPr>
            <a:spLocks noGrp="1"/>
          </p:cNvSpPr>
          <p:nvPr>
            <p:ph type="tbl" sz="quarter" idx="14"/>
          </p:nvPr>
        </p:nvSpPr>
        <p:spPr>
          <a:xfrm>
            <a:off x="447675" y="1238250"/>
            <a:ext cx="7972425" cy="51339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TextBox 5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359866598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독해정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텍스트 개체 틀 15"/>
          <p:cNvSpPr>
            <a:spLocks noGrp="1"/>
          </p:cNvSpPr>
          <p:nvPr>
            <p:ph type="body" sz="quarter" idx="12" hasCustomPrompt="1"/>
          </p:nvPr>
        </p:nvSpPr>
        <p:spPr>
          <a:xfrm>
            <a:off x="738703" y="1678994"/>
            <a:ext cx="7666595" cy="2321268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just" defTabSz="914400" rtl="0" eaLnBrk="1" latinLnBrk="1" hangingPunct="1">
              <a:buNone/>
              <a:tabLst>
                <a:tab pos="0" algn="l"/>
                <a:tab pos="542925" algn="l"/>
              </a:tabLst>
              <a:defRPr lang="ko-KR" altLang="en-US" sz="32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문제를 입력해주세요</a:t>
            </a:r>
            <a:endParaRPr lang="ko-KR" altLang="en-US" dirty="0"/>
          </a:p>
        </p:txBody>
      </p:sp>
      <p:sp>
        <p:nvSpPr>
          <p:cNvPr id="20" name="텍스트 개체 틀 51"/>
          <p:cNvSpPr>
            <a:spLocks noGrp="1"/>
          </p:cNvSpPr>
          <p:nvPr>
            <p:ph type="body" sz="quarter" idx="14" hasCustomPrompt="1"/>
          </p:nvPr>
        </p:nvSpPr>
        <p:spPr>
          <a:xfrm>
            <a:off x="525245" y="4420232"/>
            <a:ext cx="2588991" cy="4770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61950" indent="-269875" algn="l" defTabSz="914400" rtl="0" eaLnBrk="1" latinLnBrk="1" hangingPunct="1">
              <a:buFont typeface="+mj-lt"/>
              <a:buNone/>
              <a:defRPr lang="ko-KR" altLang="en-US" sz="2500" b="1" kern="1200" spc="-70" baseline="0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내용 입력</a:t>
            </a:r>
            <a:endParaRPr lang="ko-KR" altLang="en-US" dirty="0"/>
          </a:p>
        </p:txBody>
      </p:sp>
      <p:sp>
        <p:nvSpPr>
          <p:cNvPr id="27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8" name="텍스트 개체 틀 47"/>
          <p:cNvSpPr>
            <a:spLocks noGrp="1"/>
          </p:cNvSpPr>
          <p:nvPr>
            <p:ph type="body" sz="quarter" idx="16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29" name="텍스트 개체 틀 4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943888"/>
            <a:ext cx="86756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95250" algn="l" defTabSz="914400" rtl="0" eaLnBrk="1" latinLnBrk="1" hangingPunct="1">
              <a:buFont typeface="+mj-lt"/>
              <a:buAutoNum type="arabicPeriod"/>
              <a:defRPr lang="ko-KR" altLang="en-US" sz="2800" b="0" kern="1200" spc="-18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en-US" altLang="ko-KR" dirty="0" smtClean="0"/>
              <a:t> </a:t>
            </a:r>
            <a:r>
              <a:rPr lang="ko-KR" altLang="en-US" dirty="0" smtClean="0"/>
              <a:t>내용을 입력해주세요</a:t>
            </a:r>
          </a:p>
        </p:txBody>
      </p:sp>
      <p:sp>
        <p:nvSpPr>
          <p:cNvPr id="30" name="TextBox 29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  <p:sp>
        <p:nvSpPr>
          <p:cNvPr id="10" name="텍스트 개체 틀 51"/>
          <p:cNvSpPr>
            <a:spLocks noGrp="1"/>
          </p:cNvSpPr>
          <p:nvPr>
            <p:ph type="body" sz="quarter" idx="15" hasCustomPrompt="1"/>
          </p:nvPr>
        </p:nvSpPr>
        <p:spPr>
          <a:xfrm>
            <a:off x="838200" y="5011847"/>
            <a:ext cx="7467600" cy="1273215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61950" indent="-269875" algn="l" defTabSz="914400" rtl="0" eaLnBrk="1" latinLnBrk="1" hangingPunct="1">
              <a:buFont typeface="+mj-lt"/>
              <a:buNone/>
              <a:defRPr lang="ko-KR" altLang="en-US" sz="2500" b="0" kern="1200" spc="-70" baseline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marL="361950" marR="0" lvl="0" indent="-269875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r>
              <a:rPr kumimoji="0" lang="ko-KR" altLang="en-US" sz="2500" b="0" i="0" u="none" strike="noStrike" kern="1200" cap="none" spc="-70" normalizeH="0" baseline="0" noProof="0" dirty="0" smtClean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rPr>
              <a:t>내용 입력</a:t>
            </a:r>
            <a:endParaRPr kumimoji="0" lang="ko-KR" altLang="en-US" sz="2500" b="0" i="0" u="none" strike="noStrike" kern="1200" cap="none" spc="-70" normalizeH="0" baseline="0" noProof="0" dirty="0">
              <a:ln>
                <a:noFill/>
              </a:ln>
              <a:solidFill>
                <a:sysClr val="windowText" lastClr="000000">
                  <a:lumMod val="75000"/>
                  <a:lumOff val="25000"/>
                </a:sysClr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98907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화문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9" name="텍스트 개체 틀 47"/>
          <p:cNvSpPr>
            <a:spLocks noGrp="1"/>
          </p:cNvSpPr>
          <p:nvPr>
            <p:ph type="body" sz="quarter" idx="16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10" name="텍스트 개체 틀 4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943888"/>
            <a:ext cx="86756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95250" algn="l" defTabSz="914400" rtl="0" eaLnBrk="1" latinLnBrk="1" hangingPunct="1">
              <a:buFont typeface="+mj-lt"/>
              <a:buAutoNum type="arabicPeriod"/>
              <a:defRPr lang="ko-KR" altLang="en-US" sz="2800" b="0" kern="1200" spc="-18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en-US" altLang="ko-KR" dirty="0" smtClean="0"/>
              <a:t> </a:t>
            </a:r>
            <a:r>
              <a:rPr lang="ko-KR" altLang="en-US" dirty="0" smtClean="0"/>
              <a:t>내용을 입력해주세요</a:t>
            </a:r>
          </a:p>
        </p:txBody>
      </p:sp>
      <p:sp>
        <p:nvSpPr>
          <p:cNvPr id="12" name="TextBox 11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  <p:sp>
        <p:nvSpPr>
          <p:cNvPr id="24" name="그림 개체 틀 23"/>
          <p:cNvSpPr>
            <a:spLocks noGrp="1"/>
          </p:cNvSpPr>
          <p:nvPr>
            <p:ph type="pic" sz="quarter" idx="17"/>
          </p:nvPr>
        </p:nvSpPr>
        <p:spPr>
          <a:xfrm>
            <a:off x="762000" y="1828800"/>
            <a:ext cx="900000" cy="900000"/>
          </a:xfrm>
          <a:prstGeom prst="roundRect">
            <a:avLst>
              <a:gd name="adj" fmla="val 10455"/>
            </a:avLst>
          </a:prstGeom>
        </p:spPr>
        <p:txBody>
          <a:bodyPr/>
          <a:lstStyle>
            <a:lvl1pPr>
              <a:buFontTx/>
              <a:buNone/>
              <a:defRPr sz="900"/>
            </a:lvl1pPr>
          </a:lstStyle>
          <a:p>
            <a:endParaRPr lang="ko-KR" altLang="en-US"/>
          </a:p>
        </p:txBody>
      </p:sp>
      <p:sp>
        <p:nvSpPr>
          <p:cNvPr id="27" name="텍스트 개체 틀 26"/>
          <p:cNvSpPr>
            <a:spLocks noGrp="1"/>
          </p:cNvSpPr>
          <p:nvPr>
            <p:ph type="body" sz="quarter" idx="18" hasCustomPrompt="1"/>
          </p:nvPr>
        </p:nvSpPr>
        <p:spPr>
          <a:xfrm>
            <a:off x="1766047" y="1828800"/>
            <a:ext cx="6406404" cy="857250"/>
          </a:xfrm>
          <a:prstGeom prst="rect">
            <a:avLst/>
          </a:prstGeom>
          <a:noFill/>
          <a:ln>
            <a:noFill/>
          </a:ln>
          <a:effectLst/>
        </p:spPr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 </a:t>
            </a:r>
          </a:p>
        </p:txBody>
      </p:sp>
      <p:sp>
        <p:nvSpPr>
          <p:cNvPr id="28" name="텍스트 개체 틀 26"/>
          <p:cNvSpPr>
            <a:spLocks noGrp="1"/>
          </p:cNvSpPr>
          <p:nvPr>
            <p:ph type="body" sz="quarter" idx="19" hasCustomPrompt="1"/>
          </p:nvPr>
        </p:nvSpPr>
        <p:spPr>
          <a:xfrm>
            <a:off x="1775013" y="2801073"/>
            <a:ext cx="6397438" cy="857250"/>
          </a:xfrm>
          <a:prstGeom prst="rect">
            <a:avLst/>
          </a:prstGeom>
          <a:noFill/>
          <a:ln>
            <a:noFill/>
          </a:ln>
          <a:effectLst/>
        </p:spPr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 </a:t>
            </a:r>
          </a:p>
        </p:txBody>
      </p:sp>
      <p:sp>
        <p:nvSpPr>
          <p:cNvPr id="17" name="그림 개체 틀 23"/>
          <p:cNvSpPr>
            <a:spLocks noGrp="1"/>
          </p:cNvSpPr>
          <p:nvPr>
            <p:ph type="pic" sz="quarter" idx="20"/>
          </p:nvPr>
        </p:nvSpPr>
        <p:spPr>
          <a:xfrm>
            <a:off x="762000" y="4333152"/>
            <a:ext cx="900000" cy="900000"/>
          </a:xfrm>
          <a:prstGeom prst="roundRect">
            <a:avLst>
              <a:gd name="adj" fmla="val 10455"/>
            </a:avLst>
          </a:prstGeom>
        </p:spPr>
        <p:txBody>
          <a:bodyPr/>
          <a:lstStyle>
            <a:lvl1pPr>
              <a:buFontTx/>
              <a:buNone/>
              <a:defRPr sz="900"/>
            </a:lvl1pPr>
          </a:lstStyle>
          <a:p>
            <a:endParaRPr lang="ko-KR" altLang="en-US"/>
          </a:p>
        </p:txBody>
      </p:sp>
      <p:sp>
        <p:nvSpPr>
          <p:cNvPr id="18" name="텍스트 개체 틀 26"/>
          <p:cNvSpPr>
            <a:spLocks noGrp="1"/>
          </p:cNvSpPr>
          <p:nvPr>
            <p:ph type="body" sz="quarter" idx="21" hasCustomPrompt="1"/>
          </p:nvPr>
        </p:nvSpPr>
        <p:spPr>
          <a:xfrm>
            <a:off x="1766047" y="4333152"/>
            <a:ext cx="6406404" cy="857250"/>
          </a:xfrm>
          <a:prstGeom prst="rect">
            <a:avLst/>
          </a:prstGeom>
          <a:noFill/>
          <a:ln>
            <a:noFill/>
          </a:ln>
          <a:effectLst/>
        </p:spPr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 </a:t>
            </a:r>
          </a:p>
        </p:txBody>
      </p:sp>
      <p:sp>
        <p:nvSpPr>
          <p:cNvPr id="19" name="텍스트 개체 틀 26"/>
          <p:cNvSpPr>
            <a:spLocks noGrp="1"/>
          </p:cNvSpPr>
          <p:nvPr>
            <p:ph type="body" sz="quarter" idx="22" hasCustomPrompt="1"/>
          </p:nvPr>
        </p:nvSpPr>
        <p:spPr>
          <a:xfrm>
            <a:off x="1775013" y="5305425"/>
            <a:ext cx="6397438" cy="857250"/>
          </a:xfrm>
          <a:prstGeom prst="rect">
            <a:avLst/>
          </a:prstGeom>
          <a:noFill/>
          <a:ln>
            <a:noFill/>
          </a:ln>
          <a:effectLst/>
        </p:spPr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 </a:t>
            </a:r>
          </a:p>
        </p:txBody>
      </p:sp>
    </p:spTree>
    <p:extLst>
      <p:ext uri="{BB962C8B-B14F-4D97-AF65-F5344CB8AC3E}">
        <p14:creationId xmlns:p14="http://schemas.microsoft.com/office/powerpoint/2010/main" val="42102177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간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1" descr="045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ctrTitle" hasCustomPrompt="1"/>
          </p:nvPr>
        </p:nvSpPr>
        <p:spPr>
          <a:xfrm>
            <a:off x="685800" y="2378906"/>
            <a:ext cx="7772400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 marL="0" indent="-414338" algn="ctr" defTabSz="914400" rtl="0" eaLnBrk="1" latinLnBrk="1" hangingPunct="1">
              <a:buFont typeface="+mj-lt"/>
              <a:buNone/>
              <a:defRPr lang="ko-KR" altLang="en-US" sz="6000" kern="1200" spc="-450" dirty="0" smtClean="0">
                <a:solidFill>
                  <a:schemeClr val="bg1"/>
                </a:solidFill>
                <a:effectLst>
                  <a:innerShdw blurRad="50800">
                    <a:prstClr val="black"/>
                  </a:innerShdw>
                </a:effectLst>
                <a:latin typeface="HY견고딕" pitchFamily="18" charset="-127"/>
                <a:ea typeface="HY견고딕" pitchFamily="18" charset="-127"/>
                <a:cs typeface="+mn-cs"/>
              </a:defRPr>
            </a:lvl1pPr>
          </a:lstStyle>
          <a:p>
            <a:r>
              <a:rPr lang="ko-KR" altLang="en-US" dirty="0" smtClean="0"/>
              <a:t>제목</a:t>
            </a:r>
            <a:endParaRPr lang="ko-KR" altLang="en-US" dirty="0"/>
          </a:p>
        </p:txBody>
      </p:sp>
      <p:pic>
        <p:nvPicPr>
          <p:cNvPr id="7" name="그림 6" descr="034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4581" y="5003731"/>
            <a:ext cx="1508724" cy="1604103"/>
          </a:xfrm>
          <a:prstGeom prst="rect">
            <a:avLst/>
          </a:prstGeom>
        </p:spPr>
      </p:pic>
      <p:pic>
        <p:nvPicPr>
          <p:cNvPr id="8" name="그림 7" descr="032.png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05501" y="4490253"/>
            <a:ext cx="3038474" cy="2367747"/>
          </a:xfrm>
          <a:prstGeom prst="rect">
            <a:avLst/>
          </a:prstGeom>
        </p:spPr>
      </p:pic>
      <p:sp>
        <p:nvSpPr>
          <p:cNvPr id="10" name="텍스트 개체 틀 9"/>
          <p:cNvSpPr>
            <a:spLocks noGrp="1"/>
          </p:cNvSpPr>
          <p:nvPr>
            <p:ph type="body" sz="quarter" idx="10" hasCustomPrompt="1"/>
          </p:nvPr>
        </p:nvSpPr>
        <p:spPr>
          <a:xfrm>
            <a:off x="1371600" y="1412776"/>
            <a:ext cx="6400800" cy="554400"/>
          </a:xfrm>
          <a:prstGeom prst="rect">
            <a:avLst/>
          </a:prstGeom>
        </p:spPr>
        <p:txBody>
          <a:bodyPr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61950" indent="-361950" algn="ctr">
              <a:buFont typeface="+mj-lt"/>
              <a:buAutoNum type="arabicParenR"/>
              <a:tabLst>
                <a:tab pos="361950" algn="l"/>
                <a:tab pos="2597150" algn="l"/>
              </a:tabLst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971550" indent="-514350">
              <a:buFont typeface="+mj-lt"/>
              <a:buAutoNum type="arabicParenR"/>
              <a:defRPr/>
            </a:lvl2pPr>
            <a:lvl3pPr marL="1371600" indent="-457200">
              <a:buFont typeface="+mj-lt"/>
              <a:buAutoNum type="arabicParenR"/>
              <a:defRPr/>
            </a:lvl3pPr>
            <a:lvl4pPr marL="1828800" indent="-457200">
              <a:buFont typeface="+mj-lt"/>
              <a:buAutoNum type="arabicParenR"/>
              <a:defRPr/>
            </a:lvl4pPr>
            <a:lvl5pPr marL="2286000" indent="-457200">
              <a:buFont typeface="+mj-lt"/>
              <a:buAutoNum type="arabicParenR"/>
              <a:defRPr/>
            </a:lvl5pPr>
          </a:lstStyle>
          <a:p>
            <a:pPr lvl="0"/>
            <a:r>
              <a:rPr lang="ko-KR" altLang="en-US" dirty="0" smtClean="0"/>
              <a:t>소단원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161238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빈칸문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 descr="01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6" name="텍스트 개체 틀 15"/>
          <p:cNvSpPr>
            <a:spLocks noGrp="1"/>
          </p:cNvSpPr>
          <p:nvPr>
            <p:ph type="body" sz="quarter" idx="12" hasCustomPrompt="1"/>
          </p:nvPr>
        </p:nvSpPr>
        <p:spPr>
          <a:xfrm>
            <a:off x="661988" y="2009775"/>
            <a:ext cx="7820025" cy="2838450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just" defTabSz="914400" rtl="0" eaLnBrk="1" latinLnBrk="1" hangingPunct="1">
              <a:buNone/>
              <a:tabLst>
                <a:tab pos="0" algn="l"/>
                <a:tab pos="542925" algn="l"/>
              </a:tabLst>
              <a:defRPr lang="ko-KR" altLang="en-US" sz="32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문제를 입력해주세요</a:t>
            </a:r>
            <a:endParaRPr lang="ko-KR" altLang="en-US" dirty="0"/>
          </a:p>
        </p:txBody>
      </p:sp>
      <p:sp>
        <p:nvSpPr>
          <p:cNvPr id="6" name="텍스트 개체 틀 15"/>
          <p:cNvSpPr>
            <a:spLocks noGrp="1"/>
          </p:cNvSpPr>
          <p:nvPr>
            <p:ph type="body" sz="quarter" idx="10"/>
          </p:nvPr>
        </p:nvSpPr>
        <p:spPr>
          <a:xfrm>
            <a:off x="0" y="0"/>
            <a:ext cx="4705350" cy="551090"/>
          </a:xfrm>
          <a:prstGeom prst="rect">
            <a:avLst/>
          </a:prstGeom>
          <a:solidFill>
            <a:srgbClr val="825C18"/>
          </a:solidFill>
        </p:spPr>
        <p:txBody>
          <a:bodyPr/>
          <a:lstStyle/>
          <a:p>
            <a:pPr marL="354013" indent="-354013">
              <a:buNone/>
            </a:pPr>
            <a:endParaRPr lang="ko-KR" alt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텍스트 개체 틀 12"/>
          <p:cNvSpPr>
            <a:spLocks noGrp="1"/>
          </p:cNvSpPr>
          <p:nvPr>
            <p:ph type="body" sz="quarter" idx="13" hasCustomPrompt="1"/>
          </p:nvPr>
        </p:nvSpPr>
        <p:spPr>
          <a:xfrm>
            <a:off x="4733925" y="0"/>
            <a:ext cx="4410075" cy="458757"/>
          </a:xfrm>
          <a:prstGeom prst="rect">
            <a:avLst/>
          </a:prstGeom>
          <a:noFill/>
        </p:spPr>
        <p:txBody>
          <a:bodyPr wrap="square" lIns="0" tIns="180000" rIns="21600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8288" indent="-268288" algn="r" defTabSz="914400" rtl="0" eaLnBrk="1" latinLnBrk="1" hangingPunct="1">
              <a:buFont typeface="+mj-lt"/>
              <a:buAutoNum type="arabicParenR"/>
              <a:defRPr lang="ko-KR" altLang="en-US" sz="1800" b="1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중단원명</a:t>
            </a:r>
            <a:endParaRPr lang="ko-KR" altLang="en-US" dirty="0"/>
          </a:p>
        </p:txBody>
      </p:sp>
      <p:sp>
        <p:nvSpPr>
          <p:cNvPr id="9" name="텍스트 개체 틀 15"/>
          <p:cNvSpPr>
            <a:spLocks noGrp="1"/>
          </p:cNvSpPr>
          <p:nvPr>
            <p:ph type="body" sz="quarter" idx="14"/>
          </p:nvPr>
        </p:nvSpPr>
        <p:spPr>
          <a:xfrm>
            <a:off x="7678271" y="5010035"/>
            <a:ext cx="803741" cy="885825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tabLst>
                <a:tab pos="0" algn="l"/>
                <a:tab pos="542925" algn="l"/>
              </a:tabLst>
              <a:defRPr lang="ko-KR" altLang="en-US" sz="3600" b="1" kern="1200" dirty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10" name="텍스트 개체 틀 15"/>
          <p:cNvSpPr>
            <a:spLocks noGrp="1"/>
          </p:cNvSpPr>
          <p:nvPr>
            <p:ph type="body" sz="quarter" idx="15"/>
          </p:nvPr>
        </p:nvSpPr>
        <p:spPr>
          <a:xfrm>
            <a:off x="6822145" y="5010035"/>
            <a:ext cx="803741" cy="885825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tabLst>
                <a:tab pos="0" algn="l"/>
                <a:tab pos="542925" algn="l"/>
              </a:tabLst>
              <a:defRPr lang="ko-KR" altLang="en-US" sz="3600" b="1" kern="1200" dirty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15" name="텍스트 개체 틀 15"/>
          <p:cNvSpPr>
            <a:spLocks noGrp="1"/>
          </p:cNvSpPr>
          <p:nvPr>
            <p:ph type="body" sz="quarter" idx="16"/>
          </p:nvPr>
        </p:nvSpPr>
        <p:spPr>
          <a:xfrm>
            <a:off x="5961538" y="5010035"/>
            <a:ext cx="803741" cy="885825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tabLst>
                <a:tab pos="0" algn="l"/>
                <a:tab pos="542925" algn="l"/>
              </a:tabLst>
              <a:defRPr lang="ko-KR" altLang="en-US" sz="3600" b="1" kern="1200" dirty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17" name="텍스트 개체 틀 15"/>
          <p:cNvSpPr>
            <a:spLocks noGrp="1"/>
          </p:cNvSpPr>
          <p:nvPr>
            <p:ph type="body" sz="quarter" idx="17"/>
          </p:nvPr>
        </p:nvSpPr>
        <p:spPr>
          <a:xfrm>
            <a:off x="5105412" y="5010035"/>
            <a:ext cx="803741" cy="885825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tabLst>
                <a:tab pos="0" algn="l"/>
                <a:tab pos="542925" algn="l"/>
              </a:tabLst>
              <a:defRPr lang="ko-KR" altLang="en-US" sz="3600" b="1" kern="1200" dirty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18" name="텍스트 개체 틀 15"/>
          <p:cNvSpPr>
            <a:spLocks noGrp="1"/>
          </p:cNvSpPr>
          <p:nvPr>
            <p:ph type="body" sz="quarter" idx="18"/>
          </p:nvPr>
        </p:nvSpPr>
        <p:spPr>
          <a:xfrm>
            <a:off x="4267216" y="5010035"/>
            <a:ext cx="803741" cy="885825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tabLst>
                <a:tab pos="0" algn="l"/>
                <a:tab pos="542925" algn="l"/>
              </a:tabLst>
              <a:defRPr lang="ko-KR" altLang="en-US" sz="3600" b="1" kern="1200" dirty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ko-KR" altLang="en-US" dirty="0"/>
          </a:p>
        </p:txBody>
      </p:sp>
      <p:pic>
        <p:nvPicPr>
          <p:cNvPr id="21" name="Picture 4" descr="E:\새 폴더\이미지 파일\퀘스천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10611" y="830037"/>
            <a:ext cx="6495239" cy="1466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32146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10" Type="http://schemas.openxmlformats.org/officeDocument/2006/relationships/slideLayout" Target="../slideLayouts/slideLayout10.xml"  /><Relationship Id="rId11" Type="http://schemas.openxmlformats.org/officeDocument/2006/relationships/slideLayout" Target="../slideLayouts/slideLayout11.xml"  /><Relationship Id="rId12" Type="http://schemas.openxmlformats.org/officeDocument/2006/relationships/slideLayout" Target="../slideLayouts/slideLayout12.xml"  /><Relationship Id="rId13" Type="http://schemas.openxmlformats.org/officeDocument/2006/relationships/slideLayout" Target="../slideLayouts/slideLayout13.xml"  /><Relationship Id="rId14" Type="http://schemas.openxmlformats.org/officeDocument/2006/relationships/slideLayout" Target="../slideLayouts/slideLayout14.xml"  /><Relationship Id="rId15" Type="http://schemas.openxmlformats.org/officeDocument/2006/relationships/slideLayout" Target="../slideLayouts/slideLayout15.xml"  /><Relationship Id="rId16" Type="http://schemas.openxmlformats.org/officeDocument/2006/relationships/slideLayout" Target="../slideLayouts/slideLayout16.xml"  /><Relationship Id="rId17" Type="http://schemas.openxmlformats.org/officeDocument/2006/relationships/slideLayout" Target="../slideLayouts/slideLayout17.xml"  /><Relationship Id="rId18" Type="http://schemas.openxmlformats.org/officeDocument/2006/relationships/slideLayout" Target="../slideLayouts/slideLayout18.xml"  /><Relationship Id="rId19" Type="http://schemas.openxmlformats.org/officeDocument/2006/relationships/slideLayout" Target="../slideLayouts/slideLayout19.xml"  /><Relationship Id="rId2" Type="http://schemas.openxmlformats.org/officeDocument/2006/relationships/slideLayout" Target="../slideLayouts/slideLayout2.xml"  /><Relationship Id="rId20" Type="http://schemas.openxmlformats.org/officeDocument/2006/relationships/slideLayout" Target="../slideLayouts/slideLayout20.xml"  /><Relationship Id="rId21" Type="http://schemas.openxmlformats.org/officeDocument/2006/relationships/slideLayout" Target="../slideLayouts/slideLayout21.xml"  /><Relationship Id="rId22" Type="http://schemas.openxmlformats.org/officeDocument/2006/relationships/slideLayout" Target="../slideLayouts/slideLayout22.xml"  /><Relationship Id="rId23" Type="http://schemas.openxmlformats.org/officeDocument/2006/relationships/slideLayout" Target="../slideLayouts/slideLayout23.xml"  /><Relationship Id="rId24" Type="http://schemas.openxmlformats.org/officeDocument/2006/relationships/slideLayout" Target="../slideLayouts/slideLayout24.xml"  /><Relationship Id="rId25" Type="http://schemas.openxmlformats.org/officeDocument/2006/relationships/slideLayout" Target="../slideLayouts/slideLayout25.xml"  /><Relationship Id="rId26" Type="http://schemas.openxmlformats.org/officeDocument/2006/relationships/slideLayout" Target="../slideLayouts/slideLayout26.xml"  /><Relationship Id="rId27" Type="http://schemas.openxmlformats.org/officeDocument/2006/relationships/slideLayout" Target="../slideLayouts/slideLayout27.xml"  /><Relationship Id="rId28" Type="http://schemas.openxmlformats.org/officeDocument/2006/relationships/slideLayout" Target="../slideLayouts/slideLayout28.xml"  /><Relationship Id="rId29" Type="http://schemas.openxmlformats.org/officeDocument/2006/relationships/slideLayout" Target="../slideLayouts/slideLayout29.xml"  /><Relationship Id="rId3" Type="http://schemas.openxmlformats.org/officeDocument/2006/relationships/slideLayout" Target="../slideLayouts/slideLayout3.xml"  /><Relationship Id="rId30" Type="http://schemas.openxmlformats.org/officeDocument/2006/relationships/slideLayout" Target="../slideLayouts/slideLayout30.xml"  /><Relationship Id="rId31" Type="http://schemas.openxmlformats.org/officeDocument/2006/relationships/slideLayout" Target="../slideLayouts/slideLayout31.xml"  /><Relationship Id="rId32" Type="http://schemas.openxmlformats.org/officeDocument/2006/relationships/slideLayout" Target="../slideLayouts/slideLayout32.xml"  /><Relationship Id="rId33" Type="http://schemas.openxmlformats.org/officeDocument/2006/relationships/theme" Target="../theme/theme1.xml"  /><Relationship Id="rId34" Type="http://schemas.openxmlformats.org/officeDocument/2006/relationships/image" Target="../media/image14.png"  /><Relationship Id="rId4" Type="http://schemas.openxmlformats.org/officeDocument/2006/relationships/slideLayout" Target="../slideLayouts/slideLayout4.xml"  /><Relationship Id="rId5" Type="http://schemas.openxmlformats.org/officeDocument/2006/relationships/slideLayout" Target="../slideLayouts/slideLayout5.xml"  /><Relationship Id="rId6" Type="http://schemas.openxmlformats.org/officeDocument/2006/relationships/slideLayout" Target="../slideLayouts/slideLayout6.xml"  /><Relationship Id="rId7" Type="http://schemas.openxmlformats.org/officeDocument/2006/relationships/slideLayout" Target="../slideLayouts/slideLayout7.xml"  /><Relationship Id="rId8" Type="http://schemas.openxmlformats.org/officeDocument/2006/relationships/slideLayout" Target="../slideLayouts/slideLayout8.xml"  /><Relationship Id="rId9" Type="http://schemas.openxmlformats.org/officeDocument/2006/relationships/slideLayout" Target="../slideLayouts/slideLayout9.xml" 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 descr="022.png"/>
          <p:cNvPicPr>
            <a:picLocks noChangeAspect="1"/>
          </p:cNvPicPr>
          <p:nvPr userDrawn="1"/>
        </p:nvPicPr>
        <p:blipFill>
          <a:blip r:embed="rId34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6749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  <p:sldLayoutId id="2147483703" r:id="rId12"/>
    <p:sldLayoutId id="2147483704" r:id="rId13"/>
    <p:sldLayoutId id="2147483705" r:id="rId14"/>
    <p:sldLayoutId id="2147483706" r:id="rId15"/>
    <p:sldLayoutId id="2147483707" r:id="rId16"/>
    <p:sldLayoutId id="2147483708" r:id="rId17"/>
    <p:sldLayoutId id="2147483709" r:id="rId18"/>
    <p:sldLayoutId id="2147483710" r:id="rId19"/>
    <p:sldLayoutId id="2147483711" r:id="rId20"/>
    <p:sldLayoutId id="2147483712" r:id="rId21"/>
    <p:sldLayoutId id="2147483713" r:id="rId22"/>
    <p:sldLayoutId id="2147483714" r:id="rId23"/>
    <p:sldLayoutId id="2147483715" r:id="rId24"/>
    <p:sldLayoutId id="2147483716" r:id="rId25"/>
    <p:sldLayoutId id="2147483717" r:id="rId26"/>
    <p:sldLayoutId id="2147483718" r:id="rId27"/>
    <p:sldLayoutId id="2147483719" r:id="rId28"/>
    <p:sldLayoutId id="2147483720" r:id="rId29"/>
    <p:sldLayoutId id="2147483721" r:id="rId30"/>
    <p:sldLayoutId id="2147483722" r:id="rId31"/>
    <p:sldLayoutId id="2147483731" r:id="rId32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/Relationships>
</file>

<file path=ppt/slides/_rels/slide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/Relationships>
</file>

<file path=ppt/slides/_rels/slide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31.xml"  /></Relationships>
</file>

<file path=ppt/slides/_rels/slide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5.xml"  /><Relationship Id="rId2" Type="http://schemas.openxmlformats.org/officeDocument/2006/relationships/image" Target="../media/image15.png"  /></Relationships>
</file>

<file path=ppt/slides/_rels/slide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5.xml"  /><Relationship Id="rId2" Type="http://schemas.openxmlformats.org/officeDocument/2006/relationships/image" Target="../media/image16.png"  /><Relationship Id="rId3" Type="http://schemas.openxmlformats.org/officeDocument/2006/relationships/image" Target="../media/image17.png"  /><Relationship Id="rId4" Type="http://schemas.openxmlformats.org/officeDocument/2006/relationships/image" Target="../media/image18.png"  /><Relationship Id="rId5" Type="http://schemas.openxmlformats.org/officeDocument/2006/relationships/image" Target="../media/image19.png"  /></Relationships>
</file>

<file path=ppt/slides/_rels/slide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5.xml"  /><Relationship Id="rId2" Type="http://schemas.openxmlformats.org/officeDocument/2006/relationships/image" Target="../media/image20.png"  /><Relationship Id="rId3" Type="http://schemas.openxmlformats.org/officeDocument/2006/relationships/image" Target="../media/image21.jpeg"  /></Relationships>
</file>

<file path=ppt/slides/_rels/slide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5.xml"  /><Relationship Id="rId2" Type="http://schemas.openxmlformats.org/officeDocument/2006/relationships/image" Target="../media/image22.png"  /><Relationship Id="rId3" Type="http://schemas.openxmlformats.org/officeDocument/2006/relationships/image" Target="../media/image23.png"  /></Relationships>
</file>

<file path=ppt/slides/_rels/slide8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32.xml"  /></Relationships>
</file>

<file path=ppt/slides/_rels/slide9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32.xml" 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dirty="0" smtClean="0"/>
              <a:t>역사 </a:t>
            </a:r>
            <a:r>
              <a:rPr lang="en-US" altLang="ko-KR" dirty="0" smtClean="0"/>
              <a:t>/ </a:t>
            </a:r>
            <a:r>
              <a:rPr lang="ko-KR" altLang="en-US" dirty="0" smtClean="0"/>
              <a:t>주진오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2"/>
          </p:nvPr>
        </p:nvSpPr>
        <p:spPr>
          <a:xfrm>
            <a:off x="2500298" y="1916832"/>
            <a:ext cx="5328939" cy="369332"/>
          </a:xfrm>
        </p:spPr>
        <p:txBody>
          <a:bodyPr/>
          <a:lstStyle/>
          <a:p>
            <a:r>
              <a:rPr lang="ko-KR" altLang="en-US" dirty="0"/>
              <a:t>문명의 형성과 고조선의 성립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3"/>
          </p:nvPr>
        </p:nvSpPr>
        <p:spPr>
          <a:xfrm>
            <a:off x="0" y="2618898"/>
            <a:ext cx="9144000" cy="1477328"/>
          </a:xfrm>
        </p:spPr>
        <p:txBody>
          <a:bodyPr/>
          <a:lstStyle/>
          <a:p>
            <a:r>
              <a:rPr lang="ko-KR" altLang="en-US" sz="4800" dirty="0"/>
              <a:t>역사의 의미와 </a:t>
            </a:r>
            <a:r>
              <a:rPr lang="en-US" altLang="ko-KR" sz="4800" smtClean="0"/>
              <a:t/>
            </a:r>
            <a:br>
              <a:rPr lang="en-US" altLang="ko-KR" sz="4800" smtClean="0"/>
            </a:br>
            <a:r>
              <a:rPr lang="ko-KR" altLang="en-US" sz="4800" smtClean="0"/>
              <a:t>역사 </a:t>
            </a:r>
            <a:r>
              <a:rPr lang="ko-KR" altLang="en-US" sz="4800" dirty="0"/>
              <a:t>학습의 목적</a:t>
            </a:r>
          </a:p>
        </p:txBody>
      </p:sp>
    </p:spTree>
    <p:extLst>
      <p:ext uri="{BB962C8B-B14F-4D97-AF65-F5344CB8AC3E}">
        <p14:creationId xmlns:p14="http://schemas.microsoft.com/office/powerpoint/2010/main" val="2383923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1"/>
          </p:nvPr>
        </p:nvSpPr>
        <p:spPr>
          <a:xfrm>
            <a:off x="4741894" y="2132856"/>
            <a:ext cx="4032448" cy="1231106"/>
          </a:xfrm>
        </p:spPr>
        <p:txBody>
          <a:bodyPr/>
          <a:lstStyle/>
          <a:p>
            <a:r>
              <a:rPr lang="ko-KR" altLang="en-US" dirty="0"/>
              <a:t>역사의 의미와 </a:t>
            </a:r>
            <a:r>
              <a:rPr lang="en-US" altLang="ko-KR" dirty="0"/>
              <a:t/>
            </a:r>
            <a:br>
              <a:rPr lang="en-US" altLang="ko-KR" dirty="0"/>
            </a:br>
            <a:r>
              <a:rPr lang="ko-KR" altLang="en-US" dirty="0"/>
              <a:t>역사 학습의 목적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marL="447675" indent="-447675">
              <a:buFont typeface="+mj-lt"/>
              <a:buAutoNum type="arabicParenR"/>
            </a:pPr>
            <a:r>
              <a:rPr lang="ko-KR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다양한 의미를 담고 있는 </a:t>
            </a:r>
            <a:r>
              <a:rPr lang="en-US" altLang="ko-K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‘</a:t>
            </a:r>
            <a:r>
              <a:rPr lang="ko-KR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역사</a:t>
            </a:r>
            <a:r>
              <a:rPr lang="en-US" altLang="ko-K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’</a:t>
            </a:r>
            <a:r>
              <a:rPr lang="ko-KR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라는 </a:t>
            </a:r>
            <a:r>
              <a:rPr lang="ko-KR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말</a:t>
            </a:r>
            <a:endParaRPr lang="en-US" altLang="ko-K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47675" indent="-447675">
              <a:buFont typeface="+mj-lt"/>
              <a:buAutoNum type="arabicParenR"/>
            </a:pPr>
            <a:r>
              <a:rPr lang="ko-KR" altLang="en-US" dirty="0">
                <a:solidFill>
                  <a:schemeClr val="bg2">
                    <a:lumMod val="50000"/>
                  </a:schemeClr>
                </a:solidFill>
              </a:rPr>
              <a:t>역사 학습의 목적</a:t>
            </a:r>
          </a:p>
        </p:txBody>
      </p:sp>
    </p:spTree>
    <p:extLst>
      <p:ext uri="{BB962C8B-B14F-4D97-AF65-F5344CB8AC3E}">
        <p14:creationId xmlns:p14="http://schemas.microsoft.com/office/powerpoint/2010/main" val="1840371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제목 3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dirty="0" smtClean="0"/>
              <a:t>학 </a:t>
            </a:r>
            <a:r>
              <a:rPr lang="ko-KR" altLang="en-US" dirty="0" err="1" smtClean="0"/>
              <a:t>습</a:t>
            </a:r>
            <a:r>
              <a:rPr lang="ko-KR" altLang="en-US" dirty="0" smtClean="0"/>
              <a:t> 목 표</a:t>
            </a:r>
            <a:endParaRPr lang="ko-KR" altLang="en-US" dirty="0"/>
          </a:p>
        </p:txBody>
      </p:sp>
      <p:sp>
        <p:nvSpPr>
          <p:cNvPr id="31" name="내용 개체 틀 2"/>
          <p:cNvSpPr txBox="1">
            <a:spLocks/>
          </p:cNvSpPr>
          <p:nvPr/>
        </p:nvSpPr>
        <p:spPr bwMode="auto">
          <a:xfrm>
            <a:off x="1763688" y="3645024"/>
            <a:ext cx="6408712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547688" indent="-411163" eaLnBrk="0" hangingPunct="0"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9pPr>
          </a:lstStyle>
          <a:p>
            <a:pPr marL="539750" indent="-360363" algn="just" eaLnBrk="1" hangingPunct="1">
              <a:spcBef>
                <a:spcPct val="20000"/>
              </a:spcBef>
              <a:buClr>
                <a:srgbClr val="000000"/>
              </a:buClr>
              <a:buSzPct val="65000"/>
              <a:buFont typeface="Wingdings 2" pitchFamily="18" charset="2"/>
              <a:buChar char=""/>
            </a:pPr>
            <a:r>
              <a:rPr kumimoji="0" lang="ko-KR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역사라는 말에 담긴 다양한 의미를 구분할 수 있다</a:t>
            </a:r>
            <a:r>
              <a:rPr kumimoji="0" lang="en-US" altLang="ko-KR" sz="28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. </a:t>
            </a:r>
          </a:p>
        </p:txBody>
      </p:sp>
      <p:sp>
        <p:nvSpPr>
          <p:cNvPr id="32" name="내용 개체 틀 2"/>
          <p:cNvSpPr txBox="1">
            <a:spLocks/>
          </p:cNvSpPr>
          <p:nvPr/>
        </p:nvSpPr>
        <p:spPr bwMode="auto">
          <a:xfrm>
            <a:off x="1763688" y="4725144"/>
            <a:ext cx="6408712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547688" indent="-411163" eaLnBrk="0" hangingPunct="0"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9pPr>
          </a:lstStyle>
          <a:p>
            <a:pPr marL="539750" indent="-360363" algn="just" eaLnBrk="1" hangingPunct="1">
              <a:spcBef>
                <a:spcPct val="20000"/>
              </a:spcBef>
              <a:buClr>
                <a:srgbClr val="000000"/>
              </a:buClr>
              <a:buSzPct val="65000"/>
              <a:buFont typeface="Wingdings 2" pitchFamily="18" charset="2"/>
              <a:buChar char=""/>
            </a:pPr>
            <a:r>
              <a:rPr kumimoji="0" lang="ko-KR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어떠한 과정을 통해 역사적 사실이 전달되는지 이해할 수 있다</a:t>
            </a:r>
            <a:r>
              <a:rPr kumimoji="0" lang="en-US" altLang="ko-KR" sz="28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70403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mph" presetSubtype="0" fill="hold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9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0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1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6" presetClass="emph" presetSubtype="0" fill="hold" grpId="0" nodeType="withEffect">
                                  <p:stCondLst>
                                    <p:cond delay="400"/>
                                  </p:stCondLst>
                                  <p:iterate type="lt">
                                    <p:tmPct val="9286"/>
                                  </p:iterate>
                                  <p:childTnLst>
                                    <p:set>
                                      <p:cBhvr override="childStyle">
                                        <p:cTn id="13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4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6" presetClass="emph" presetSubtype="0" fill="hold" grpId="1" nodeType="withEffect">
                                  <p:stCondLst>
                                    <p:cond delay="600"/>
                                  </p:stCondLst>
                                  <p:iterate type="lt">
                                    <p:tmPct val="8571"/>
                                  </p:iterate>
                                  <p:childTnLst>
                                    <p:set>
                                      <p:cBhvr override="childStyle">
                                        <p:cTn id="17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C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C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9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6" presetClass="emph" presetSubtype="0" fill="hold" grpId="2" nodeType="withEffect">
                                  <p:stCondLst>
                                    <p:cond delay="800"/>
                                  </p:stCondLst>
                                  <p:iterate type="lt">
                                    <p:tmPct val="8214"/>
                                  </p:iterate>
                                  <p:childTnLst>
                                    <p:set>
                                      <p:cBhvr override="childStyle">
                                        <p:cTn id="21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2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3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443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75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mph" presetSubtype="0" fill="hold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29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0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1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6" presetClass="emph" presetSubtype="0" fill="hold" grpId="0" nodeType="withEffect">
                                  <p:stCondLst>
                                    <p:cond delay="400"/>
                                  </p:stCondLst>
                                  <p:iterate type="lt">
                                    <p:tmPct val="9286"/>
                                  </p:iterate>
                                  <p:childTnLst>
                                    <p:set>
                                      <p:cBhvr override="childStyle">
                                        <p:cTn id="33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4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5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6" presetClass="emph" presetSubtype="0" fill="hold" grpId="1" nodeType="withEffect">
                                  <p:stCondLst>
                                    <p:cond delay="600"/>
                                  </p:stCondLst>
                                  <p:iterate type="lt">
                                    <p:tmPct val="8571"/>
                                  </p:iterate>
                                  <p:childTnLst>
                                    <p:set>
                                      <p:cBhvr override="childStyle">
                                        <p:cTn id="37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C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C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9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6" presetClass="emph" presetSubtype="0" fill="hold" grpId="2" nodeType="withEffect">
                                  <p:stCondLst>
                                    <p:cond delay="800"/>
                                  </p:stCondLst>
                                  <p:iterate type="lt">
                                    <p:tmPct val="8214"/>
                                  </p:iterate>
                                  <p:childTnLst>
                                    <p:set>
                                      <p:cBhvr override="childStyle">
                                        <p:cTn id="41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2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build="p"/>
      <p:bldP spid="31" grpId="1" build="p"/>
      <p:bldP spid="31" grpId="2" build="p"/>
      <p:bldP spid="32" grpId="0" build="p"/>
      <p:bldP spid="32" grpId="1" build="p"/>
      <p:bldP spid="32" grpId="2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54116" y="3602644"/>
            <a:ext cx="3888432" cy="26208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텍스트 개체 틀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>
              <a:buFont typeface="+mj-lt"/>
              <a:buAutoNum type="arabicPeriod"/>
            </a:pPr>
            <a:r>
              <a:rPr lang="ko-KR" altLang="en-US" dirty="0" smtClean="0"/>
              <a:t> 역사의 </a:t>
            </a:r>
            <a:r>
              <a:rPr lang="ko-KR" altLang="en-US" dirty="0"/>
              <a:t>의미와 역사 학습의 목적</a:t>
            </a:r>
          </a:p>
        </p:txBody>
      </p:sp>
      <p:sp>
        <p:nvSpPr>
          <p:cNvPr id="7" name="텍스트 개체 틀 6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ko-KR" dirty="0" smtClean="0"/>
              <a:t>p.12</a:t>
            </a:r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ko-KR" altLang="en-US" dirty="0" smtClean="0"/>
              <a:t> 다양한 </a:t>
            </a:r>
            <a:r>
              <a:rPr lang="ko-KR" altLang="en-US" dirty="0"/>
              <a:t>의미를 담고 </a:t>
            </a:r>
            <a:r>
              <a:rPr lang="ko-KR" altLang="en-US" dirty="0" smtClean="0"/>
              <a:t>있는</a:t>
            </a:r>
            <a:r>
              <a:rPr lang="en-US" altLang="ko-KR" dirty="0" smtClean="0"/>
              <a:t>‘</a:t>
            </a:r>
            <a:r>
              <a:rPr lang="ko-KR" altLang="en-US" dirty="0"/>
              <a:t>역사</a:t>
            </a:r>
            <a:r>
              <a:rPr lang="en-US" altLang="ko-KR" dirty="0" smtClean="0"/>
              <a:t>’</a:t>
            </a:r>
            <a:r>
              <a:rPr lang="ko-KR" altLang="en-US" dirty="0" smtClean="0"/>
              <a:t>라는 </a:t>
            </a:r>
            <a:r>
              <a:rPr lang="ko-KR" altLang="en-US" dirty="0"/>
              <a:t>말</a:t>
            </a:r>
          </a:p>
        </p:txBody>
      </p:sp>
      <p:sp>
        <p:nvSpPr>
          <p:cNvPr id="9" name="텍스트 개체 틀 8"/>
          <p:cNvSpPr>
            <a:spLocks noGrp="1"/>
          </p:cNvSpPr>
          <p:nvPr>
            <p:ph type="body" sz="quarter" idx="14"/>
          </p:nvPr>
        </p:nvSpPr>
        <p:spPr>
          <a:xfrm>
            <a:off x="469216" y="1519238"/>
            <a:ext cx="8207240" cy="523220"/>
          </a:xfrm>
        </p:spPr>
        <p:txBody>
          <a:bodyPr/>
          <a:lstStyle/>
          <a:p>
            <a:pPr lvl="0"/>
            <a:r>
              <a:rPr lang="ko-KR" altLang="en-US" sz="2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역사라는 말에는 어떤 뜻이 있을까</a:t>
            </a:r>
            <a:r>
              <a:rPr lang="en-US" altLang="ko-KR" sz="2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</a:p>
        </p:txBody>
      </p:sp>
      <p:grpSp>
        <p:nvGrpSpPr>
          <p:cNvPr id="12" name="그룹 4"/>
          <p:cNvGrpSpPr>
            <a:grpSpLocks/>
          </p:cNvGrpSpPr>
          <p:nvPr/>
        </p:nvGrpSpPr>
        <p:grpSpPr bwMode="auto">
          <a:xfrm>
            <a:off x="1000100" y="2428868"/>
            <a:ext cx="2692400" cy="1200150"/>
            <a:chOff x="1663214" y="3438443"/>
            <a:chExt cx="2692762" cy="1200042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13" name="직사각형 12"/>
            <p:cNvSpPr/>
            <p:nvPr/>
          </p:nvSpPr>
          <p:spPr>
            <a:xfrm>
              <a:off x="1663214" y="3438443"/>
              <a:ext cx="2692762" cy="1200042"/>
            </a:xfrm>
            <a:prstGeom prst="rect">
              <a:avLst/>
            </a:prstGeom>
            <a:gradFill flip="none" rotWithShape="1">
              <a:gsLst>
                <a:gs pos="0">
                  <a:srgbClr val="FF0000">
                    <a:shade val="30000"/>
                    <a:satMod val="115000"/>
                  </a:srgbClr>
                </a:gs>
                <a:gs pos="50000">
                  <a:srgbClr val="FF0000">
                    <a:shade val="67500"/>
                    <a:satMod val="115000"/>
                  </a:srgbClr>
                </a:gs>
                <a:gs pos="100000">
                  <a:srgbClr val="FF0000">
                    <a:shade val="100000"/>
                    <a:satMod val="115000"/>
                  </a:srgbClr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190500" dist="228600" dir="2700000" sy="90000" rotWithShape="0">
                <a:srgbClr val="000000">
                  <a:alpha val="25500"/>
                </a:srgbClr>
              </a:outerShdw>
            </a:effectLst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</p:sp>
        <p:sp>
          <p:nvSpPr>
            <p:cNvPr id="14" name="직사각형 3"/>
            <p:cNvSpPr>
              <a:spLocks noChangeArrowheads="1"/>
            </p:cNvSpPr>
            <p:nvPr/>
          </p:nvSpPr>
          <p:spPr bwMode="auto">
            <a:xfrm>
              <a:off x="1663214" y="3525908"/>
              <a:ext cx="2692762" cy="10895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marL="0" marR="0" lvl="0" indent="0" algn="ctr" defTabSz="120015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27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맑은 고딕" pitchFamily="50" charset="-127"/>
                  <a:ea typeface="맑은 고딕" pitchFamily="50" charset="-127"/>
                </a:rPr>
                <a:t>과거에 </a:t>
              </a:r>
              <a:r>
                <a:rPr kumimoji="0" lang="en-US" altLang="ko-KR" sz="27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맑은 고딕" pitchFamily="50" charset="-127"/>
                  <a:ea typeface="맑은 고딕" pitchFamily="50" charset="-127"/>
                </a:rPr>
                <a:t/>
              </a:r>
              <a:br>
                <a:rPr kumimoji="0" lang="en-US" altLang="ko-KR" sz="27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맑은 고딕" pitchFamily="50" charset="-127"/>
                  <a:ea typeface="맑은 고딕" pitchFamily="50" charset="-127"/>
                </a:rPr>
              </a:br>
              <a:r>
                <a:rPr kumimoji="0" lang="ko-KR" altLang="en-US" sz="27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맑은 고딕" pitchFamily="50" charset="-127"/>
                  <a:ea typeface="맑은 고딕" pitchFamily="50" charset="-127"/>
                </a:rPr>
                <a:t>일어났던 사실</a:t>
              </a:r>
            </a:p>
          </p:txBody>
        </p:sp>
      </p:grpSp>
      <p:grpSp>
        <p:nvGrpSpPr>
          <p:cNvPr id="15" name="그룹 6"/>
          <p:cNvGrpSpPr>
            <a:grpSpLocks/>
          </p:cNvGrpSpPr>
          <p:nvPr/>
        </p:nvGrpSpPr>
        <p:grpSpPr bwMode="auto">
          <a:xfrm>
            <a:off x="4413225" y="2474906"/>
            <a:ext cx="2692400" cy="1198562"/>
            <a:chOff x="5076056" y="3483866"/>
            <a:chExt cx="2692762" cy="1200042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16" name="직사각형 15"/>
            <p:cNvSpPr/>
            <p:nvPr/>
          </p:nvSpPr>
          <p:spPr>
            <a:xfrm>
              <a:off x="5076056" y="3483866"/>
              <a:ext cx="2692762" cy="1200042"/>
            </a:xfrm>
            <a:prstGeom prst="rect">
              <a:avLst/>
            </a:prstGeom>
            <a:gradFill flip="none" rotWithShape="1">
              <a:gsLst>
                <a:gs pos="0">
                  <a:srgbClr val="00349E">
                    <a:shade val="30000"/>
                    <a:satMod val="115000"/>
                  </a:srgbClr>
                </a:gs>
                <a:gs pos="50000">
                  <a:srgbClr val="00349E">
                    <a:shade val="67500"/>
                    <a:satMod val="115000"/>
                  </a:srgbClr>
                </a:gs>
                <a:gs pos="100000">
                  <a:srgbClr val="00349E">
                    <a:shade val="100000"/>
                    <a:satMod val="115000"/>
                  </a:srgbClr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190500" dist="228600" dir="2700000" sy="90000" rotWithShape="0">
                <a:srgbClr val="000000">
                  <a:alpha val="25500"/>
                </a:srgbClr>
              </a:outerShdw>
            </a:effectLst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</p:sp>
        <p:sp>
          <p:nvSpPr>
            <p:cNvPr id="17" name="직사각형 26"/>
            <p:cNvSpPr>
              <a:spLocks noChangeArrowheads="1"/>
            </p:cNvSpPr>
            <p:nvPr/>
          </p:nvSpPr>
          <p:spPr bwMode="auto">
            <a:xfrm>
              <a:off x="5076056" y="3524394"/>
              <a:ext cx="2692762" cy="10403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marL="0" marR="0" lvl="0" indent="0" algn="ctr" defTabSz="120015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27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맑은 고딕" pitchFamily="50" charset="-127"/>
                  <a:ea typeface="맑은 고딕" pitchFamily="50" charset="-127"/>
                </a:rPr>
                <a:t>과거 사실에 </a:t>
              </a:r>
              <a:br>
                <a:rPr kumimoji="0" lang="ko-KR" altLang="en-US" sz="27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맑은 고딕" pitchFamily="50" charset="-127"/>
                  <a:ea typeface="맑은 고딕" pitchFamily="50" charset="-127"/>
                </a:rPr>
              </a:br>
              <a:r>
                <a:rPr kumimoji="0" lang="ko-KR" altLang="en-US" sz="27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맑은 고딕" pitchFamily="50" charset="-127"/>
                  <a:ea typeface="맑은 고딕" pitchFamily="50" charset="-127"/>
                </a:rPr>
                <a:t>대한 기록 </a:t>
              </a:r>
            </a:p>
          </p:txBody>
        </p:sp>
      </p:grpSp>
      <p:sp>
        <p:nvSpPr>
          <p:cNvPr id="18" name="직사각형 17"/>
          <p:cNvSpPr/>
          <p:nvPr/>
        </p:nvSpPr>
        <p:spPr>
          <a:xfrm>
            <a:off x="468313" y="4869160"/>
            <a:ext cx="6335712" cy="1643527"/>
          </a:xfrm>
          <a:prstGeom prst="rect">
            <a:avLst/>
          </a:prstGeom>
        </p:spPr>
        <p:txBody>
          <a:bodyPr>
            <a:spAutoFit/>
          </a:bodyPr>
          <a:lstStyle/>
          <a:p>
            <a:pPr marL="137160" fontAlgn="auto">
              <a:lnSpc>
                <a:spcPct val="120000"/>
              </a:lnSpc>
              <a:spcBef>
                <a:spcPts val="800"/>
              </a:spcBef>
              <a:spcAft>
                <a:spcPts val="800"/>
              </a:spcAft>
              <a:buClr>
                <a:srgbClr val="C00000"/>
              </a:buClr>
              <a:buSzPct val="70000"/>
              <a:defRPr/>
            </a:pPr>
            <a:r>
              <a:rPr kumimoji="0" lang="ko-KR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  <a:cs typeface="함초롬돋움" pitchFamily="18" charset="-127"/>
              </a:rPr>
              <a:t>기록으로서의 역사는 </a:t>
            </a:r>
            <a:r>
              <a:rPr kumimoji="0" lang="en-US" altLang="ko-KR" sz="28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  <a:cs typeface="함초롬돋움" pitchFamily="18" charset="-127"/>
              </a:rPr>
              <a:t/>
            </a:r>
            <a:br>
              <a:rPr kumimoji="0" lang="en-US" altLang="ko-KR" sz="28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  <a:cs typeface="함초롬돋움" pitchFamily="18" charset="-127"/>
              </a:rPr>
            </a:br>
            <a:r>
              <a:rPr kumimoji="0" lang="ko-KR" alt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  <a:cs typeface="함초롬돋움" pitchFamily="18" charset="-127"/>
              </a:rPr>
              <a:t>기록하는 </a:t>
            </a:r>
            <a:r>
              <a:rPr kumimoji="0" lang="ko-KR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  <a:cs typeface="함초롬돋움" pitchFamily="18" charset="-127"/>
              </a:rPr>
              <a:t>사람의 가치관</a:t>
            </a:r>
            <a:r>
              <a:rPr kumimoji="0" lang="en-US" altLang="ko-KR" sz="28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  <a:cs typeface="함초롬돋움" pitchFamily="18" charset="-127"/>
              </a:rPr>
              <a:t>, </a:t>
            </a:r>
            <a:r>
              <a:rPr kumimoji="0" lang="en-US" altLang="ko-KR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  <a:cs typeface="함초롬돋움" pitchFamily="18" charset="-127"/>
              </a:rPr>
              <a:t/>
            </a:r>
            <a:br>
              <a:rPr kumimoji="0" lang="en-US" altLang="ko-KR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  <a:cs typeface="함초롬돋움" pitchFamily="18" charset="-127"/>
              </a:rPr>
            </a:br>
            <a:r>
              <a:rPr kumimoji="0" lang="ko-KR" alt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  <a:cs typeface="함초롬돋움" pitchFamily="18" charset="-127"/>
              </a:rPr>
              <a:t>시대에 </a:t>
            </a:r>
            <a:r>
              <a:rPr kumimoji="0" lang="ko-KR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  <a:cs typeface="함초롬돋움" pitchFamily="18" charset="-127"/>
              </a:rPr>
              <a:t>따라 </a:t>
            </a:r>
            <a:r>
              <a:rPr kumimoji="0" lang="ko-KR" alt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  <a:cs typeface="함초롬돋움" pitchFamily="18" charset="-127"/>
              </a:rPr>
              <a:t>다르게 </a:t>
            </a:r>
            <a:r>
              <a:rPr kumimoji="0" lang="ko-KR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  <a:cs typeface="함초롬돋움" pitchFamily="18" charset="-127"/>
              </a:rPr>
              <a:t>기록될 수 있다</a:t>
            </a:r>
            <a:r>
              <a:rPr kumimoji="0" lang="en-US" altLang="ko-KR" sz="28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  <a:cs typeface="함초롬돋움" pitchFamily="18" charset="-127"/>
              </a:rPr>
              <a:t>!</a:t>
            </a:r>
            <a:endParaRPr kumimoji="0" lang="ko-KR" altLang="en-US" sz="28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  <a:cs typeface="함초롬돋움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94382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E:\새 폴더\이미지 파일\상1단원\로제타석탁본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7544" y="2996952"/>
            <a:ext cx="2742423" cy="3515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dirty="0" smtClean="0"/>
              <a:t> 역사의 </a:t>
            </a:r>
            <a:r>
              <a:rPr lang="ko-KR" altLang="en-US" dirty="0"/>
              <a:t>의미와 역사 학습의 목적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ko-KR" dirty="0"/>
              <a:t>p.13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ko-KR" altLang="en-US" dirty="0" smtClean="0"/>
              <a:t> 다양한 </a:t>
            </a:r>
            <a:r>
              <a:rPr lang="ko-KR" altLang="en-US" dirty="0"/>
              <a:t>의미를 담고 </a:t>
            </a:r>
            <a:r>
              <a:rPr lang="ko-KR" altLang="en-US" dirty="0" smtClean="0"/>
              <a:t>있는</a:t>
            </a:r>
            <a:r>
              <a:rPr lang="en-US" altLang="ko-KR" dirty="0" smtClean="0"/>
              <a:t>‘</a:t>
            </a:r>
            <a:r>
              <a:rPr lang="ko-KR" altLang="en-US" dirty="0"/>
              <a:t>역사</a:t>
            </a:r>
            <a:r>
              <a:rPr lang="en-US" altLang="ko-KR" dirty="0"/>
              <a:t>’</a:t>
            </a:r>
            <a:r>
              <a:rPr lang="ko-KR" altLang="en-US" dirty="0"/>
              <a:t>라는 말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4"/>
          </p:nvPr>
        </p:nvSpPr>
        <p:spPr>
          <a:xfrm>
            <a:off x="469216" y="1519238"/>
            <a:ext cx="8207240" cy="523220"/>
          </a:xfrm>
        </p:spPr>
        <p:txBody>
          <a:bodyPr/>
          <a:lstStyle/>
          <a:p>
            <a:pPr lvl="0"/>
            <a:r>
              <a:rPr lang="ko-KR" altLang="en-US" sz="2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과거의 사실을 어떻게 알 수 있을까</a:t>
            </a:r>
            <a:r>
              <a:rPr lang="en-US" altLang="ko-KR" sz="2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</a:p>
        </p:txBody>
      </p:sp>
      <p:sp>
        <p:nvSpPr>
          <p:cNvPr id="6" name="텍스트 개체 틀 5"/>
          <p:cNvSpPr>
            <a:spLocks noGrp="1"/>
          </p:cNvSpPr>
          <p:nvPr>
            <p:ph type="body" sz="quarter" idx="16"/>
          </p:nvPr>
        </p:nvSpPr>
        <p:spPr>
          <a:xfrm>
            <a:off x="4355976" y="6021288"/>
            <a:ext cx="1622318" cy="409817"/>
          </a:xfrm>
        </p:spPr>
        <p:txBody>
          <a:bodyPr/>
          <a:lstStyle/>
          <a:p>
            <a:pPr indent="-252000">
              <a:lnSpc>
                <a:spcPct val="100000"/>
              </a:lnSpc>
              <a:buNone/>
            </a:pPr>
            <a:r>
              <a:rPr lang="ko-KR" altLang="en-US" sz="1800" b="1" spc="-15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</a:rPr>
              <a:t>◀ 기록물</a:t>
            </a:r>
            <a:endParaRPr lang="en-US" altLang="ko-KR" sz="1800" b="1" spc="-150" dirty="0">
              <a:solidFill>
                <a:prstClr val="black">
                  <a:lumMod val="75000"/>
                  <a:lumOff val="25000"/>
                </a:prstClr>
              </a:solidFill>
              <a:latin typeface="돋움" pitchFamily="50" charset="-127"/>
              <a:ea typeface="돋움" pitchFamily="50" charset="-127"/>
            </a:endParaRPr>
          </a:p>
        </p:txBody>
      </p:sp>
      <p:sp>
        <p:nvSpPr>
          <p:cNvPr id="21" name="텍스트 개체 틀 5"/>
          <p:cNvSpPr txBox="1">
            <a:spLocks/>
          </p:cNvSpPr>
          <p:nvPr/>
        </p:nvSpPr>
        <p:spPr>
          <a:xfrm>
            <a:off x="756000" y="2120400"/>
            <a:ext cx="7664451" cy="665157"/>
          </a:xfrm>
          <a:prstGeom prst="rect">
            <a:avLst/>
          </a:prstGeom>
        </p:spPr>
        <p:txBody>
          <a:bodyPr/>
          <a:lstStyle/>
          <a:p>
            <a:pPr marL="450850" marR="0" lvl="0" indent="-450850" algn="l" defTabSz="914400" rtl="0" eaLnBrk="1" fontAlgn="auto" latinLnBrk="1" hangingPunct="1">
              <a:lnSpc>
                <a:spcPct val="12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+mj-ea"/>
              <a:buAutoNum type="circleNumDbPlain"/>
              <a:tabLst/>
              <a:defRPr/>
            </a:pPr>
            <a:r>
              <a:rPr lang="ko-KR" altLang="en-US" sz="2400" b="1" spc="-70" dirty="0">
                <a:solidFill>
                  <a:prstClr val="black">
                    <a:lumMod val="75000"/>
                    <a:lumOff val="25000"/>
                  </a:prstClr>
                </a:solidFill>
                <a:latin typeface="맑은 고딕" pitchFamily="50" charset="-127"/>
                <a:ea typeface="맑은 고딕" pitchFamily="50" charset="-127"/>
              </a:rPr>
              <a:t>사료 </a:t>
            </a:r>
            <a:r>
              <a:rPr lang="en-US" altLang="ko-KR" sz="2400" b="1" spc="-70" dirty="0">
                <a:solidFill>
                  <a:prstClr val="black">
                    <a:lumMod val="75000"/>
                    <a:lumOff val="25000"/>
                  </a:prstClr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2400" b="1" spc="-70" dirty="0">
                <a:solidFill>
                  <a:prstClr val="black">
                    <a:lumMod val="75000"/>
                    <a:lumOff val="25000"/>
                  </a:prstClr>
                </a:solidFill>
                <a:latin typeface="맑은 고딕" pitchFamily="50" charset="-127"/>
                <a:ea typeface="맑은 고딕" pitchFamily="50" charset="-127"/>
              </a:rPr>
              <a:t>역사 연구를 위한 자료</a:t>
            </a:r>
            <a:r>
              <a:rPr lang="en-US" altLang="ko-KR" sz="2400" b="1" spc="-70" dirty="0">
                <a:solidFill>
                  <a:prstClr val="black">
                    <a:lumMod val="75000"/>
                    <a:lumOff val="25000"/>
                  </a:prst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</a:p>
        </p:txBody>
      </p:sp>
      <p:sp>
        <p:nvSpPr>
          <p:cNvPr id="25" name="텍스트 개체 틀 5"/>
          <p:cNvSpPr txBox="1">
            <a:spLocks/>
          </p:cNvSpPr>
          <p:nvPr/>
        </p:nvSpPr>
        <p:spPr>
          <a:xfrm>
            <a:off x="6588224" y="6035215"/>
            <a:ext cx="1149901" cy="329701"/>
          </a:xfrm>
          <a:prstGeom prst="rect">
            <a:avLst/>
          </a:prstGeom>
        </p:spPr>
        <p:txBody>
          <a:bodyPr/>
          <a:lstStyle>
            <a:lvl1pPr marL="361950" indent="-25200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Font typeface="+mj-ea"/>
              <a:buNone/>
              <a:defRPr b="1" spc="-150" baseline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</a:defRPr>
            </a:lvl1pPr>
            <a:lvl2pPr marL="628650" indent="-171450">
              <a:spcBef>
                <a:spcPct val="20000"/>
              </a:spcBef>
              <a:buFont typeface="Arial" pitchFamily="34" charset="0"/>
              <a:buChar char="•"/>
              <a:defRPr sz="2300" spc="-70" baseline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50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ko-KR" altLang="en-US" dirty="0"/>
              <a:t>▲</a:t>
            </a:r>
            <a:r>
              <a:rPr lang="ko-KR" altLang="en-US" dirty="0" smtClean="0"/>
              <a:t> 유물</a:t>
            </a:r>
            <a:endParaRPr lang="en-US" altLang="ko-KR" dirty="0"/>
          </a:p>
        </p:txBody>
      </p:sp>
      <p:pic>
        <p:nvPicPr>
          <p:cNvPr id="16" name="Picture 9" descr="H:\1단원\조판\조선왕조실록(오대산본)_문화재청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20454899">
            <a:off x="1604939" y="4952420"/>
            <a:ext cx="2592273" cy="1910553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E:\새 폴더\이미지 파일\상1단원\고려청자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36096" y="2655438"/>
            <a:ext cx="2103994" cy="3127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E:\새 폴더\이미지 파일\상1단원\빌렌도르프비너스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94008" y="3720711"/>
            <a:ext cx="1126443" cy="1975172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7611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Rasiel2\Pictures\서울풍납토성발굴현장.pn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590042" y="3861048"/>
            <a:ext cx="9220582" cy="2996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dirty="0" smtClean="0"/>
              <a:t> 역사의 </a:t>
            </a:r>
            <a:r>
              <a:rPr lang="ko-KR" altLang="en-US" dirty="0"/>
              <a:t>의미와 역사 학습의 목적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ko-KR" dirty="0"/>
              <a:t>p.13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ko-KR" altLang="en-US" dirty="0" smtClean="0"/>
              <a:t> 다양한 </a:t>
            </a:r>
            <a:r>
              <a:rPr lang="ko-KR" altLang="en-US" dirty="0"/>
              <a:t>의미를 담고 </a:t>
            </a:r>
            <a:r>
              <a:rPr lang="ko-KR" altLang="en-US" dirty="0" smtClean="0"/>
              <a:t>있는</a:t>
            </a:r>
            <a:r>
              <a:rPr lang="en-US" altLang="ko-KR" dirty="0" smtClean="0"/>
              <a:t>‘</a:t>
            </a:r>
            <a:r>
              <a:rPr lang="ko-KR" altLang="en-US" dirty="0"/>
              <a:t>역사</a:t>
            </a:r>
            <a:r>
              <a:rPr lang="en-US" altLang="ko-KR" dirty="0"/>
              <a:t>’</a:t>
            </a:r>
            <a:r>
              <a:rPr lang="ko-KR" altLang="en-US" dirty="0"/>
              <a:t>라는 말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4"/>
          </p:nvPr>
        </p:nvSpPr>
        <p:spPr>
          <a:xfrm>
            <a:off x="469216" y="1519238"/>
            <a:ext cx="8207240" cy="523220"/>
          </a:xfrm>
        </p:spPr>
        <p:txBody>
          <a:bodyPr/>
          <a:lstStyle/>
          <a:p>
            <a:pPr lvl="0"/>
            <a:r>
              <a:rPr lang="ko-KR" altLang="en-US" sz="2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과거의 사실을 어떻게 알 수 있을까</a:t>
            </a:r>
            <a:r>
              <a:rPr lang="en-US" altLang="ko-KR" sz="2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</a:p>
        </p:txBody>
      </p:sp>
      <p:sp>
        <p:nvSpPr>
          <p:cNvPr id="21" name="텍스트 개체 틀 5"/>
          <p:cNvSpPr txBox="1">
            <a:spLocks/>
          </p:cNvSpPr>
          <p:nvPr/>
        </p:nvSpPr>
        <p:spPr>
          <a:xfrm>
            <a:off x="756000" y="2120400"/>
            <a:ext cx="7664451" cy="665157"/>
          </a:xfrm>
          <a:prstGeom prst="rect">
            <a:avLst/>
          </a:prstGeom>
        </p:spPr>
        <p:txBody>
          <a:bodyPr/>
          <a:lstStyle/>
          <a:p>
            <a:pPr marL="450850" marR="0" lvl="0" indent="-450850" algn="l" defTabSz="914400" rtl="0" eaLnBrk="1" fontAlgn="auto" latinLnBrk="1" hangingPunct="1">
              <a:lnSpc>
                <a:spcPct val="12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+mj-ea"/>
              <a:buAutoNum type="circleNumDbPlain"/>
              <a:tabLst/>
              <a:defRPr/>
            </a:pPr>
            <a:r>
              <a:rPr lang="ko-KR" altLang="en-US" sz="2400" b="1" spc="-70" dirty="0">
                <a:solidFill>
                  <a:prstClr val="black">
                    <a:lumMod val="75000"/>
                    <a:lumOff val="25000"/>
                  </a:prstClr>
                </a:solidFill>
                <a:latin typeface="맑은 고딕" pitchFamily="50" charset="-127"/>
                <a:ea typeface="맑은 고딕" pitchFamily="50" charset="-127"/>
              </a:rPr>
              <a:t>사료 </a:t>
            </a:r>
            <a:r>
              <a:rPr lang="en-US" altLang="ko-KR" sz="2400" b="1" spc="-70" dirty="0">
                <a:solidFill>
                  <a:prstClr val="black">
                    <a:lumMod val="75000"/>
                    <a:lumOff val="25000"/>
                  </a:prstClr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2400" b="1" spc="-70" dirty="0">
                <a:solidFill>
                  <a:prstClr val="black">
                    <a:lumMod val="75000"/>
                    <a:lumOff val="25000"/>
                  </a:prstClr>
                </a:solidFill>
                <a:latin typeface="맑은 고딕" pitchFamily="50" charset="-127"/>
                <a:ea typeface="맑은 고딕" pitchFamily="50" charset="-127"/>
              </a:rPr>
              <a:t>역사 연구를 위한 자료</a:t>
            </a:r>
            <a:r>
              <a:rPr lang="en-US" altLang="ko-KR" sz="2400" b="1" spc="-70" dirty="0">
                <a:solidFill>
                  <a:prstClr val="black">
                    <a:lumMod val="75000"/>
                    <a:lumOff val="25000"/>
                  </a:prst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</a:p>
        </p:txBody>
      </p:sp>
      <p:sp>
        <p:nvSpPr>
          <p:cNvPr id="26" name="텍스트 개체 틀 5"/>
          <p:cNvSpPr txBox="1">
            <a:spLocks/>
          </p:cNvSpPr>
          <p:nvPr/>
        </p:nvSpPr>
        <p:spPr>
          <a:xfrm>
            <a:off x="7300292" y="4853554"/>
            <a:ext cx="1146419" cy="332578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361950" indent="-25200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Font typeface="+mj-ea"/>
              <a:buNone/>
              <a:defRPr b="1" spc="-150" baseline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</a:defRPr>
            </a:lvl1pPr>
            <a:lvl2pPr marL="628650" indent="-171450">
              <a:spcBef>
                <a:spcPct val="20000"/>
              </a:spcBef>
              <a:buFont typeface="Arial" pitchFamily="34" charset="0"/>
              <a:buChar char="•"/>
              <a:defRPr sz="2300" spc="-70" baseline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50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ko-KR" altLang="en-US" dirty="0"/>
              <a:t>▼</a:t>
            </a:r>
            <a:r>
              <a:rPr lang="ko-KR" altLang="en-US" dirty="0" smtClean="0"/>
              <a:t> 유적</a:t>
            </a:r>
            <a:endParaRPr lang="en-US" altLang="ko-KR" dirty="0"/>
          </a:p>
        </p:txBody>
      </p:sp>
      <p:sp>
        <p:nvSpPr>
          <p:cNvPr id="27" name="텍스트 개체 틀 5"/>
          <p:cNvSpPr txBox="1">
            <a:spLocks/>
          </p:cNvSpPr>
          <p:nvPr/>
        </p:nvSpPr>
        <p:spPr>
          <a:xfrm>
            <a:off x="4042315" y="3953724"/>
            <a:ext cx="1295150" cy="338612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361950" indent="-25200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Font typeface="+mj-ea"/>
              <a:buNone/>
              <a:defRPr b="1" spc="-150" baseline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</a:defRPr>
            </a:lvl1pPr>
            <a:lvl2pPr marL="628650" indent="-171450">
              <a:spcBef>
                <a:spcPct val="20000"/>
              </a:spcBef>
              <a:buFont typeface="Arial" pitchFamily="34" charset="0"/>
              <a:buChar char="•"/>
              <a:defRPr sz="2300" spc="-70" baseline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50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ko-KR" altLang="en-US" dirty="0"/>
              <a:t>◀</a:t>
            </a:r>
            <a:r>
              <a:rPr lang="ko-KR" altLang="en-US" dirty="0" smtClean="0"/>
              <a:t> 사진</a:t>
            </a:r>
            <a:endParaRPr lang="en-US" altLang="ko-KR" dirty="0"/>
          </a:p>
        </p:txBody>
      </p:sp>
      <p:pic>
        <p:nvPicPr>
          <p:cNvPr id="2050" name="Picture 2" descr="E:\새 폴더\이미지 파일\상1단원\1900년대광화문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70386" y="3068960"/>
            <a:ext cx="2507458" cy="163261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20" name="Picture 2" descr="E:\새 폴더\이미지 파일\상1단원\1900년대광화문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738220">
            <a:off x="1271315" y="3502715"/>
            <a:ext cx="2507458" cy="163261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54433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/>
          <p:cNvGrpSpPr/>
          <p:nvPr/>
        </p:nvGrpSpPr>
        <p:grpSpPr>
          <a:xfrm>
            <a:off x="3779913" y="3451996"/>
            <a:ext cx="4863700" cy="3333030"/>
            <a:chOff x="4932040" y="3140968"/>
            <a:chExt cx="3426175" cy="2347913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32040" y="3140968"/>
              <a:ext cx="1936750" cy="20431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84978" y="3140968"/>
              <a:ext cx="1773237" cy="23479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>
          <a:xfrm>
            <a:off x="0" y="7784"/>
            <a:ext cx="7380312" cy="1389648"/>
          </a:xfrm>
        </p:spPr>
        <p:txBody>
          <a:bodyPr/>
          <a:lstStyle/>
          <a:p>
            <a:r>
              <a:rPr lang="en-US" altLang="ko-KR" dirty="0" smtClean="0"/>
              <a:t> </a:t>
            </a:r>
            <a:r>
              <a:rPr lang="ko-KR" altLang="en-US" dirty="0" smtClean="0"/>
              <a:t>역사의 </a:t>
            </a:r>
            <a:r>
              <a:rPr lang="ko-KR" altLang="en-US" dirty="0"/>
              <a:t>의미와 역사 학습의 목적</a:t>
            </a:r>
          </a:p>
          <a:p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ko-KR" dirty="0"/>
              <a:t>p.13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3"/>
          </p:nvPr>
        </p:nvSpPr>
        <p:spPr>
          <a:xfrm>
            <a:off x="0" y="943888"/>
            <a:ext cx="8675688" cy="430887"/>
          </a:xfrm>
        </p:spPr>
        <p:txBody>
          <a:bodyPr/>
          <a:lstStyle/>
          <a:p>
            <a:r>
              <a:rPr lang="ko-KR" altLang="en-US" dirty="0"/>
              <a:t> 다양한 의미를 담고 있는</a:t>
            </a:r>
            <a:r>
              <a:rPr lang="en-US" altLang="ko-KR" dirty="0"/>
              <a:t>‘</a:t>
            </a:r>
            <a:r>
              <a:rPr lang="ko-KR" altLang="en-US" dirty="0"/>
              <a:t>역사</a:t>
            </a:r>
            <a:r>
              <a:rPr lang="en-US" altLang="ko-KR" dirty="0"/>
              <a:t>’</a:t>
            </a:r>
            <a:r>
              <a:rPr lang="ko-KR" altLang="en-US" dirty="0"/>
              <a:t>라는 </a:t>
            </a:r>
            <a:r>
              <a:rPr lang="ko-KR" altLang="en-US" dirty="0" smtClean="0"/>
              <a:t>말</a:t>
            </a:r>
            <a:endParaRPr lang="ko-KR" altLang="en-US" dirty="0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4"/>
          </p:nvPr>
        </p:nvSpPr>
        <p:spPr>
          <a:xfrm>
            <a:off x="469216" y="1519238"/>
            <a:ext cx="8207240" cy="523220"/>
          </a:xfrm>
        </p:spPr>
        <p:txBody>
          <a:bodyPr/>
          <a:lstStyle/>
          <a:p>
            <a:pPr lvl="0"/>
            <a:r>
              <a:rPr lang="ko-KR" altLang="en-US" sz="2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과거의 사실을 어떻게 알 수 있을까</a:t>
            </a:r>
            <a:r>
              <a:rPr lang="en-US" altLang="ko-KR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  <a:endParaRPr lang="en-US" altLang="ko-KR" sz="28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텍스트 개체 틀 5"/>
          <p:cNvSpPr>
            <a:spLocks noGrp="1"/>
          </p:cNvSpPr>
          <p:nvPr>
            <p:ph type="body" sz="quarter" idx="16"/>
          </p:nvPr>
        </p:nvSpPr>
        <p:spPr>
          <a:xfrm>
            <a:off x="755649" y="2120900"/>
            <a:ext cx="7664451" cy="2604243"/>
          </a:xfrm>
        </p:spPr>
        <p:txBody>
          <a:bodyPr/>
          <a:lstStyle/>
          <a:p>
            <a:pPr marL="446088" indent="-446088">
              <a:spcBef>
                <a:spcPts val="700"/>
              </a:spcBef>
              <a:spcAft>
                <a:spcPts val="700"/>
              </a:spcAft>
              <a:buFont typeface="+mj-ea"/>
              <a:buAutoNum type="circleNumDbPlain" startAt="2"/>
            </a:pPr>
            <a:r>
              <a:rPr lang="ko-KR" altLang="en-US" sz="2400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역사적 사실의 전달 과정</a:t>
            </a:r>
            <a:r>
              <a:rPr lang="en-US" altLang="ko-KR" sz="2400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</a:p>
          <a:p>
            <a:pPr lvl="1" indent="-266700">
              <a:spcBef>
                <a:spcPts val="500"/>
              </a:spcBef>
            </a:pPr>
            <a:r>
              <a:rPr lang="ko-KR" altLang="en-US" sz="2400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사료 검토 과정을 통하여 진실을 규명</a:t>
            </a:r>
            <a:endParaRPr lang="en-US" altLang="ko-KR" sz="2400" b="1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lvl="1" indent="-266700">
              <a:spcBef>
                <a:spcPts val="500"/>
              </a:spcBef>
              <a:spcAft>
                <a:spcPts val="1000"/>
              </a:spcAft>
            </a:pPr>
            <a:r>
              <a:rPr lang="ko-KR" altLang="en-US" sz="2400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선사 시대는 유물과 유적을 통해 추정</a:t>
            </a:r>
          </a:p>
        </p:txBody>
      </p:sp>
      <p:sp>
        <p:nvSpPr>
          <p:cNvPr id="10" name="직사각형 2"/>
          <p:cNvSpPr>
            <a:spLocks noChangeArrowheads="1"/>
          </p:cNvSpPr>
          <p:nvPr/>
        </p:nvSpPr>
        <p:spPr bwMode="auto">
          <a:xfrm>
            <a:off x="6423426" y="2865126"/>
            <a:ext cx="2142253" cy="4918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1588">
              <a:lnSpc>
                <a:spcPct val="120000"/>
              </a:lnSpc>
              <a:spcBef>
                <a:spcPts val="800"/>
              </a:spcBef>
              <a:spcAft>
                <a:spcPts val="800"/>
              </a:spcAft>
              <a:buClr>
                <a:srgbClr val="000000"/>
              </a:buClr>
              <a:buSzPct val="65000"/>
            </a:pPr>
            <a:r>
              <a:rPr lang="ko-KR" altLang="en-US" sz="2400" b="1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함초롬돋움" pitchFamily="18" charset="-127"/>
              </a:rPr>
              <a:t>역사가의 역할</a:t>
            </a:r>
            <a:endParaRPr kumimoji="0" lang="ko-KR" altLang="en-US" sz="2400" b="1" dirty="0">
              <a:solidFill>
                <a:srgbClr val="C00000"/>
              </a:solidFill>
              <a:latin typeface="맑은 고딕" pitchFamily="50" charset="-127"/>
              <a:ea typeface="맑은 고딕" pitchFamily="50" charset="-127"/>
              <a:cs typeface="함초롬돋움" pitchFamily="18" charset="-127"/>
            </a:endParaRPr>
          </a:p>
        </p:txBody>
      </p:sp>
      <p:cxnSp>
        <p:nvCxnSpPr>
          <p:cNvPr id="11" name="직선 연결선 10"/>
          <p:cNvCxnSpPr/>
          <p:nvPr/>
        </p:nvCxnSpPr>
        <p:spPr>
          <a:xfrm>
            <a:off x="1475656" y="3161750"/>
            <a:ext cx="4968552" cy="0"/>
          </a:xfrm>
          <a:prstGeom prst="line">
            <a:avLst/>
          </a:prstGeom>
          <a:noFill/>
          <a:ln w="38100" cap="flat" cmpd="sng" algn="ctr">
            <a:solidFill>
              <a:srgbClr val="C00000"/>
            </a:solidFill>
            <a:prstDash val="solid"/>
          </a:ln>
          <a:effectLst/>
        </p:spPr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7"/>
          <p:cNvGrpSpPr/>
          <p:nvPr/>
        </p:nvGrpSpPr>
        <p:grpSpPr>
          <a:xfrm>
            <a:off x="486000" y="2265528"/>
            <a:ext cx="8172000" cy="2664901"/>
            <a:chOff x="499831" y="1250055"/>
            <a:chExt cx="8172000" cy="1890914"/>
          </a:xfrm>
        </p:grpSpPr>
        <p:sp>
          <p:nvSpPr>
            <p:cNvPr id="9" name="모서리가 둥근 직사각형 8"/>
            <p:cNvSpPr/>
            <p:nvPr/>
          </p:nvSpPr>
          <p:spPr>
            <a:xfrm>
              <a:off x="499831" y="1250055"/>
              <a:ext cx="8172000" cy="1890914"/>
            </a:xfrm>
            <a:prstGeom prst="roundRect">
              <a:avLst>
                <a:gd name="adj" fmla="val 5248"/>
              </a:avLst>
            </a:prstGeom>
            <a:solidFill>
              <a:srgbClr val="FFFFFF">
                <a:alpha val="94902"/>
              </a:srgb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10" name="모서리가 둥근 직사각형 9"/>
            <p:cNvSpPr/>
            <p:nvPr/>
          </p:nvSpPr>
          <p:spPr>
            <a:xfrm>
              <a:off x="499831" y="1250055"/>
              <a:ext cx="8172000" cy="1890914"/>
            </a:xfrm>
            <a:prstGeom prst="roundRect">
              <a:avLst>
                <a:gd name="adj" fmla="val 6517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</p:grpSp>
      <p:sp>
        <p:nvSpPr>
          <p:cNvPr id="14" name="텍스트 개체 틀 13"/>
          <p:cNvSpPr>
            <a:spLocks noGrp="1"/>
          </p:cNvSpPr>
          <p:nvPr>
            <p:ph type="body" sz="quarter" idx="12"/>
          </p:nvPr>
        </p:nvSpPr>
        <p:spPr>
          <a:xfrm>
            <a:off x="661988" y="2329227"/>
            <a:ext cx="7820025" cy="2518997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ko-KR" altLang="en-US" b="1" spc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‘역사’라는 말 속에 담겨 있는 두 가지 의미는</a:t>
            </a:r>
            <a:r>
              <a:rPr lang="en-US" altLang="ko-KR" b="1" spc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</a:p>
        </p:txBody>
      </p:sp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354013" lvl="0" indent="-354013">
              <a:buNone/>
            </a:pPr>
            <a:r>
              <a:rPr lang="ko-KR" altLang="en-US" sz="2400" b="1" spc="-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스스로 정리하기</a:t>
            </a:r>
          </a:p>
          <a:p>
            <a:pPr marL="0" lvl="0" indent="0">
              <a:buNone/>
              <a:defRPr/>
            </a:pPr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15" name="텍스트 개체 틀 1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177800" indent="-177800"/>
            <a:r>
              <a:rPr lang="ko-KR" altLang="en-US" dirty="0"/>
              <a:t> 다양한 의미를 담고 있는‘역사’라는 말</a:t>
            </a:r>
          </a:p>
        </p:txBody>
      </p:sp>
      <p:sp>
        <p:nvSpPr>
          <p:cNvPr id="20" name="텍스트 개체 틀 19"/>
          <p:cNvSpPr>
            <a:spLocks noGrp="1"/>
          </p:cNvSpPr>
          <p:nvPr>
            <p:ph type="body" sz="quarter" idx="18"/>
          </p:nvPr>
        </p:nvSpPr>
        <p:spPr>
          <a:xfrm>
            <a:off x="1979712" y="5010035"/>
            <a:ext cx="6440957" cy="885825"/>
          </a:xfrm>
        </p:spPr>
        <p:txBody>
          <a:bodyPr/>
          <a:lstStyle/>
          <a:p>
            <a:pPr algn="r"/>
            <a:r>
              <a:rPr lang="ko-KR" altLang="en-US" sz="4000" dirty="0" smtClean="0"/>
              <a:t>과거에 일어난 사실</a:t>
            </a:r>
            <a:r>
              <a:rPr lang="en-US" altLang="ko-KR" sz="4000" dirty="0" smtClean="0"/>
              <a:t/>
            </a:r>
            <a:br>
              <a:rPr lang="en-US" altLang="ko-KR" sz="4000" dirty="0" smtClean="0"/>
            </a:br>
            <a:r>
              <a:rPr lang="ko-KR" altLang="en-US" sz="4000" dirty="0" smtClean="0"/>
              <a:t>과거 사실에 대한 기록</a:t>
            </a:r>
          </a:p>
          <a:p>
            <a:pPr algn="r"/>
            <a:endParaRPr lang="ko-KR" altLang="en-US" sz="4000" dirty="0"/>
          </a:p>
        </p:txBody>
      </p:sp>
      <p:sp>
        <p:nvSpPr>
          <p:cNvPr id="13" name="직사각형 12"/>
          <p:cNvSpPr/>
          <p:nvPr/>
        </p:nvSpPr>
        <p:spPr>
          <a:xfrm>
            <a:off x="3203848" y="5039613"/>
            <a:ext cx="5216821" cy="621636"/>
          </a:xfrm>
          <a:prstGeom prst="rect">
            <a:avLst/>
          </a:prstGeom>
          <a:solidFill>
            <a:schemeClr val="bg1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3203848" y="5661248"/>
            <a:ext cx="5216821" cy="621636"/>
          </a:xfrm>
          <a:prstGeom prst="rect">
            <a:avLst/>
          </a:prstGeom>
          <a:solidFill>
            <a:schemeClr val="bg1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23168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xit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/>
          <p:cNvGrpSpPr/>
          <p:nvPr/>
        </p:nvGrpSpPr>
        <p:grpSpPr>
          <a:xfrm>
            <a:off x="486000" y="2265528"/>
            <a:ext cx="8172000" cy="2664901"/>
            <a:chOff x="499831" y="1250055"/>
            <a:chExt cx="8172000" cy="1890914"/>
          </a:xfrm>
        </p:grpSpPr>
        <p:sp>
          <p:nvSpPr>
            <p:cNvPr id="9" name="모서리가 둥근 직사각형 8"/>
            <p:cNvSpPr/>
            <p:nvPr/>
          </p:nvSpPr>
          <p:spPr>
            <a:xfrm>
              <a:off x="499831" y="1250055"/>
              <a:ext cx="8172000" cy="1890914"/>
            </a:xfrm>
            <a:prstGeom prst="roundRect">
              <a:avLst>
                <a:gd name="adj" fmla="val 5248"/>
              </a:avLst>
            </a:prstGeom>
            <a:solidFill>
              <a:srgbClr val="FFFFFF">
                <a:alpha val="94902"/>
              </a:srgb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10" name="모서리가 둥근 직사각형 9"/>
            <p:cNvSpPr/>
            <p:nvPr/>
          </p:nvSpPr>
          <p:spPr>
            <a:xfrm>
              <a:off x="499831" y="1250055"/>
              <a:ext cx="8172000" cy="1890914"/>
            </a:xfrm>
            <a:prstGeom prst="roundRect">
              <a:avLst>
                <a:gd name="adj" fmla="val 6517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</p:grpSp>
      <p:sp>
        <p:nvSpPr>
          <p:cNvPr id="14" name="텍스트 개체 틀 13"/>
          <p:cNvSpPr>
            <a:spLocks noGrp="1"/>
          </p:cNvSpPr>
          <p:nvPr>
            <p:ph type="body" sz="quarter" idx="12"/>
          </p:nvPr>
        </p:nvSpPr>
        <p:spPr>
          <a:xfrm>
            <a:off x="661988" y="2329227"/>
            <a:ext cx="7820025" cy="2518997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ko-KR" altLang="en-US" b="1" spc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기록물</a:t>
            </a:r>
            <a:r>
              <a:rPr lang="en-US" altLang="ko-KR" b="1" spc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ko-KR" altLang="en-US" b="1" spc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유물</a:t>
            </a:r>
            <a:r>
              <a:rPr lang="en-US" altLang="ko-KR" b="1" spc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ko-KR" altLang="en-US" b="1" spc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유적 등 역사 연구에 이용되는 자료를 일컫는 말은</a:t>
            </a:r>
            <a:r>
              <a:rPr lang="en-US" altLang="ko-KR" b="1" spc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 </a:t>
            </a:r>
          </a:p>
        </p:txBody>
      </p:sp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354013" lvl="0" indent="-354013">
              <a:buNone/>
            </a:pPr>
            <a:r>
              <a:rPr lang="ko-KR" altLang="en-US" sz="2400" b="1" spc="-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스스로 정리하기</a:t>
            </a:r>
          </a:p>
          <a:p>
            <a:pPr marL="0" lvl="0" indent="0">
              <a:buNone/>
              <a:defRPr/>
            </a:pPr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15" name="텍스트 개체 틀 1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177800" indent="-177800"/>
            <a:r>
              <a:rPr lang="ko-KR" altLang="en-US" dirty="0"/>
              <a:t> 다양한 의미를 담고 있는‘역사’라는 말</a:t>
            </a:r>
          </a:p>
        </p:txBody>
      </p:sp>
      <p:sp>
        <p:nvSpPr>
          <p:cNvPr id="20" name="텍스트 개체 틀 19"/>
          <p:cNvSpPr>
            <a:spLocks noGrp="1"/>
          </p:cNvSpPr>
          <p:nvPr>
            <p:ph type="body" sz="quarter" idx="18"/>
          </p:nvPr>
        </p:nvSpPr>
        <p:spPr>
          <a:xfrm>
            <a:off x="4794162" y="5010035"/>
            <a:ext cx="3626507" cy="885825"/>
          </a:xfrm>
        </p:spPr>
        <p:txBody>
          <a:bodyPr/>
          <a:lstStyle/>
          <a:p>
            <a:pPr algn="r"/>
            <a:r>
              <a:rPr lang="ko-KR" altLang="en-US" sz="4000" dirty="0" smtClean="0"/>
              <a:t>사료</a:t>
            </a:r>
            <a:endParaRPr lang="ko-KR" altLang="en-US" sz="4000" dirty="0"/>
          </a:p>
        </p:txBody>
      </p:sp>
      <p:sp>
        <p:nvSpPr>
          <p:cNvPr id="13" name="직사각형 12"/>
          <p:cNvSpPr/>
          <p:nvPr/>
        </p:nvSpPr>
        <p:spPr>
          <a:xfrm>
            <a:off x="4793572" y="5039612"/>
            <a:ext cx="3627097" cy="910813"/>
          </a:xfrm>
          <a:prstGeom prst="rect">
            <a:avLst/>
          </a:prstGeom>
          <a:solidFill>
            <a:schemeClr val="bg1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23168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theme/theme1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name="1_내지">
  <a:themeElements>
    <a:clrScheme name="사용자 지정 3">
      <a:dk1>
        <a:sysClr val="windowText" lastClr="000000"/>
      </a:dk1>
      <a:lt1>
        <a:sysClr val="window" lastClr="ffffff"/>
      </a:lt1>
      <a:dk2>
        <a:srgbClr val="4e5b6f"/>
      </a:dk2>
      <a:lt2>
        <a:srgbClr val="f2f2f2"/>
      </a:lt2>
      <a:accent1>
        <a:srgbClr val="9ce21e"/>
      </a:accent1>
      <a:accent2>
        <a:srgbClr val="9fc610"/>
      </a:accent2>
      <a:accent3>
        <a:srgbClr val="d3f67c"/>
      </a:accent3>
      <a:accent4>
        <a:srgbClr val="6f980a"/>
      </a:accent4>
      <a:accent5>
        <a:srgbClr val="effac8"/>
      </a:accent5>
      <a:accent6>
        <a:srgbClr val="d1f15a"/>
      </a:accent6>
      <a:hlink>
        <a:srgbClr val="77940b"/>
      </a:hlink>
      <a:folHlink>
        <a:srgbClr val="374c04"/>
      </a:folHlink>
    </a:clrScheme>
    <a:fontScheme name="Office">
      <a:maj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ep:Properties xmlns:r="http://schemas.openxmlformats.org/officeDocument/2006/relationships" xmlns:ep="http://schemas.openxmlformats.org/officeDocument/2006/extended-properties" xmlns:vt="http://schemas.openxmlformats.org/officeDocument/2006/docPropsVTypes">
  <ep:Manager/>
  <ep:Company/>
  <ep:Words>237</ep:Words>
  <ep:PresentationFormat>화면 슬라이드 쇼(4:3)</ep:PresentationFormat>
  <ep:Paragraphs>46</ep:Paragraphs>
  <ep:Slides>9</ep:Slides>
  <ep:Notes>0</ep:Notes>
  <ep:TotalTime>0</ep:TotalTime>
  <ep:HiddenSlides>0</ep:HiddenSlides>
  <ep:MMClips>0</ep:MMClips>
  <ep: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9</vt:i4>
      </vt:variant>
    </vt:vector>
  </ep:HeadingPairs>
  <ep:TitlesOfParts>
    <vt:vector size="10" baseType="lpstr">
      <vt:lpstr>1_내지</vt:lpstr>
      <vt:lpstr>PowerPoint 프레젠테이션</vt:lpstr>
      <vt:lpstr>PowerPoint 프레젠테이션</vt:lpstr>
      <vt:lpstr>학 습 목 표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ep:TitlesOfParts>
  <ep:HyperlinkBase/>
  <ep:Application>Show</ep:Application>
  <ep:AppVersion>12.0000</ep:AppVersion>
</ep:Properties>
</file>

<file path=docProps/core.xml><?xml version="1.0" encoding="utf-8"?>
<cp:coreProperties xmlns:r="http://schemas.openxmlformats.org/officeDocument/2006/relationships"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2012-06-13T05:34:46.000</dcterms:created>
  <dc:creator>Rasiel2</dc:creator>
  <cp:lastModifiedBy>admins</cp:lastModifiedBy>
  <dcterms:modified xsi:type="dcterms:W3CDTF">2020-03-15T13:52:29.020</dcterms:modified>
  <cp:revision>69</cp:revision>
  <dc:title>PowerPoint 프레젠테이션</dc:title>
  <cp:version/>
</cp:coreProperties>
</file>