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1" r:id="rId1"/>
  </p:sldMasterIdLst>
  <p:sldIdLst>
    <p:sldId id="256" r:id="rId2"/>
    <p:sldId id="257" r:id="rId3"/>
    <p:sldId id="265" r:id="rId4"/>
    <p:sldId id="258" r:id="rId5"/>
    <p:sldId id="259" r:id="rId6"/>
    <p:sldId id="260" r:id="rId7"/>
    <p:sldId id="266" r:id="rId8"/>
    <p:sldId id="261" r:id="rId9"/>
    <p:sldId id="263" r:id="rId10"/>
    <p:sldId id="273" r:id="rId11"/>
    <p:sldId id="274" r:id="rId1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12" autoAdjust="0"/>
    <p:restoredTop sz="94660"/>
  </p:normalViewPr>
  <p:slideViewPr>
    <p:cSldViewPr>
      <p:cViewPr varScale="1">
        <p:scale>
          <a:sx n="65" d="100"/>
          <a:sy n="65" d="100"/>
        </p:scale>
        <p:origin x="-1398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2" name="텍스트 개체 틀 21"/>
          <p:cNvSpPr>
            <a:spLocks noGrp="1"/>
          </p:cNvSpPr>
          <p:nvPr>
            <p:ph type="body" sz="quarter" idx="10" hasCustomPrompt="1"/>
          </p:nvPr>
        </p:nvSpPr>
        <p:spPr>
          <a:xfrm>
            <a:off x="254510" y="337104"/>
            <a:ext cx="1272366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1pPr>
            <a:lvl2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2pPr>
            <a:lvl3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3pPr>
            <a:lvl4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4pPr>
            <a:lvl5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과목 </a:t>
            </a:r>
            <a:r>
              <a:rPr lang="en-US" altLang="ko-KR" dirty="0" smtClean="0"/>
              <a:t>/ </a:t>
            </a:r>
            <a:r>
              <a:rPr lang="ko-KR" altLang="en-US" dirty="0" smtClean="0"/>
              <a:t>저자</a:t>
            </a:r>
          </a:p>
        </p:txBody>
      </p:sp>
      <p:sp>
        <p:nvSpPr>
          <p:cNvPr id="30" name="텍스트 개체 틀 29"/>
          <p:cNvSpPr>
            <a:spLocks noGrp="1"/>
          </p:cNvSpPr>
          <p:nvPr>
            <p:ph type="body" sz="quarter" idx="11" hasCustomPrompt="1"/>
          </p:nvPr>
        </p:nvSpPr>
        <p:spPr>
          <a:xfrm>
            <a:off x="6012160" y="332656"/>
            <a:ext cx="2699739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r" defTabSz="914400" rtl="0" eaLnBrk="1" latinLnBrk="1" hangingPunct="1">
              <a:buNone/>
              <a:defRPr lang="ko-KR" altLang="en-US" sz="1500" kern="1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돋움체" pitchFamily="49" charset="-127"/>
                <a:ea typeface="돋움체" pitchFamily="49" charset="-127"/>
                <a:cs typeface="+mn-cs"/>
              </a:defRPr>
            </a:lvl1pPr>
            <a:lvl2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2pPr>
            <a:lvl3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3pPr>
            <a:lvl4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4pPr>
            <a:lvl5pPr marL="0" algn="ctr" defTabSz="914400" rtl="0" eaLnBrk="1" latinLnBrk="1" hangingPunct="1">
              <a:buNone/>
              <a:defRPr lang="ko-KR" altLang="en-US" sz="1500" kern="1200" spc="-180" dirty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err="1" smtClean="0"/>
              <a:t>단원별</a:t>
            </a:r>
            <a:r>
              <a:rPr lang="ko-KR" altLang="en-US" dirty="0" smtClean="0"/>
              <a:t> 내용 정리 판서 자료</a:t>
            </a:r>
          </a:p>
        </p:txBody>
      </p:sp>
      <p:sp>
        <p:nvSpPr>
          <p:cNvPr id="38" name="텍스트 개체 틀 37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2411413" y="1916832"/>
            <a:ext cx="532893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3538" indent="-363538" algn="l" defTabSz="914400" rtl="0" eaLnBrk="1" latinLnBrk="1" hangingPunct="1">
              <a:buFont typeface="+mj-lt"/>
              <a:buAutoNum type="romanUcPeriod"/>
              <a:tabLst/>
              <a:defRPr lang="ko-KR" altLang="en-US" sz="2400" b="1" kern="1200" spc="-150" dirty="0" smtClean="0">
                <a:solidFill>
                  <a:srgbClr val="FF6600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1pPr>
            <a:lvl2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2pPr>
            <a:lvl3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3pPr>
            <a:lvl4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4pPr>
            <a:lvl5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5pPr>
          </a:lstStyle>
          <a:p>
            <a:pPr lvl="0"/>
            <a:r>
              <a:rPr lang="ko-KR" altLang="en-US" dirty="0" err="1" smtClean="0"/>
              <a:t>단원명</a:t>
            </a:r>
            <a:endParaRPr lang="ko-KR" altLang="en-US" dirty="0" smtClean="0"/>
          </a:p>
        </p:txBody>
      </p:sp>
      <p:sp>
        <p:nvSpPr>
          <p:cNvPr id="40" name="텍스트 개체 틀 3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09971"/>
            <a:ext cx="9144000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0" algn="ctr" defTabSz="914400" rtl="0" eaLnBrk="1" latinLnBrk="1" hangingPunct="1">
              <a:buNone/>
              <a:defRPr lang="ko-KR" altLang="en-US" sz="5400" kern="1200" spc="-300" dirty="0" smtClean="0">
                <a:solidFill>
                  <a:srgbClr val="94DC12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제목</a:t>
            </a:r>
          </a:p>
        </p:txBody>
      </p:sp>
      <p:sp>
        <p:nvSpPr>
          <p:cNvPr id="42" name="텍스트 개체 틀 41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3213100"/>
            <a:ext cx="91440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14338" indent="-414338" algn="ctr" defTabSz="914400" rtl="0" eaLnBrk="1" latinLnBrk="1" hangingPunct="1">
              <a:buNone/>
              <a:defRPr lang="ko-KR" altLang="en-US" sz="3600" kern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소제목</a:t>
            </a:r>
          </a:p>
        </p:txBody>
      </p:sp>
    </p:spTree>
    <p:extLst>
      <p:ext uri="{BB962C8B-B14F-4D97-AF65-F5344CB8AC3E}">
        <p14:creationId xmlns:p14="http://schemas.microsoft.com/office/powerpoint/2010/main" val="40934952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010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" name="텍스트 개체 틀 16"/>
          <p:cNvSpPr>
            <a:spLocks noGrp="1"/>
          </p:cNvSpPr>
          <p:nvPr>
            <p:ph type="body" sz="quarter" idx="10" hasCustomPrompt="1"/>
          </p:nvPr>
        </p:nvSpPr>
        <p:spPr>
          <a:xfrm>
            <a:off x="216619" y="1988840"/>
            <a:ext cx="2843213" cy="723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l" defTabSz="914400" rtl="0" eaLnBrk="1" latinLnBrk="1" hangingPunct="1">
              <a:buNone/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  <a:lvl2pPr marL="0" algn="l" defTabSz="914400" rtl="0" eaLnBrk="1" latinLnBrk="1" hangingPunct="1"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2pPr>
            <a:lvl3pPr marL="0" algn="l" defTabSz="914400" rtl="0" eaLnBrk="1" latinLnBrk="1" hangingPunct="1"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3pPr>
            <a:lvl4pPr marL="0" algn="l" defTabSz="914400" rtl="0" eaLnBrk="1" latinLnBrk="1" hangingPunct="1"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4pPr>
            <a:lvl5pPr marL="0" algn="l" defTabSz="914400" rtl="0" eaLnBrk="1" latinLnBrk="1" hangingPunct="1">
              <a:defRPr lang="ko-KR" altLang="en-US" sz="4700" b="1" kern="1200" spc="-150" dirty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5pPr>
          </a:lstStyle>
          <a:p>
            <a:pPr lvl="0"/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25" name="텍스트 개체 틀 24"/>
          <p:cNvSpPr>
            <a:spLocks noGrp="1"/>
          </p:cNvSpPr>
          <p:nvPr>
            <p:ph type="body" sz="quarter" idx="11" hasCustomPrompt="1"/>
          </p:nvPr>
        </p:nvSpPr>
        <p:spPr>
          <a:xfrm>
            <a:off x="4741894" y="2852738"/>
            <a:ext cx="403244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0" indent="-414338" algn="l" defTabSz="914400" rtl="0" eaLnBrk="1" latinLnBrk="1" hangingPunct="1">
              <a:buFont typeface="+mj-lt"/>
              <a:buNone/>
              <a:defRPr lang="ko-KR" altLang="en-US" sz="4000" kern="1200" spc="-100" baseline="0" dirty="0" smtClean="0">
                <a:solidFill>
                  <a:srgbClr val="94DC12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제목</a:t>
            </a:r>
            <a:endParaRPr lang="ko-KR" altLang="en-US" dirty="0"/>
          </a:p>
        </p:txBody>
      </p:sp>
      <p:sp>
        <p:nvSpPr>
          <p:cNvPr id="24" name="텍스트 개체 틀 23"/>
          <p:cNvSpPr>
            <a:spLocks noGrp="1"/>
          </p:cNvSpPr>
          <p:nvPr>
            <p:ph type="body" sz="quarter" idx="15" hasCustomPrompt="1"/>
          </p:nvPr>
        </p:nvSpPr>
        <p:spPr>
          <a:xfrm>
            <a:off x="4752975" y="4338638"/>
            <a:ext cx="4002088" cy="4896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57200" indent="-293688">
              <a:buFont typeface="+mj-lt"/>
              <a:buAutoNum type="arabicParenR"/>
              <a:defRPr sz="2400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71550" indent="-514350">
              <a:buFont typeface="+mj-lt"/>
              <a:buAutoNum type="arabicParenR"/>
              <a:defRPr/>
            </a:lvl2pPr>
            <a:lvl3pPr marL="1371600" indent="-457200">
              <a:buFont typeface="+mj-lt"/>
              <a:buAutoNum type="arabicParenR"/>
              <a:defRPr/>
            </a:lvl3pPr>
            <a:lvl4pPr marL="1828800" indent="-457200">
              <a:buFont typeface="+mj-lt"/>
              <a:buAutoNum type="arabicParenR"/>
              <a:defRPr/>
            </a:lvl4pPr>
            <a:lvl5pPr marL="2286000" indent="-457200">
              <a:buFont typeface="+mj-lt"/>
              <a:buAutoNum type="arabicParenR"/>
              <a:defRPr/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8" name="텍스트 개체 틀 27"/>
          <p:cNvSpPr>
            <a:spLocks noGrp="1"/>
          </p:cNvSpPr>
          <p:nvPr>
            <p:ph type="body" sz="quarter" idx="16" hasCustomPrompt="1"/>
          </p:nvPr>
        </p:nvSpPr>
        <p:spPr>
          <a:xfrm>
            <a:off x="4752975" y="3803650"/>
            <a:ext cx="4003200" cy="4896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84163" indent="-284163">
              <a:buFont typeface="+mj-lt"/>
              <a:buAutoNum type="arabicPeriod"/>
              <a:defRPr sz="2400" b="1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err="1" smtClean="0"/>
              <a:t>단원명을</a:t>
            </a:r>
            <a:r>
              <a:rPr lang="ko-KR" altLang="en-US" dirty="0" smtClean="0"/>
              <a:t>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334468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045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 hasCustomPrompt="1"/>
          </p:nvPr>
        </p:nvSpPr>
        <p:spPr>
          <a:xfrm>
            <a:off x="685800" y="2378906"/>
            <a:ext cx="777240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-414338" algn="ctr" defTabSz="914400" rtl="0" eaLnBrk="1" latinLnBrk="1" hangingPunct="1">
              <a:buFont typeface="+mj-lt"/>
              <a:buNone/>
              <a:defRPr lang="ko-KR" altLang="en-US" sz="6000" kern="1200" spc="-450" dirty="0" smtClean="0">
                <a:solidFill>
                  <a:schemeClr val="bg1"/>
                </a:solidFill>
                <a:effectLst>
                  <a:innerShdw blurRad="50800">
                    <a:prstClr val="black"/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r>
              <a:rPr lang="ko-KR" altLang="en-US" dirty="0" smtClean="0"/>
              <a:t>제목</a:t>
            </a:r>
            <a:endParaRPr lang="ko-KR" altLang="en-US" dirty="0"/>
          </a:p>
        </p:txBody>
      </p:sp>
      <p:pic>
        <p:nvPicPr>
          <p:cNvPr id="7" name="그림 6" descr="034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581" y="5003731"/>
            <a:ext cx="1508724" cy="1604103"/>
          </a:xfrm>
          <a:prstGeom prst="rect">
            <a:avLst/>
          </a:prstGeom>
        </p:spPr>
      </p:pic>
      <p:pic>
        <p:nvPicPr>
          <p:cNvPr id="8" name="그림 7" descr="032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5501" y="4490253"/>
            <a:ext cx="3038474" cy="2367747"/>
          </a:xfrm>
          <a:prstGeom prst="rect">
            <a:avLst/>
          </a:prstGeom>
        </p:spPr>
      </p:pic>
      <p:sp>
        <p:nvSpPr>
          <p:cNvPr id="10" name="텍스트 개체 틀 9"/>
          <p:cNvSpPr>
            <a:spLocks noGrp="1"/>
          </p:cNvSpPr>
          <p:nvPr>
            <p:ph type="body" sz="quarter" idx="10" hasCustomPrompt="1"/>
          </p:nvPr>
        </p:nvSpPr>
        <p:spPr>
          <a:xfrm>
            <a:off x="1379538" y="4441825"/>
            <a:ext cx="6400800" cy="5544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ctr">
              <a:buFont typeface="+mj-lt"/>
              <a:buAutoNum type="arabicParenR"/>
              <a:tabLst>
                <a:tab pos="361950" algn="l"/>
                <a:tab pos="2597150" algn="l"/>
              </a:tabLst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71550" indent="-514350">
              <a:buFont typeface="+mj-lt"/>
              <a:buAutoNum type="arabicParenR"/>
              <a:defRPr/>
            </a:lvl2pPr>
            <a:lvl3pPr marL="1371600" indent="-457200">
              <a:buFont typeface="+mj-lt"/>
              <a:buAutoNum type="arabicParenR"/>
              <a:defRPr/>
            </a:lvl3pPr>
            <a:lvl4pPr marL="1828800" indent="-457200">
              <a:buFont typeface="+mj-lt"/>
              <a:buAutoNum type="arabicParenR"/>
              <a:defRPr/>
            </a:lvl4pPr>
            <a:lvl5pPr marL="2286000" indent="-457200">
              <a:buFont typeface="+mj-lt"/>
              <a:buAutoNum type="arabicParenR"/>
              <a:defRPr/>
            </a:lvl5pPr>
          </a:lstStyle>
          <a:p>
            <a:pPr lvl="0"/>
            <a:r>
              <a:rPr lang="ko-KR" altLang="en-US" dirty="0" smtClean="0"/>
              <a:t>소단원</a:t>
            </a:r>
            <a:endParaRPr lang="ko-KR" altLang="en-US" dirty="0"/>
          </a:p>
        </p:txBody>
      </p:sp>
      <p:sp>
        <p:nvSpPr>
          <p:cNvPr id="11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06292"/>
            <a:ext cx="64008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49263" indent="-449263" algn="ctr" defTabSz="914400" rtl="0" eaLnBrk="1" latinLnBrk="1" hangingPunct="1">
              <a:buFont typeface="+mj-lt"/>
              <a:buAutoNum type="arabicPeriod"/>
              <a:tabLst>
                <a:tab pos="2795588" algn="l"/>
              </a:tabLst>
              <a:defRPr lang="ko-KR" altLang="en-US" sz="3600" b="1" kern="1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대단원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567920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4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9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28763"/>
            <a:ext cx="7950884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SzPct val="50000"/>
              <a:buFontTx/>
              <a:buBlip>
                <a:blip r:embed="rId2"/>
              </a:buBlip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791066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단계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arabi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48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50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arenR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52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indent="0" algn="l" defTabSz="914400" rtl="0" eaLnBrk="1" latinLnBrk="1" hangingPunct="1">
              <a:buFont typeface="+mj-lt"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6" hasCustomPrompt="1"/>
          </p:nvPr>
        </p:nvSpPr>
        <p:spPr>
          <a:xfrm>
            <a:off x="755649" y="2120901"/>
            <a:ext cx="7664451" cy="1691974"/>
          </a:xfrm>
          <a:prstGeom prst="rect">
            <a:avLst/>
          </a:prstGeom>
        </p:spPr>
        <p:txBody>
          <a:bodyPr/>
          <a:lstStyle>
            <a:lvl1pPr marL="361950" indent="-36195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16821246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단계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4" hasCustomPrompt="1"/>
          </p:nvPr>
        </p:nvSpPr>
        <p:spPr>
          <a:xfrm>
            <a:off x="502129" y="1533525"/>
            <a:ext cx="7943850" cy="1848030"/>
          </a:xfrm>
          <a:prstGeom prst="rect">
            <a:avLst/>
          </a:prstGeom>
        </p:spPr>
        <p:txBody>
          <a:bodyPr lIns="0" rIns="0"/>
          <a:lstStyle>
            <a:lvl1pPr marL="361950" indent="-361950">
              <a:lnSpc>
                <a:spcPct val="120000"/>
              </a:lnSpc>
              <a:buSzPct val="70000"/>
              <a:buFontTx/>
              <a:buBlip>
                <a:blip r:embed="rId2"/>
              </a:buBlip>
              <a:defRPr sz="2800" b="1" spc="-20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ko-KR" altLang="en-US" dirty="0" smtClean="0"/>
              <a:t>내용을 입력해 주세요</a:t>
            </a:r>
            <a:endParaRPr lang="ko-KR" alt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175925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+이미지+강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3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24" name="텍스트 개체 틀 23"/>
          <p:cNvSpPr>
            <a:spLocks noGrp="1"/>
          </p:cNvSpPr>
          <p:nvPr>
            <p:ph type="body" sz="quarter" idx="14" hasCustomPrompt="1"/>
          </p:nvPr>
        </p:nvSpPr>
        <p:spPr>
          <a:xfrm>
            <a:off x="476250" y="1647825"/>
            <a:ext cx="3952875" cy="2533650"/>
          </a:xfrm>
          <a:prstGeom prst="rect">
            <a:avLst/>
          </a:prstGeom>
        </p:spPr>
        <p:txBody>
          <a:bodyPr/>
          <a:lstStyle>
            <a:lvl1pPr>
              <a:buNone/>
              <a:defRPr sz="2300" spc="-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6" name="텍스트 개체 틀 25"/>
          <p:cNvSpPr>
            <a:spLocks noGrp="1"/>
          </p:cNvSpPr>
          <p:nvPr>
            <p:ph type="body" sz="quarter" idx="15" hasCustomPrompt="1"/>
          </p:nvPr>
        </p:nvSpPr>
        <p:spPr>
          <a:xfrm>
            <a:off x="476250" y="4419600"/>
            <a:ext cx="7943850" cy="1943100"/>
          </a:xfrm>
          <a:prstGeom prst="rect">
            <a:avLst/>
          </a:prstGeom>
        </p:spPr>
        <p:txBody>
          <a:bodyPr lIns="108000" tIns="72000" rIns="108000" bIns="72000" anchor="ctr" anchorCtr="0"/>
          <a:lstStyle>
            <a:lvl1pPr marL="0" indent="0" algn="ctr">
              <a:buNone/>
              <a:defRPr b="1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9" name="그림 개체 틀 8"/>
          <p:cNvSpPr>
            <a:spLocks noGrp="1"/>
          </p:cNvSpPr>
          <p:nvPr>
            <p:ph type="pic" sz="quarter" idx="16"/>
          </p:nvPr>
        </p:nvSpPr>
        <p:spPr>
          <a:xfrm>
            <a:off x="4572000" y="1608138"/>
            <a:ext cx="3756011" cy="2595562"/>
          </a:xfrm>
          <a:prstGeom prst="roundRect">
            <a:avLst>
              <a:gd name="adj" fmla="val 4682"/>
            </a:avLst>
          </a:prstGeom>
        </p:spPr>
        <p:txBody>
          <a:bodyPr/>
          <a:lstStyle>
            <a:lvl1pPr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606739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탐구목표+과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9" name="텍스트 개체 틀 28"/>
          <p:cNvSpPr>
            <a:spLocks noGrp="1"/>
          </p:cNvSpPr>
          <p:nvPr>
            <p:ph type="body" sz="quarter" idx="15" hasCustomPrompt="1"/>
          </p:nvPr>
        </p:nvSpPr>
        <p:spPr>
          <a:xfrm>
            <a:off x="1485900" y="974665"/>
            <a:ext cx="6933600" cy="399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buNone/>
              <a:defRPr lang="ko-KR" altLang="en-US" sz="2600" b="0" kern="1200" spc="-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+mj-lt"/>
              <a:buNone/>
            </a:pPr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32" name="TextBox 31"/>
          <p:cNvSpPr txBox="1"/>
          <p:nvPr userDrawn="1"/>
        </p:nvSpPr>
        <p:spPr>
          <a:xfrm>
            <a:off x="0" y="943888"/>
            <a:ext cx="14688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266700" marR="0" lvl="0" indent="9525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[</a:t>
            </a:r>
            <a:r>
              <a:rPr lang="ko-KR" altLang="en-US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탐구</a:t>
            </a: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]</a:t>
            </a:r>
            <a:endParaRPr lang="ko-KR" altLang="en-US" sz="3000" b="0" kern="1200" spc="-180" baseline="0" noProof="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46" name="텍스트 개체 틀 45"/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219325" y="1800225"/>
            <a:ext cx="6038850" cy="1123950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0" indent="0">
              <a:buNone/>
              <a:defRPr sz="2300" spc="-150"/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47" name="텍스트 개체 틀 45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2219325" y="2933700"/>
            <a:ext cx="6038850" cy="476250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266700" indent="-266700">
              <a:buFont typeface="+mj-lt"/>
              <a:buAutoNum type="arabicPeriod"/>
              <a:defRPr sz="2300" spc="-150"/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8" name="텍스트 개체 틀 45"/>
          <p:cNvSpPr>
            <a:spLocks noGrp="1"/>
          </p:cNvSpPr>
          <p:nvPr>
            <p:ph type="body" sz="quarter" idx="19" hasCustomPrompt="1"/>
          </p:nvPr>
        </p:nvSpPr>
        <p:spPr>
          <a:xfrm>
            <a:off x="661987" y="1775996"/>
            <a:ext cx="1533600" cy="432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0" indent="0" algn="ctr" defTabSz="914400" rtl="0" eaLnBrk="1" latinLnBrk="1" hangingPunct="1">
              <a:buNone/>
              <a:defRPr lang="ko-KR" altLang="en-US" sz="2800" b="1" kern="1200" spc="1200" baseline="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목표</a:t>
            </a:r>
            <a:endParaRPr lang="ko-KR" altLang="en-US" dirty="0"/>
          </a:p>
        </p:txBody>
      </p:sp>
      <p:sp>
        <p:nvSpPr>
          <p:cNvPr id="19" name="텍스트 개체 틀 45"/>
          <p:cNvSpPr>
            <a:spLocks noGrp="1"/>
          </p:cNvSpPr>
          <p:nvPr>
            <p:ph type="body" sz="quarter" idx="20" hasCustomPrompt="1"/>
          </p:nvPr>
        </p:nvSpPr>
        <p:spPr>
          <a:xfrm>
            <a:off x="661987" y="2920800"/>
            <a:ext cx="1533600" cy="432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0" indent="0" algn="ctr" defTabSz="914400" rtl="0" eaLnBrk="1" latinLnBrk="1" hangingPunct="1">
              <a:buNone/>
              <a:defRPr lang="ko-KR" altLang="en-US" sz="2800" b="1" kern="1200" spc="1200" baseline="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smtClean="0"/>
              <a:t>과정</a:t>
            </a:r>
            <a:endParaRPr lang="ko-KR" altLang="en-US" dirty="0"/>
          </a:p>
        </p:txBody>
      </p:sp>
      <p:sp>
        <p:nvSpPr>
          <p:cNvPr id="23" name="그림 개체 틀 22"/>
          <p:cNvSpPr>
            <a:spLocks noGrp="1"/>
          </p:cNvSpPr>
          <p:nvPr>
            <p:ph type="pic" sz="quarter" idx="21"/>
          </p:nvPr>
        </p:nvSpPr>
        <p:spPr>
          <a:xfrm>
            <a:off x="2219324" y="3494436"/>
            <a:ext cx="6029325" cy="2668239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514350" indent="-514350">
              <a:buFontTx/>
              <a:buNone/>
              <a:defRPr lang="ko-KR" altLang="en-US" sz="2300" kern="1200" spc="-15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endParaRPr lang="ko-KR" altLang="en-US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502433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+그림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3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4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7848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l" defTabSz="914400" rtl="0" eaLnBrk="1" latinLnBrk="1" hangingPunct="1">
              <a:lnSpc>
                <a:spcPct val="80000"/>
              </a:lnSpc>
              <a:buFont typeface="+mj-lt"/>
              <a:buAutoNum type="arabicParenR"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9" name="그림 개체 틀 28"/>
          <p:cNvSpPr>
            <a:spLocks noGrp="1"/>
          </p:cNvSpPr>
          <p:nvPr>
            <p:ph type="pic" sz="quarter" idx="15"/>
          </p:nvPr>
        </p:nvSpPr>
        <p:spPr>
          <a:xfrm>
            <a:off x="837690" y="3295522"/>
            <a:ext cx="3528724" cy="2967198"/>
          </a:xfrm>
          <a:prstGeom prst="roundRect">
            <a:avLst>
              <a:gd name="adj" fmla="val 1569"/>
            </a:avLst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 dirty="0"/>
          </a:p>
        </p:txBody>
      </p:sp>
      <p:sp>
        <p:nvSpPr>
          <p:cNvPr id="34" name="그림 개체 틀 28"/>
          <p:cNvSpPr>
            <a:spLocks noGrp="1"/>
          </p:cNvSpPr>
          <p:nvPr>
            <p:ph type="pic" sz="quarter" idx="16"/>
          </p:nvPr>
        </p:nvSpPr>
        <p:spPr>
          <a:xfrm>
            <a:off x="4647690" y="3295522"/>
            <a:ext cx="3528724" cy="2967198"/>
          </a:xfrm>
          <a:prstGeom prst="roundRect">
            <a:avLst>
              <a:gd name="adj" fmla="val 1569"/>
            </a:avLst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193287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3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4" name="텍스트 개체 틀 28"/>
          <p:cNvSpPr>
            <a:spLocks noGrp="1"/>
          </p:cNvSpPr>
          <p:nvPr>
            <p:ph type="body" sz="quarter" idx="15" hasCustomPrompt="1"/>
          </p:nvPr>
        </p:nvSpPr>
        <p:spPr>
          <a:xfrm>
            <a:off x="1485900" y="974665"/>
            <a:ext cx="6933600" cy="399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buNone/>
              <a:defRPr lang="ko-KR" altLang="en-US" sz="2600" b="0" kern="1200" spc="-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+mj-lt"/>
              <a:buNone/>
            </a:pPr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25" name="TextBox 24"/>
          <p:cNvSpPr txBox="1"/>
          <p:nvPr userDrawn="1"/>
        </p:nvSpPr>
        <p:spPr>
          <a:xfrm>
            <a:off x="0" y="943888"/>
            <a:ext cx="14688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266700" marR="0" lvl="0" indent="9525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[</a:t>
            </a:r>
            <a:r>
              <a:rPr lang="ko-KR" altLang="en-US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탐구</a:t>
            </a: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]</a:t>
            </a:r>
            <a:endParaRPr lang="ko-KR" altLang="en-US" sz="3000" b="0" kern="1200" spc="-180" baseline="0" noProof="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27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l" defTabSz="914400" rtl="0" eaLnBrk="1" latinLnBrk="1" hangingPunct="1">
              <a:buFont typeface="+mj-lt"/>
              <a:buAutoNum type="arabicParenR"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41" name="텍스트 개체 틀 40"/>
          <p:cNvSpPr>
            <a:spLocks noGrp="1"/>
          </p:cNvSpPr>
          <p:nvPr>
            <p:ph type="body" sz="quarter" idx="16" hasCustomPrompt="1"/>
          </p:nvPr>
        </p:nvSpPr>
        <p:spPr>
          <a:xfrm>
            <a:off x="466725" y="2590800"/>
            <a:ext cx="2476500" cy="371475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indent="-342900" algn="ctr" defTabSz="914400" rtl="0" eaLnBrk="1" latinLnBrk="1" hangingPunct="1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b="1" kern="1200" baseline="0" dirty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차트 제목</a:t>
            </a:r>
            <a:endParaRPr lang="ko-KR" altLang="en-US" dirty="0"/>
          </a:p>
        </p:txBody>
      </p:sp>
      <p:sp>
        <p:nvSpPr>
          <p:cNvPr id="43" name="차트 개체 틀 42"/>
          <p:cNvSpPr>
            <a:spLocks noGrp="1"/>
          </p:cNvSpPr>
          <p:nvPr>
            <p:ph type="chart" sz="quarter" idx="17"/>
          </p:nvPr>
        </p:nvSpPr>
        <p:spPr>
          <a:xfrm>
            <a:off x="832058" y="3228974"/>
            <a:ext cx="1958768" cy="239077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/>
          </a:p>
        </p:txBody>
      </p:sp>
      <p:sp>
        <p:nvSpPr>
          <p:cNvPr id="47" name="텍스트 개체 틀 46"/>
          <p:cNvSpPr>
            <a:spLocks noGrp="1"/>
          </p:cNvSpPr>
          <p:nvPr>
            <p:ph type="body" sz="quarter" idx="18" hasCustomPrompt="1"/>
          </p:nvPr>
        </p:nvSpPr>
        <p:spPr>
          <a:xfrm rot="16200000">
            <a:off x="266700" y="351472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Y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48" name="텍스트 개체 틀 46"/>
          <p:cNvSpPr>
            <a:spLocks noGrp="1"/>
          </p:cNvSpPr>
          <p:nvPr>
            <p:ph type="body" sz="quarter" idx="19" hasCustomPrompt="1"/>
          </p:nvPr>
        </p:nvSpPr>
        <p:spPr>
          <a:xfrm>
            <a:off x="1943100" y="562927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X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66" name="텍스트 개체 틀 40"/>
          <p:cNvSpPr>
            <a:spLocks noGrp="1"/>
          </p:cNvSpPr>
          <p:nvPr>
            <p:ph type="body" sz="quarter" idx="20" hasCustomPrompt="1"/>
          </p:nvPr>
        </p:nvSpPr>
        <p:spPr>
          <a:xfrm>
            <a:off x="3200400" y="2590800"/>
            <a:ext cx="2476500" cy="371475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indent="-342900" algn="ctr" defTabSz="914400" rtl="0" eaLnBrk="1" latinLnBrk="1" hangingPunct="1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b="1" kern="1200" baseline="0" dirty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차트 제목</a:t>
            </a:r>
            <a:endParaRPr lang="ko-KR" altLang="en-US" dirty="0"/>
          </a:p>
        </p:txBody>
      </p:sp>
      <p:sp>
        <p:nvSpPr>
          <p:cNvPr id="67" name="차트 개체 틀 42"/>
          <p:cNvSpPr>
            <a:spLocks noGrp="1"/>
          </p:cNvSpPr>
          <p:nvPr>
            <p:ph type="chart" sz="quarter" idx="21"/>
          </p:nvPr>
        </p:nvSpPr>
        <p:spPr>
          <a:xfrm>
            <a:off x="3565733" y="3228974"/>
            <a:ext cx="1958768" cy="239077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/>
          </a:p>
        </p:txBody>
      </p:sp>
      <p:sp>
        <p:nvSpPr>
          <p:cNvPr id="68" name="텍스트 개체 틀 46"/>
          <p:cNvSpPr>
            <a:spLocks noGrp="1"/>
          </p:cNvSpPr>
          <p:nvPr>
            <p:ph type="body" sz="quarter" idx="22" hasCustomPrompt="1"/>
          </p:nvPr>
        </p:nvSpPr>
        <p:spPr>
          <a:xfrm rot="16200000">
            <a:off x="3000375" y="351472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Y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69" name="텍스트 개체 틀 46"/>
          <p:cNvSpPr>
            <a:spLocks noGrp="1"/>
          </p:cNvSpPr>
          <p:nvPr>
            <p:ph type="body" sz="quarter" idx="23" hasCustomPrompt="1"/>
          </p:nvPr>
        </p:nvSpPr>
        <p:spPr>
          <a:xfrm>
            <a:off x="4676775" y="562927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X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73" name="텍스트 개체 틀 40"/>
          <p:cNvSpPr>
            <a:spLocks noGrp="1"/>
          </p:cNvSpPr>
          <p:nvPr>
            <p:ph type="body" sz="quarter" idx="24" hasCustomPrompt="1"/>
          </p:nvPr>
        </p:nvSpPr>
        <p:spPr>
          <a:xfrm>
            <a:off x="5933754" y="2590800"/>
            <a:ext cx="2476500" cy="371475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indent="-342900" algn="ctr" defTabSz="914400" rtl="0" eaLnBrk="1" latinLnBrk="1" hangingPunct="1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b="1" kern="1200" baseline="0" dirty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차트 제목</a:t>
            </a:r>
            <a:endParaRPr lang="ko-KR" altLang="en-US" dirty="0"/>
          </a:p>
        </p:txBody>
      </p:sp>
      <p:sp>
        <p:nvSpPr>
          <p:cNvPr id="74" name="차트 개체 틀 42"/>
          <p:cNvSpPr>
            <a:spLocks noGrp="1"/>
          </p:cNvSpPr>
          <p:nvPr>
            <p:ph type="chart" sz="quarter" idx="25"/>
          </p:nvPr>
        </p:nvSpPr>
        <p:spPr>
          <a:xfrm>
            <a:off x="6299087" y="3228974"/>
            <a:ext cx="1958768" cy="239077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/>
          </a:p>
        </p:txBody>
      </p:sp>
      <p:sp>
        <p:nvSpPr>
          <p:cNvPr id="75" name="텍스트 개체 틀 46"/>
          <p:cNvSpPr>
            <a:spLocks noGrp="1"/>
          </p:cNvSpPr>
          <p:nvPr>
            <p:ph type="body" sz="quarter" idx="26" hasCustomPrompt="1"/>
          </p:nvPr>
        </p:nvSpPr>
        <p:spPr>
          <a:xfrm rot="16200000">
            <a:off x="5733729" y="351472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Y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76" name="텍스트 개체 틀 46"/>
          <p:cNvSpPr>
            <a:spLocks noGrp="1"/>
          </p:cNvSpPr>
          <p:nvPr>
            <p:ph type="body" sz="quarter" idx="27" hasCustomPrompt="1"/>
          </p:nvPr>
        </p:nvSpPr>
        <p:spPr>
          <a:xfrm>
            <a:off x="7410129" y="562927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X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662932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+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8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9" name="텍스트 개체 틀 28"/>
          <p:cNvSpPr>
            <a:spLocks noGrp="1"/>
          </p:cNvSpPr>
          <p:nvPr>
            <p:ph type="body" sz="quarter" idx="15" hasCustomPrompt="1"/>
          </p:nvPr>
        </p:nvSpPr>
        <p:spPr>
          <a:xfrm>
            <a:off x="1485900" y="974665"/>
            <a:ext cx="6933600" cy="399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buNone/>
              <a:defRPr lang="ko-KR" altLang="en-US" sz="2600" b="0" kern="1200" spc="-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+mj-lt"/>
              <a:buNone/>
            </a:pPr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30" name="TextBox 29"/>
          <p:cNvSpPr txBox="1"/>
          <p:nvPr userDrawn="1"/>
        </p:nvSpPr>
        <p:spPr>
          <a:xfrm>
            <a:off x="0" y="943888"/>
            <a:ext cx="14688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266700" marR="0" lvl="0" indent="9525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[</a:t>
            </a:r>
            <a:r>
              <a:rPr lang="ko-KR" altLang="en-US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탐구</a:t>
            </a: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]</a:t>
            </a:r>
            <a:endParaRPr lang="ko-KR" altLang="en-US" sz="3000" b="0" kern="1200" spc="-180" baseline="0" noProof="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31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l" defTabSz="914400" rtl="0" eaLnBrk="1" latinLnBrk="1" hangingPunct="1">
              <a:buFont typeface="+mj-lt"/>
              <a:buAutoNum type="arabicParenR"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2" name="텍스트 개체 틀 8"/>
          <p:cNvSpPr>
            <a:spLocks noGrp="1"/>
          </p:cNvSpPr>
          <p:nvPr>
            <p:ph type="body" sz="quarter" idx="16" hasCustomPrompt="1"/>
          </p:nvPr>
        </p:nvSpPr>
        <p:spPr>
          <a:xfrm>
            <a:off x="755649" y="2120901"/>
            <a:ext cx="7664451" cy="431799"/>
          </a:xfrm>
          <a:prstGeom prst="rect">
            <a:avLst/>
          </a:prstGeom>
        </p:spPr>
        <p:txBody>
          <a:bodyPr/>
          <a:lstStyle>
            <a:lvl1pPr marL="361950" indent="-361950">
              <a:buFont typeface="+mj-ea"/>
              <a:buAutoNum type="circleNumDbPlain"/>
              <a:defRPr sz="2300" b="1" spc="-15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33" name="텍스트 개체 틀 8"/>
          <p:cNvSpPr>
            <a:spLocks noGrp="1"/>
          </p:cNvSpPr>
          <p:nvPr>
            <p:ph type="body" sz="quarter" idx="17" hasCustomPrompt="1"/>
          </p:nvPr>
        </p:nvSpPr>
        <p:spPr>
          <a:xfrm>
            <a:off x="1104901" y="2568576"/>
            <a:ext cx="7315200" cy="43179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300" b="0" spc="-15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35" name="표 개체 틀 34"/>
          <p:cNvSpPr>
            <a:spLocks noGrp="1"/>
          </p:cNvSpPr>
          <p:nvPr>
            <p:ph type="tbl" sz="quarter" idx="18"/>
          </p:nvPr>
        </p:nvSpPr>
        <p:spPr>
          <a:xfrm>
            <a:off x="1104900" y="3124199"/>
            <a:ext cx="7315200" cy="1085851"/>
          </a:xfrm>
          <a:prstGeom prst="rect">
            <a:avLst/>
          </a:prstGeom>
        </p:spPr>
        <p:txBody>
          <a:bodyPr/>
          <a:lstStyle>
            <a:lvl1pPr>
              <a:defRPr lang="ko-KR" altLang="en-US" sz="2300" b="0" kern="1200" spc="-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Tx/>
              <a:buNone/>
            </a:pPr>
            <a:endParaRPr lang="ko-KR" altLang="en-US" dirty="0"/>
          </a:p>
        </p:txBody>
      </p:sp>
      <p:sp>
        <p:nvSpPr>
          <p:cNvPr id="11" name="텍스트 개체 틀 8"/>
          <p:cNvSpPr>
            <a:spLocks noGrp="1"/>
          </p:cNvSpPr>
          <p:nvPr>
            <p:ph type="body" sz="quarter" idx="19" hasCustomPrompt="1"/>
          </p:nvPr>
        </p:nvSpPr>
        <p:spPr>
          <a:xfrm>
            <a:off x="755649" y="4321176"/>
            <a:ext cx="7664451" cy="431799"/>
          </a:xfrm>
          <a:prstGeom prst="rect">
            <a:avLst/>
          </a:prstGeom>
        </p:spPr>
        <p:txBody>
          <a:bodyPr/>
          <a:lstStyle>
            <a:lvl1pPr marL="361950" indent="-361950">
              <a:buFont typeface="+mj-ea"/>
              <a:buAutoNum type="circleNumDbPlain"/>
              <a:defRPr sz="2300" b="1" spc="-15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2" name="표 개체 틀 34"/>
          <p:cNvSpPr>
            <a:spLocks noGrp="1"/>
          </p:cNvSpPr>
          <p:nvPr>
            <p:ph type="tbl" sz="quarter" idx="20"/>
          </p:nvPr>
        </p:nvSpPr>
        <p:spPr>
          <a:xfrm>
            <a:off x="1104900" y="4838699"/>
            <a:ext cx="7315200" cy="1533526"/>
          </a:xfrm>
          <a:prstGeom prst="rect">
            <a:avLst/>
          </a:prstGeom>
        </p:spPr>
        <p:txBody>
          <a:bodyPr/>
          <a:lstStyle>
            <a:lvl1pPr>
              <a:defRPr lang="ko-KR" altLang="en-US" sz="2300" b="0" kern="1200" spc="-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Tx/>
              <a:buNone/>
            </a:pPr>
            <a:endParaRPr lang="ko-KR" alt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5717509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4" name="표 개체 틀 13"/>
          <p:cNvSpPr>
            <a:spLocks noGrp="1"/>
          </p:cNvSpPr>
          <p:nvPr>
            <p:ph type="tbl" sz="quarter" idx="14"/>
          </p:nvPr>
        </p:nvSpPr>
        <p:spPr>
          <a:xfrm>
            <a:off x="447675" y="1587500"/>
            <a:ext cx="7943850" cy="463391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3869121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핵심정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53" name="텍스트 개체 틀 52"/>
          <p:cNvSpPr>
            <a:spLocks noGrp="1"/>
          </p:cNvSpPr>
          <p:nvPr>
            <p:ph type="body" sz="quarter" idx="13" hasCustomPrompt="1"/>
          </p:nvPr>
        </p:nvSpPr>
        <p:spPr>
          <a:xfrm>
            <a:off x="627154" y="121920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갈  </a:t>
            </a:r>
            <a:r>
              <a:rPr lang="ko-KR" altLang="en-US" dirty="0" err="1" smtClean="0"/>
              <a:t>래</a:t>
            </a:r>
            <a:endParaRPr lang="ko-KR" altLang="en-US" dirty="0"/>
          </a:p>
        </p:txBody>
      </p:sp>
      <p:sp>
        <p:nvSpPr>
          <p:cNvPr id="81" name="텍스트 개체 틀 52"/>
          <p:cNvSpPr>
            <a:spLocks noGrp="1"/>
          </p:cNvSpPr>
          <p:nvPr>
            <p:ph type="body" sz="quarter" idx="15" hasCustomPrompt="1"/>
          </p:nvPr>
        </p:nvSpPr>
        <p:spPr>
          <a:xfrm>
            <a:off x="627154" y="193458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성  격</a:t>
            </a:r>
            <a:endParaRPr lang="ko-KR" altLang="en-US" dirty="0"/>
          </a:p>
        </p:txBody>
      </p:sp>
      <p:sp>
        <p:nvSpPr>
          <p:cNvPr id="93" name="텍스트 개체 틀 52"/>
          <p:cNvSpPr>
            <a:spLocks noGrp="1"/>
          </p:cNvSpPr>
          <p:nvPr>
            <p:ph type="body" sz="quarter" idx="17" hasCustomPrompt="1"/>
          </p:nvPr>
        </p:nvSpPr>
        <p:spPr>
          <a:xfrm>
            <a:off x="627154" y="336534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제  재</a:t>
            </a:r>
            <a:endParaRPr lang="ko-KR" altLang="en-US" dirty="0"/>
          </a:p>
        </p:txBody>
      </p:sp>
      <p:sp>
        <p:nvSpPr>
          <p:cNvPr id="99" name="텍스트 개체 틀 52"/>
          <p:cNvSpPr>
            <a:spLocks noGrp="1"/>
          </p:cNvSpPr>
          <p:nvPr>
            <p:ph type="body" sz="quarter" idx="18" hasCustomPrompt="1"/>
          </p:nvPr>
        </p:nvSpPr>
        <p:spPr>
          <a:xfrm>
            <a:off x="627154" y="408072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주  제</a:t>
            </a:r>
            <a:endParaRPr lang="ko-KR" altLang="en-US" dirty="0"/>
          </a:p>
        </p:txBody>
      </p:sp>
      <p:sp>
        <p:nvSpPr>
          <p:cNvPr id="105" name="텍스트 개체 틀 52"/>
          <p:cNvSpPr>
            <a:spLocks noGrp="1"/>
          </p:cNvSpPr>
          <p:nvPr>
            <p:ph type="body" sz="quarter" idx="19" hasCustomPrompt="1"/>
          </p:nvPr>
        </p:nvSpPr>
        <p:spPr>
          <a:xfrm>
            <a:off x="627154" y="4796101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err="1" smtClean="0"/>
              <a:t>특</a:t>
            </a:r>
            <a:r>
              <a:rPr lang="ko-KR" altLang="en-US" dirty="0" smtClean="0"/>
              <a:t>  징</a:t>
            </a:r>
            <a:endParaRPr lang="ko-KR" altLang="en-US" dirty="0"/>
          </a:p>
        </p:txBody>
      </p:sp>
      <p:sp>
        <p:nvSpPr>
          <p:cNvPr id="60" name="텍스트 개체 틀 52"/>
          <p:cNvSpPr>
            <a:spLocks noGrp="1"/>
          </p:cNvSpPr>
          <p:nvPr>
            <p:ph type="body" sz="quarter" idx="14" hasCustomPrompt="1"/>
          </p:nvPr>
        </p:nvSpPr>
        <p:spPr>
          <a:xfrm>
            <a:off x="627154" y="264996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어  조</a:t>
            </a:r>
            <a:endParaRPr lang="ko-KR" altLang="en-US" dirty="0"/>
          </a:p>
        </p:txBody>
      </p:sp>
      <p:sp>
        <p:nvSpPr>
          <p:cNvPr id="107" name="텍스트 개체 틀 106"/>
          <p:cNvSpPr>
            <a:spLocks noGrp="1"/>
          </p:cNvSpPr>
          <p:nvPr>
            <p:ph type="body" sz="quarter" idx="20" hasCustomPrompt="1"/>
          </p:nvPr>
        </p:nvSpPr>
        <p:spPr>
          <a:xfrm>
            <a:off x="2357437" y="127387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08" name="텍스트 개체 틀 106"/>
          <p:cNvSpPr>
            <a:spLocks noGrp="1"/>
          </p:cNvSpPr>
          <p:nvPr>
            <p:ph type="body" sz="quarter" idx="21" hasCustomPrompt="1"/>
          </p:nvPr>
        </p:nvSpPr>
        <p:spPr>
          <a:xfrm>
            <a:off x="2357437" y="198925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09" name="텍스트 개체 틀 106"/>
          <p:cNvSpPr>
            <a:spLocks noGrp="1"/>
          </p:cNvSpPr>
          <p:nvPr>
            <p:ph type="body" sz="quarter" idx="22" hasCustomPrompt="1"/>
          </p:nvPr>
        </p:nvSpPr>
        <p:spPr>
          <a:xfrm>
            <a:off x="2357437" y="270463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10" name="텍스트 개체 틀 106"/>
          <p:cNvSpPr>
            <a:spLocks noGrp="1"/>
          </p:cNvSpPr>
          <p:nvPr>
            <p:ph type="body" sz="quarter" idx="23" hasCustomPrompt="1"/>
          </p:nvPr>
        </p:nvSpPr>
        <p:spPr>
          <a:xfrm>
            <a:off x="2357437" y="342001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11" name="텍스트 개체 틀 106"/>
          <p:cNvSpPr>
            <a:spLocks noGrp="1"/>
          </p:cNvSpPr>
          <p:nvPr>
            <p:ph type="body" sz="quarter" idx="24" hasCustomPrompt="1"/>
          </p:nvPr>
        </p:nvSpPr>
        <p:spPr>
          <a:xfrm>
            <a:off x="2357437" y="413539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12" name="텍스트 개체 틀 106"/>
          <p:cNvSpPr>
            <a:spLocks noGrp="1"/>
          </p:cNvSpPr>
          <p:nvPr>
            <p:ph type="body" sz="quarter" idx="25" hasCustomPrompt="1"/>
          </p:nvPr>
        </p:nvSpPr>
        <p:spPr>
          <a:xfrm>
            <a:off x="2357437" y="4850774"/>
            <a:ext cx="6033527" cy="1603813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179388">
              <a:buSzPct val="50000"/>
              <a:buFontTx/>
              <a:buBlip>
                <a:blip r:embed="rId2"/>
              </a:buBlip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5757060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구성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8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9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0" name="텍스트 개체 틀 14"/>
          <p:cNvSpPr>
            <a:spLocks noGrp="1"/>
          </p:cNvSpPr>
          <p:nvPr>
            <p:ph type="body" sz="quarter" idx="14" hasCustomPrompt="1"/>
          </p:nvPr>
        </p:nvSpPr>
        <p:spPr>
          <a:xfrm>
            <a:off x="851646" y="1831671"/>
            <a:ext cx="1308847" cy="9069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11" name="텍스트 개체 틀 21"/>
          <p:cNvSpPr>
            <a:spLocks noGrp="1"/>
          </p:cNvSpPr>
          <p:nvPr>
            <p:ph type="body" sz="quarter" idx="15" hasCustomPrompt="1"/>
          </p:nvPr>
        </p:nvSpPr>
        <p:spPr>
          <a:xfrm>
            <a:off x="2294965" y="1656803"/>
            <a:ext cx="5719482" cy="1256725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2" name="텍스트 개체 틀 14"/>
          <p:cNvSpPr>
            <a:spLocks noGrp="1"/>
          </p:cNvSpPr>
          <p:nvPr>
            <p:ph type="body" sz="quarter" idx="16" hasCustomPrompt="1"/>
          </p:nvPr>
        </p:nvSpPr>
        <p:spPr>
          <a:xfrm>
            <a:off x="851646" y="3512554"/>
            <a:ext cx="1308847" cy="9069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13" name="텍스트 개체 틀 21"/>
          <p:cNvSpPr>
            <a:spLocks noGrp="1"/>
          </p:cNvSpPr>
          <p:nvPr>
            <p:ph type="body" sz="quarter" idx="17" hasCustomPrompt="1"/>
          </p:nvPr>
        </p:nvSpPr>
        <p:spPr>
          <a:xfrm>
            <a:off x="2294965" y="3337686"/>
            <a:ext cx="5719482" cy="1256725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4" name="텍스트 개체 틀 14"/>
          <p:cNvSpPr>
            <a:spLocks noGrp="1"/>
          </p:cNvSpPr>
          <p:nvPr>
            <p:ph type="body" sz="quarter" idx="18" hasCustomPrompt="1"/>
          </p:nvPr>
        </p:nvSpPr>
        <p:spPr>
          <a:xfrm>
            <a:off x="851646" y="5193436"/>
            <a:ext cx="1308847" cy="9069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15" name="텍스트 개체 틀 21"/>
          <p:cNvSpPr>
            <a:spLocks noGrp="1"/>
          </p:cNvSpPr>
          <p:nvPr>
            <p:ph type="body" sz="quarter" idx="19" hasCustomPrompt="1"/>
          </p:nvPr>
        </p:nvSpPr>
        <p:spPr>
          <a:xfrm>
            <a:off x="2294965" y="5018568"/>
            <a:ext cx="5719482" cy="1256725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6137999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구성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7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5" name="텍스트 개체 틀 14"/>
          <p:cNvSpPr>
            <a:spLocks noGrp="1"/>
          </p:cNvSpPr>
          <p:nvPr>
            <p:ph type="body" sz="quarter" idx="13" hasCustomPrompt="1"/>
          </p:nvPr>
        </p:nvSpPr>
        <p:spPr>
          <a:xfrm>
            <a:off x="887506" y="1396642"/>
            <a:ext cx="1308847" cy="1021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22" name="텍스트 개체 틀 21"/>
          <p:cNvSpPr>
            <a:spLocks noGrp="1"/>
          </p:cNvSpPr>
          <p:nvPr>
            <p:ph type="body" sz="quarter" idx="14" hasCustomPrompt="1"/>
          </p:nvPr>
        </p:nvSpPr>
        <p:spPr>
          <a:xfrm>
            <a:off x="2294965" y="1199604"/>
            <a:ext cx="5369484" cy="1416050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40" name="텍스트 개체 틀 14"/>
          <p:cNvSpPr>
            <a:spLocks noGrp="1"/>
          </p:cNvSpPr>
          <p:nvPr>
            <p:ph type="body" sz="quarter" idx="15" hasCustomPrompt="1"/>
          </p:nvPr>
        </p:nvSpPr>
        <p:spPr>
          <a:xfrm>
            <a:off x="887506" y="3198548"/>
            <a:ext cx="1308847" cy="1021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41" name="텍스트 개체 틀 21"/>
          <p:cNvSpPr>
            <a:spLocks noGrp="1"/>
          </p:cNvSpPr>
          <p:nvPr>
            <p:ph type="body" sz="quarter" idx="16" hasCustomPrompt="1"/>
          </p:nvPr>
        </p:nvSpPr>
        <p:spPr>
          <a:xfrm>
            <a:off x="2294965" y="3001510"/>
            <a:ext cx="5369484" cy="1416050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42" name="텍스트 개체 틀 14"/>
          <p:cNvSpPr>
            <a:spLocks noGrp="1"/>
          </p:cNvSpPr>
          <p:nvPr>
            <p:ph type="body" sz="quarter" idx="17" hasCustomPrompt="1"/>
          </p:nvPr>
        </p:nvSpPr>
        <p:spPr>
          <a:xfrm>
            <a:off x="887506" y="5009419"/>
            <a:ext cx="1308847" cy="1021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43" name="텍스트 개체 틀 21"/>
          <p:cNvSpPr>
            <a:spLocks noGrp="1"/>
          </p:cNvSpPr>
          <p:nvPr>
            <p:ph type="body" sz="quarter" idx="18" hasCustomPrompt="1"/>
          </p:nvPr>
        </p:nvSpPr>
        <p:spPr>
          <a:xfrm>
            <a:off x="2294965" y="4812381"/>
            <a:ext cx="5369484" cy="1416050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11556212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계구성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4" hasCustomPrompt="1"/>
          </p:nvPr>
        </p:nvSpPr>
        <p:spPr>
          <a:xfrm>
            <a:off x="476250" y="1543050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19" name="텍스트 개체 틀 17"/>
          <p:cNvSpPr>
            <a:spLocks noGrp="1"/>
          </p:cNvSpPr>
          <p:nvPr>
            <p:ph type="body" sz="quarter" idx="15" hasCustomPrompt="1"/>
          </p:nvPr>
        </p:nvSpPr>
        <p:spPr>
          <a:xfrm>
            <a:off x="2400300" y="1543050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0" name="텍스트 개체 틀 17"/>
          <p:cNvSpPr>
            <a:spLocks noGrp="1"/>
          </p:cNvSpPr>
          <p:nvPr>
            <p:ph type="body" sz="quarter" idx="16" hasCustomPrompt="1"/>
          </p:nvPr>
        </p:nvSpPr>
        <p:spPr>
          <a:xfrm>
            <a:off x="476250" y="2602706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1" name="텍스트 개체 틀 17"/>
          <p:cNvSpPr>
            <a:spLocks noGrp="1"/>
          </p:cNvSpPr>
          <p:nvPr>
            <p:ph type="body" sz="quarter" idx="17" hasCustomPrompt="1"/>
          </p:nvPr>
        </p:nvSpPr>
        <p:spPr>
          <a:xfrm>
            <a:off x="2400300" y="2602706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2" name="텍스트 개체 틀 17"/>
          <p:cNvSpPr>
            <a:spLocks noGrp="1"/>
          </p:cNvSpPr>
          <p:nvPr>
            <p:ph type="body" sz="quarter" idx="18" hasCustomPrompt="1"/>
          </p:nvPr>
        </p:nvSpPr>
        <p:spPr>
          <a:xfrm>
            <a:off x="476250" y="3662362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3" name="텍스트 개체 틀 17"/>
          <p:cNvSpPr>
            <a:spLocks noGrp="1"/>
          </p:cNvSpPr>
          <p:nvPr>
            <p:ph type="body" sz="quarter" idx="19" hasCustomPrompt="1"/>
          </p:nvPr>
        </p:nvSpPr>
        <p:spPr>
          <a:xfrm>
            <a:off x="2400300" y="3662362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4" name="텍스트 개체 틀 17"/>
          <p:cNvSpPr>
            <a:spLocks noGrp="1"/>
          </p:cNvSpPr>
          <p:nvPr>
            <p:ph type="body" sz="quarter" idx="20" hasCustomPrompt="1"/>
          </p:nvPr>
        </p:nvSpPr>
        <p:spPr>
          <a:xfrm>
            <a:off x="476250" y="4722018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5" name="텍스트 개체 틀 17"/>
          <p:cNvSpPr>
            <a:spLocks noGrp="1"/>
          </p:cNvSpPr>
          <p:nvPr>
            <p:ph type="body" sz="quarter" idx="21" hasCustomPrompt="1"/>
          </p:nvPr>
        </p:nvSpPr>
        <p:spPr>
          <a:xfrm>
            <a:off x="2400300" y="4722018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6" name="텍스트 개체 틀 17"/>
          <p:cNvSpPr>
            <a:spLocks noGrp="1"/>
          </p:cNvSpPr>
          <p:nvPr>
            <p:ph type="body" sz="quarter" idx="22" hasCustomPrompt="1"/>
          </p:nvPr>
        </p:nvSpPr>
        <p:spPr>
          <a:xfrm>
            <a:off x="476250" y="5781675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7" name="텍스트 개체 틀 17"/>
          <p:cNvSpPr>
            <a:spLocks noGrp="1"/>
          </p:cNvSpPr>
          <p:nvPr>
            <p:ph type="body" sz="quarter" idx="23" hasCustomPrompt="1"/>
          </p:nvPr>
        </p:nvSpPr>
        <p:spPr>
          <a:xfrm>
            <a:off x="2400300" y="5781675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7225432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계구성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4" hasCustomPrompt="1"/>
          </p:nvPr>
        </p:nvSpPr>
        <p:spPr>
          <a:xfrm>
            <a:off x="476250" y="1543050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19" name="텍스트 개체 틀 17"/>
          <p:cNvSpPr>
            <a:spLocks noGrp="1"/>
          </p:cNvSpPr>
          <p:nvPr>
            <p:ph type="body" sz="quarter" idx="15" hasCustomPrompt="1"/>
          </p:nvPr>
        </p:nvSpPr>
        <p:spPr>
          <a:xfrm>
            <a:off x="2400300" y="1543050"/>
            <a:ext cx="6019800" cy="10953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2" name="텍스트 개체 틀 17"/>
          <p:cNvSpPr>
            <a:spLocks noGrp="1"/>
          </p:cNvSpPr>
          <p:nvPr>
            <p:ph type="body" sz="quarter" idx="18" hasCustomPrompt="1"/>
          </p:nvPr>
        </p:nvSpPr>
        <p:spPr>
          <a:xfrm>
            <a:off x="476250" y="2843212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3" name="텍스트 개체 틀 17"/>
          <p:cNvSpPr>
            <a:spLocks noGrp="1"/>
          </p:cNvSpPr>
          <p:nvPr>
            <p:ph type="body" sz="quarter" idx="19" hasCustomPrompt="1"/>
          </p:nvPr>
        </p:nvSpPr>
        <p:spPr>
          <a:xfrm>
            <a:off x="2400300" y="2843211"/>
            <a:ext cx="6019800" cy="156686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marR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26" name="텍스트 개체 틀 17"/>
          <p:cNvSpPr>
            <a:spLocks noGrp="1"/>
          </p:cNvSpPr>
          <p:nvPr>
            <p:ph type="body" sz="quarter" idx="22" hasCustomPrompt="1"/>
          </p:nvPr>
        </p:nvSpPr>
        <p:spPr>
          <a:xfrm>
            <a:off x="476250" y="4610100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7" name="텍스트 개체 틀 17"/>
          <p:cNvSpPr>
            <a:spLocks noGrp="1"/>
          </p:cNvSpPr>
          <p:nvPr>
            <p:ph type="body" sz="quarter" idx="23" hasCustomPrompt="1"/>
          </p:nvPr>
        </p:nvSpPr>
        <p:spPr>
          <a:xfrm>
            <a:off x="2400300" y="4610099"/>
            <a:ext cx="6019800" cy="18764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marR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10358258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+그림+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3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79" name="텍스트 개체 틀 78"/>
          <p:cNvSpPr>
            <a:spLocks noGrp="1"/>
          </p:cNvSpPr>
          <p:nvPr>
            <p:ph type="body" sz="quarter" idx="14" hasCustomPrompt="1"/>
          </p:nvPr>
        </p:nvSpPr>
        <p:spPr>
          <a:xfrm>
            <a:off x="585173" y="1638300"/>
            <a:ext cx="2276475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400" rtl="0" eaLnBrk="1" latinLnBrk="1" hangingPunct="1">
              <a:lnSpc>
                <a:spcPct val="80000"/>
              </a:lnSpc>
            </a:pPr>
            <a:r>
              <a:rPr lang="ko-KR" altLang="en-US" dirty="0" smtClean="0"/>
              <a:t>내용 입력</a:t>
            </a:r>
            <a:endParaRPr lang="en-US" altLang="ko-KR" dirty="0" smtClean="0"/>
          </a:p>
        </p:txBody>
      </p:sp>
      <p:sp>
        <p:nvSpPr>
          <p:cNvPr id="84" name="텍스트 개체 틀 78"/>
          <p:cNvSpPr>
            <a:spLocks noGrp="1"/>
          </p:cNvSpPr>
          <p:nvPr>
            <p:ph type="body" sz="quarter" idx="15" hasCustomPrompt="1"/>
          </p:nvPr>
        </p:nvSpPr>
        <p:spPr>
          <a:xfrm>
            <a:off x="6034702" y="1638300"/>
            <a:ext cx="2276475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300" b="1" kern="120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400" rtl="0" eaLnBrk="1" latinLnBrk="1" hangingPunct="1">
              <a:lnSpc>
                <a:spcPct val="80000"/>
              </a:lnSpc>
            </a:pPr>
            <a:r>
              <a:rPr lang="ko-KR" altLang="en-US" dirty="0" smtClean="0"/>
              <a:t>내용 입력</a:t>
            </a:r>
            <a:endParaRPr lang="en-US" altLang="ko-KR" dirty="0" smtClean="0"/>
          </a:p>
        </p:txBody>
      </p:sp>
      <p:sp>
        <p:nvSpPr>
          <p:cNvPr id="88" name="텍스트 개체 틀 78"/>
          <p:cNvSpPr>
            <a:spLocks noGrp="1"/>
          </p:cNvSpPr>
          <p:nvPr>
            <p:ph type="body" sz="quarter" idx="16" hasCustomPrompt="1"/>
          </p:nvPr>
        </p:nvSpPr>
        <p:spPr>
          <a:xfrm>
            <a:off x="3309938" y="1638300"/>
            <a:ext cx="2276475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300" b="1" kern="120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400" rtl="0" eaLnBrk="1" latinLnBrk="1" hangingPunct="1">
              <a:lnSpc>
                <a:spcPct val="80000"/>
              </a:lnSpc>
            </a:pPr>
            <a:r>
              <a:rPr lang="ko-KR" altLang="en-US" dirty="0" smtClean="0"/>
              <a:t>내용 입력</a:t>
            </a:r>
            <a:endParaRPr lang="en-US" altLang="ko-KR" dirty="0" smtClean="0"/>
          </a:p>
        </p:txBody>
      </p:sp>
      <p:sp>
        <p:nvSpPr>
          <p:cNvPr id="89" name="텍스트 개체 틀 51"/>
          <p:cNvSpPr>
            <a:spLocks noGrp="1"/>
          </p:cNvSpPr>
          <p:nvPr>
            <p:ph type="body" sz="quarter" idx="17" hasCustomPrompt="1"/>
          </p:nvPr>
        </p:nvSpPr>
        <p:spPr>
          <a:xfrm>
            <a:off x="521004" y="4581525"/>
            <a:ext cx="2447925" cy="17907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-180975" algn="l" defTabSz="914400" rtl="0" eaLnBrk="1" latinLnBrk="1" hangingPunct="1">
              <a:buSzPct val="50000"/>
              <a:buFontTx/>
              <a:buBlip>
                <a:blip r:embed="rId2"/>
              </a:buBlip>
              <a:tabLst/>
              <a:defRPr lang="ko-KR" altLang="en-US" sz="2400" kern="1200" spc="-7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   주세요</a:t>
            </a: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94" name="텍스트 개체 틀 51"/>
          <p:cNvSpPr>
            <a:spLocks noGrp="1"/>
          </p:cNvSpPr>
          <p:nvPr>
            <p:ph type="body" sz="quarter" idx="18" hasCustomPrompt="1"/>
          </p:nvPr>
        </p:nvSpPr>
        <p:spPr>
          <a:xfrm>
            <a:off x="3216579" y="4581525"/>
            <a:ext cx="2447925" cy="17907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-180975" algn="l" defTabSz="914400" rtl="0" eaLnBrk="1" latinLnBrk="1" hangingPunct="1">
              <a:buSzPct val="50000"/>
              <a:buFontTx/>
              <a:buBlip>
                <a:blip r:embed="rId2"/>
              </a:buBlip>
              <a:tabLst/>
              <a:defRPr lang="ko-KR" altLang="en-US" sz="2400" kern="1200" spc="-7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266700" lvl="0" indent="-180975" algn="l" defTabSz="914400" rtl="0" eaLnBrk="1" latinLnBrk="1" hangingPunct="1">
              <a:spcBef>
                <a:spcPct val="20000"/>
              </a:spcBef>
              <a:buSzPct val="50000"/>
              <a:tabLst/>
            </a:pPr>
            <a:r>
              <a:rPr lang="ko-KR" altLang="en-US" dirty="0" smtClean="0"/>
              <a:t>내용을 입력해   주세요</a:t>
            </a: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95" name="텍스트 개체 틀 51"/>
          <p:cNvSpPr>
            <a:spLocks noGrp="1"/>
          </p:cNvSpPr>
          <p:nvPr>
            <p:ph type="body" sz="quarter" idx="19" hasCustomPrompt="1"/>
          </p:nvPr>
        </p:nvSpPr>
        <p:spPr>
          <a:xfrm>
            <a:off x="5919788" y="4581525"/>
            <a:ext cx="2447925" cy="17907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-180975" algn="l" defTabSz="914400" rtl="0" eaLnBrk="1" latinLnBrk="1" hangingPunct="1">
              <a:buSzPct val="50000"/>
              <a:buFontTx/>
              <a:buBlip>
                <a:blip r:embed="rId2"/>
              </a:buBlip>
              <a:tabLst/>
              <a:defRPr lang="ko-KR" altLang="en-US" sz="2400" kern="1200" spc="-7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266700" lvl="0" indent="-180975" algn="l" defTabSz="914400" rtl="0" eaLnBrk="1" latinLnBrk="1" hangingPunct="1">
              <a:spcBef>
                <a:spcPct val="20000"/>
              </a:spcBef>
              <a:buSzPct val="50000"/>
              <a:buFontTx/>
              <a:buBlip>
                <a:blip r:embed="rId2"/>
              </a:buBlip>
              <a:tabLst/>
            </a:pPr>
            <a:r>
              <a:rPr lang="ko-KR" altLang="en-US" dirty="0" smtClean="0"/>
              <a:t>내용을 입력해   주세요</a:t>
            </a: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12387004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0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cxnSp>
        <p:nvCxnSpPr>
          <p:cNvPr id="9" name="직선 연결선 8"/>
          <p:cNvCxnSpPr/>
          <p:nvPr userDrawn="1"/>
        </p:nvCxnSpPr>
        <p:spPr>
          <a:xfrm>
            <a:off x="833438" y="3743325"/>
            <a:ext cx="7477125" cy="0"/>
          </a:xfrm>
          <a:prstGeom prst="line">
            <a:avLst/>
          </a:prstGeom>
          <a:ln w="12700">
            <a:solidFill>
              <a:srgbClr val="6F980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텍스트 개체 틀 14"/>
          <p:cNvSpPr>
            <a:spLocks noGrp="1"/>
          </p:cNvSpPr>
          <p:nvPr>
            <p:ph type="body" sz="quarter" idx="11" hasCustomPrompt="1"/>
          </p:nvPr>
        </p:nvSpPr>
        <p:spPr>
          <a:xfrm>
            <a:off x="976544" y="1598188"/>
            <a:ext cx="7599285" cy="212155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l" defTabSz="914400" rtl="0" eaLnBrk="1" latinLnBrk="1" hangingPunct="1">
              <a:buNone/>
              <a:defRPr lang="ko-KR" alt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2" hasCustomPrompt="1"/>
          </p:nvPr>
        </p:nvSpPr>
        <p:spPr>
          <a:xfrm>
            <a:off x="976544" y="3773488"/>
            <a:ext cx="7581900" cy="22542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marR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답을 입력해주세요</a:t>
            </a:r>
            <a:endParaRPr lang="ko-KR" alt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548628" y="1358483"/>
            <a:ext cx="51817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ko-KR" sz="4000" b="1" kern="1200" spc="-150" noProof="0" dirty="0" smtClean="0">
                <a:solidFill>
                  <a:srgbClr val="6F980A"/>
                </a:solidFill>
                <a:latin typeface="+mn-lt"/>
                <a:ea typeface="+mn-ea"/>
                <a:cs typeface="+mn-cs"/>
              </a:rPr>
              <a:t>1.</a:t>
            </a:r>
            <a:endParaRPr lang="ko-KR" altLang="en-US" sz="4000" b="1" kern="1200" spc="-150" dirty="0" smtClean="0">
              <a:solidFill>
                <a:srgbClr val="6F980A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3409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>
        <p:tmplLst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답이 'O'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4705350" cy="551090"/>
          </a:xfrm>
          <a:prstGeom prst="rect">
            <a:avLst/>
          </a:prstGeom>
          <a:noFill/>
        </p:spPr>
        <p:txBody>
          <a:bodyPr wrap="square" lIns="216000" tIns="1800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Font typeface="+mj-lt"/>
              <a:buAutoNum type="romanUcPeriod"/>
              <a:defRPr lang="ko-KR" altLang="en-US" sz="2400" kern="12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err="1" smtClean="0"/>
              <a:t>단원명</a:t>
            </a:r>
            <a:endParaRPr lang="en-US" altLang="ko-KR" dirty="0" smtClean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1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r" defTabSz="914400" rtl="0" eaLnBrk="1" latinLnBrk="1" hangingPunct="1">
              <a:buFont typeface="+mj-lt"/>
              <a:buAutoNum type="arabicPeriod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92392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pic>
        <p:nvPicPr>
          <p:cNvPr id="9" name="그림 8" descr="017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57400" y="3962400"/>
            <a:ext cx="1762125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321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답이 'X'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4705350" cy="551090"/>
          </a:xfrm>
          <a:prstGeom prst="rect">
            <a:avLst/>
          </a:prstGeom>
          <a:noFill/>
        </p:spPr>
        <p:txBody>
          <a:bodyPr wrap="square" lIns="216000" tIns="1800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Font typeface="+mj-lt"/>
              <a:buAutoNum type="romanUcPeriod"/>
              <a:defRPr lang="ko-KR" altLang="en-US" sz="2400" kern="12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err="1" smtClean="0"/>
              <a:t>단원명</a:t>
            </a:r>
            <a:endParaRPr lang="en-US" altLang="ko-KR" dirty="0" smtClean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1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r" defTabSz="914400" rtl="0" eaLnBrk="1" latinLnBrk="1" hangingPunct="1">
              <a:buFont typeface="+mj-lt"/>
              <a:buAutoNum type="arabicPeriod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92392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pic>
        <p:nvPicPr>
          <p:cNvPr id="8" name="그림 7" descr="018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0" y="4010025"/>
            <a:ext cx="2781300" cy="218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133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칸문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4705350" cy="551090"/>
          </a:xfrm>
          <a:prstGeom prst="rect">
            <a:avLst/>
          </a:prstGeom>
          <a:noFill/>
        </p:spPr>
        <p:txBody>
          <a:bodyPr wrap="square" lIns="216000" tIns="1800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Font typeface="+mj-lt"/>
              <a:buAutoNum type="romanUcPeriod"/>
              <a:defRPr lang="ko-KR" altLang="en-US" sz="2400" kern="12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err="1" smtClean="0"/>
              <a:t>단원명</a:t>
            </a:r>
            <a:endParaRPr lang="en-US" altLang="ko-KR" dirty="0" smtClean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1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r" defTabSz="914400" rtl="0" eaLnBrk="1" latinLnBrk="1" hangingPunct="1">
              <a:buFont typeface="+mj-lt"/>
              <a:buAutoNum type="arabicPeriod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200977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77423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-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39746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숙어+예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텍스트 개체 틀 17"/>
          <p:cNvSpPr>
            <a:spLocks noGrp="1"/>
          </p:cNvSpPr>
          <p:nvPr>
            <p:ph type="body" sz="quarter" idx="16" hasCustomPrompt="1"/>
          </p:nvPr>
        </p:nvSpPr>
        <p:spPr>
          <a:xfrm>
            <a:off x="762000" y="1283075"/>
            <a:ext cx="7369175" cy="76200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4400" b="1" spc="-150" baseline="0">
                <a:solidFill>
                  <a:srgbClr val="6F980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0" name="텍스트 개체 틀 19"/>
          <p:cNvSpPr>
            <a:spLocks noGrp="1"/>
          </p:cNvSpPr>
          <p:nvPr>
            <p:ph type="body" sz="quarter" idx="17" hasCustomPrompt="1"/>
          </p:nvPr>
        </p:nvSpPr>
        <p:spPr>
          <a:xfrm>
            <a:off x="466725" y="226751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3" name="TextBox 22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0" name="텍스트 개체 틀 19"/>
          <p:cNvSpPr>
            <a:spLocks noGrp="1"/>
          </p:cNvSpPr>
          <p:nvPr>
            <p:ph type="body" sz="quarter" idx="21" hasCustomPrompt="1"/>
          </p:nvPr>
        </p:nvSpPr>
        <p:spPr>
          <a:xfrm>
            <a:off x="466725" y="286814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1" name="텍스트 개체 틀 19"/>
          <p:cNvSpPr>
            <a:spLocks noGrp="1"/>
          </p:cNvSpPr>
          <p:nvPr>
            <p:ph type="body" sz="quarter" idx="22" hasCustomPrompt="1"/>
          </p:nvPr>
        </p:nvSpPr>
        <p:spPr>
          <a:xfrm>
            <a:off x="466725" y="392598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19"/>
          <p:cNvSpPr>
            <a:spLocks noGrp="1"/>
          </p:cNvSpPr>
          <p:nvPr>
            <p:ph type="body" sz="quarter" idx="23" hasCustomPrompt="1"/>
          </p:nvPr>
        </p:nvSpPr>
        <p:spPr>
          <a:xfrm>
            <a:off x="466725" y="452661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lang="ko-KR" altLang="en-US" sz="3200" kern="1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538163" lvl="0" indent="-358775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121124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229286"/>
            <a:ext cx="2178050" cy="671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538163" indent="-358775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26" name="텍스트 개체 틀 25"/>
          <p:cNvSpPr>
            <a:spLocks noGrp="1"/>
          </p:cNvSpPr>
          <p:nvPr>
            <p:ph type="body" sz="quarter" idx="14" hasCustomPrompt="1"/>
          </p:nvPr>
        </p:nvSpPr>
        <p:spPr>
          <a:xfrm>
            <a:off x="605675" y="2061135"/>
            <a:ext cx="7560000" cy="861359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4000" b="1" spc="-150">
                <a:solidFill>
                  <a:srgbClr val="FF66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28" name="그림 개체 틀 27"/>
          <p:cNvSpPr>
            <a:spLocks noGrp="1"/>
          </p:cNvSpPr>
          <p:nvPr>
            <p:ph type="pic" sz="quarter" idx="15"/>
          </p:nvPr>
        </p:nvSpPr>
        <p:spPr>
          <a:xfrm>
            <a:off x="607587" y="3083858"/>
            <a:ext cx="7558088" cy="2842279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indent="-342900" algn="just" defTabSz="914400" rtl="0" eaLnBrk="1" latinLnBrk="1" hangingPunct="1">
              <a:spcBef>
                <a:spcPct val="20000"/>
              </a:spcBef>
              <a:buFont typeface="Arial" pitchFamily="34" charset="0"/>
              <a:buNone/>
              <a:tabLst>
                <a:tab pos="0" algn="l"/>
                <a:tab pos="542925" algn="l"/>
              </a:tabLst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9255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어-예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229286"/>
            <a:ext cx="2178050" cy="671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538163" indent="-358775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33" name="텍스트 개체 틀 15"/>
          <p:cNvSpPr>
            <a:spLocks noGrp="1"/>
          </p:cNvSpPr>
          <p:nvPr>
            <p:ph type="body" sz="quarter" idx="16" hasCustomPrompt="1"/>
          </p:nvPr>
        </p:nvSpPr>
        <p:spPr>
          <a:xfrm>
            <a:off x="3666570" y="1326775"/>
            <a:ext cx="3550210" cy="582707"/>
          </a:xfrm>
          <a:prstGeom prst="rect">
            <a:avLst/>
          </a:prstGeom>
          <a:effectLst/>
        </p:spPr>
        <p:txBody>
          <a:bodyPr bIns="0" anchor="ctr"/>
          <a:lstStyle>
            <a:lvl1pPr marL="0" indent="0" algn="r">
              <a:buNone/>
              <a:defRPr sz="2800" b="1" spc="-150" baseline="0">
                <a:solidFill>
                  <a:srgbClr val="FF6600"/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4" name="텍스트 개체 틀 15"/>
          <p:cNvSpPr>
            <a:spLocks noGrp="1"/>
          </p:cNvSpPr>
          <p:nvPr>
            <p:ph type="body" sz="quarter" idx="17" hasCustomPrompt="1"/>
          </p:nvPr>
        </p:nvSpPr>
        <p:spPr>
          <a:xfrm>
            <a:off x="7225552" y="1443318"/>
            <a:ext cx="977153" cy="466164"/>
          </a:xfrm>
          <a:prstGeom prst="rect">
            <a:avLst/>
          </a:prstGeom>
          <a:effectLst/>
        </p:spPr>
        <p:txBody>
          <a:bodyPr lIns="0" tIns="0" rIns="0" bIns="0" anchor="ctr"/>
          <a:lstStyle>
            <a:lvl1pPr marL="0" indent="0" algn="l">
              <a:buNone/>
              <a:defRPr sz="2300" b="1" spc="-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37" name="텍스트 개체 틀 25"/>
          <p:cNvSpPr>
            <a:spLocks noGrp="1"/>
          </p:cNvSpPr>
          <p:nvPr>
            <p:ph type="body" sz="quarter" idx="14" hasCustomPrompt="1"/>
          </p:nvPr>
        </p:nvSpPr>
        <p:spPr>
          <a:xfrm>
            <a:off x="605675" y="2061135"/>
            <a:ext cx="7560000" cy="861359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lang="en-US" altLang="ko-KR" sz="4000" b="1" kern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342900" lvl="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38" name="텍스트 개체 틀 25"/>
          <p:cNvSpPr>
            <a:spLocks noGrp="1"/>
          </p:cNvSpPr>
          <p:nvPr>
            <p:ph type="body" sz="quarter" idx="18" hasCustomPrompt="1"/>
          </p:nvPr>
        </p:nvSpPr>
        <p:spPr>
          <a:xfrm>
            <a:off x="605675" y="3083112"/>
            <a:ext cx="7560000" cy="861359"/>
          </a:xfrm>
          <a:prstGeom prst="rect">
            <a:avLst/>
          </a:prstGeom>
        </p:spPr>
        <p:txBody>
          <a:bodyPr/>
          <a:lstStyle>
            <a:lvl1pPr algn="ctr">
              <a:buNone/>
              <a:defRPr sz="3600" b="0" spc="-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21267379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어-영영풀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229286"/>
            <a:ext cx="2178050" cy="671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538163" indent="-358775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33" name="텍스트 개체 틀 15"/>
          <p:cNvSpPr>
            <a:spLocks noGrp="1"/>
          </p:cNvSpPr>
          <p:nvPr>
            <p:ph type="body" sz="quarter" idx="16" hasCustomPrompt="1"/>
          </p:nvPr>
        </p:nvSpPr>
        <p:spPr>
          <a:xfrm>
            <a:off x="3666570" y="1326775"/>
            <a:ext cx="3550210" cy="582707"/>
          </a:xfrm>
          <a:prstGeom prst="rect">
            <a:avLst/>
          </a:prstGeom>
          <a:effectLst/>
        </p:spPr>
        <p:txBody>
          <a:bodyPr bIns="0" anchor="ctr"/>
          <a:lstStyle>
            <a:lvl1pPr marL="0" indent="0" algn="r">
              <a:buNone/>
              <a:defRPr lang="ko-KR" altLang="en-US" sz="2800" b="1" kern="1200" spc="-150" baseline="0" dirty="0" smtClean="0">
                <a:solidFill>
                  <a:srgbClr val="FF660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</a:p>
        </p:txBody>
      </p:sp>
      <p:sp>
        <p:nvSpPr>
          <p:cNvPr id="34" name="텍스트 개체 틀 15"/>
          <p:cNvSpPr>
            <a:spLocks noGrp="1"/>
          </p:cNvSpPr>
          <p:nvPr>
            <p:ph type="body" sz="quarter" idx="17" hasCustomPrompt="1"/>
          </p:nvPr>
        </p:nvSpPr>
        <p:spPr>
          <a:xfrm>
            <a:off x="7225552" y="1443318"/>
            <a:ext cx="977153" cy="466164"/>
          </a:xfrm>
          <a:prstGeom prst="rect">
            <a:avLst/>
          </a:prstGeom>
          <a:effectLst/>
        </p:spPr>
        <p:txBody>
          <a:bodyPr lIns="0" tIns="0" rIns="0" bIns="0" anchor="ctr"/>
          <a:lstStyle>
            <a:lvl1pPr marL="0" indent="0" algn="l">
              <a:buNone/>
              <a:defRPr lang="ko-KR" altLang="en-US" sz="2300" b="1" kern="1200" spc="-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7" name="텍스트 개체 틀 25"/>
          <p:cNvSpPr>
            <a:spLocks noGrp="1"/>
          </p:cNvSpPr>
          <p:nvPr>
            <p:ph type="body" sz="quarter" idx="14" hasCustomPrompt="1"/>
          </p:nvPr>
        </p:nvSpPr>
        <p:spPr>
          <a:xfrm>
            <a:off x="605675" y="2061135"/>
            <a:ext cx="7560000" cy="387350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lang="en-US" altLang="ko-KR" sz="4000" b="0" kern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342900" lvl="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mtClean="0"/>
              <a:t>내용을 입력해주세요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4338293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5" name="표 개체 틀 13"/>
          <p:cNvSpPr>
            <a:spLocks noGrp="1"/>
          </p:cNvSpPr>
          <p:nvPr>
            <p:ph type="tbl" sz="quarter" idx="14"/>
          </p:nvPr>
        </p:nvSpPr>
        <p:spPr>
          <a:xfrm>
            <a:off x="447675" y="1238250"/>
            <a:ext cx="7972425" cy="51339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42756069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독해정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738703" y="1678994"/>
            <a:ext cx="7666595" cy="2321268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sp>
        <p:nvSpPr>
          <p:cNvPr id="20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525245" y="4420232"/>
            <a:ext cx="2588991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269875" algn="l" defTabSz="914400" rtl="0" eaLnBrk="1" latinLnBrk="1" hangingPunct="1">
              <a:buFont typeface="+mj-lt"/>
              <a:buNone/>
              <a:defRPr lang="ko-KR" altLang="en-US" sz="2500" b="1" kern="1200" spc="-70" baseline="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 입력</a:t>
            </a:r>
            <a:endParaRPr lang="ko-KR" altLang="en-US" dirty="0"/>
          </a:p>
        </p:txBody>
      </p:sp>
      <p:sp>
        <p:nvSpPr>
          <p:cNvPr id="27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8" name="텍스트 개체 틀 47"/>
          <p:cNvSpPr>
            <a:spLocks noGrp="1"/>
          </p:cNvSpPr>
          <p:nvPr>
            <p:ph type="body" sz="quarter" idx="16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9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30" name="TextBox 29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0" name="텍스트 개체 틀 51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011847"/>
            <a:ext cx="7467600" cy="127321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269875" algn="l" defTabSz="914400" rtl="0" eaLnBrk="1" latinLnBrk="1" hangingPunct="1">
              <a:buFont typeface="+mj-lt"/>
              <a:buNone/>
              <a:defRPr lang="ko-KR" altLang="en-US" sz="2500" b="0" kern="1200" spc="-7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361950" marR="0" lvl="0" indent="-269875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ko-KR" altLang="en-US" sz="2500" b="0" i="0" u="none" strike="noStrike" kern="1200" cap="none" spc="-7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내용 입력</a:t>
            </a:r>
            <a:endParaRPr kumimoji="0" lang="ko-KR" altLang="en-US" sz="2500" b="0" i="0" u="none" strike="noStrike" kern="1200" cap="none" spc="-7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50376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화문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9" name="텍스트 개체 틀 47"/>
          <p:cNvSpPr>
            <a:spLocks noGrp="1"/>
          </p:cNvSpPr>
          <p:nvPr>
            <p:ph type="body" sz="quarter" idx="16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0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24" name="그림 개체 틀 23"/>
          <p:cNvSpPr>
            <a:spLocks noGrp="1"/>
          </p:cNvSpPr>
          <p:nvPr>
            <p:ph type="pic" sz="quarter" idx="17"/>
          </p:nvPr>
        </p:nvSpPr>
        <p:spPr>
          <a:xfrm>
            <a:off x="762000" y="1828800"/>
            <a:ext cx="900000" cy="900000"/>
          </a:xfrm>
          <a:prstGeom prst="roundRect">
            <a:avLst>
              <a:gd name="adj" fmla="val 10455"/>
            </a:avLst>
          </a:prstGeom>
        </p:spPr>
        <p:txBody>
          <a:bodyPr/>
          <a:lstStyle>
            <a:lvl1pPr>
              <a:buFontTx/>
              <a:buNone/>
              <a:defRPr sz="900"/>
            </a:lvl1pPr>
          </a:lstStyle>
          <a:p>
            <a:endParaRPr lang="ko-KR" altLang="en-US"/>
          </a:p>
        </p:txBody>
      </p:sp>
      <p:sp>
        <p:nvSpPr>
          <p:cNvPr id="27" name="텍스트 개체 틀 26"/>
          <p:cNvSpPr>
            <a:spLocks noGrp="1"/>
          </p:cNvSpPr>
          <p:nvPr>
            <p:ph type="body" sz="quarter" idx="18" hasCustomPrompt="1"/>
          </p:nvPr>
        </p:nvSpPr>
        <p:spPr>
          <a:xfrm>
            <a:off x="1766047" y="1828800"/>
            <a:ext cx="6406404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  <p:sp>
        <p:nvSpPr>
          <p:cNvPr id="28" name="텍스트 개체 틀 26"/>
          <p:cNvSpPr>
            <a:spLocks noGrp="1"/>
          </p:cNvSpPr>
          <p:nvPr>
            <p:ph type="body" sz="quarter" idx="19" hasCustomPrompt="1"/>
          </p:nvPr>
        </p:nvSpPr>
        <p:spPr>
          <a:xfrm>
            <a:off x="1775013" y="2801073"/>
            <a:ext cx="6397438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  <p:sp>
        <p:nvSpPr>
          <p:cNvPr id="17" name="그림 개체 틀 23"/>
          <p:cNvSpPr>
            <a:spLocks noGrp="1"/>
          </p:cNvSpPr>
          <p:nvPr>
            <p:ph type="pic" sz="quarter" idx="20"/>
          </p:nvPr>
        </p:nvSpPr>
        <p:spPr>
          <a:xfrm>
            <a:off x="762000" y="4333152"/>
            <a:ext cx="900000" cy="900000"/>
          </a:xfrm>
          <a:prstGeom prst="roundRect">
            <a:avLst>
              <a:gd name="adj" fmla="val 10455"/>
            </a:avLst>
          </a:prstGeom>
        </p:spPr>
        <p:txBody>
          <a:bodyPr/>
          <a:lstStyle>
            <a:lvl1pPr>
              <a:buFontTx/>
              <a:buNone/>
              <a:defRPr sz="900"/>
            </a:lvl1pPr>
          </a:lstStyle>
          <a:p>
            <a:endParaRPr lang="ko-KR" altLang="en-US"/>
          </a:p>
        </p:txBody>
      </p:sp>
      <p:sp>
        <p:nvSpPr>
          <p:cNvPr id="18" name="텍스트 개체 틀 26"/>
          <p:cNvSpPr>
            <a:spLocks noGrp="1"/>
          </p:cNvSpPr>
          <p:nvPr>
            <p:ph type="body" sz="quarter" idx="21" hasCustomPrompt="1"/>
          </p:nvPr>
        </p:nvSpPr>
        <p:spPr>
          <a:xfrm>
            <a:off x="1766047" y="4333152"/>
            <a:ext cx="6406404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  <p:sp>
        <p:nvSpPr>
          <p:cNvPr id="19" name="텍스트 개체 틀 26"/>
          <p:cNvSpPr>
            <a:spLocks noGrp="1"/>
          </p:cNvSpPr>
          <p:nvPr>
            <p:ph type="body" sz="quarter" idx="22" hasCustomPrompt="1"/>
          </p:nvPr>
        </p:nvSpPr>
        <p:spPr>
          <a:xfrm>
            <a:off x="1775013" y="5305425"/>
            <a:ext cx="6397438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</p:spTree>
    <p:extLst>
      <p:ext uri="{BB962C8B-B14F-4D97-AF65-F5344CB8AC3E}">
        <p14:creationId xmlns:p14="http://schemas.microsoft.com/office/powerpoint/2010/main" val="1093852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045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 hasCustomPrompt="1"/>
          </p:nvPr>
        </p:nvSpPr>
        <p:spPr>
          <a:xfrm>
            <a:off x="685800" y="2378906"/>
            <a:ext cx="777240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-414338" algn="ctr" defTabSz="914400" rtl="0" eaLnBrk="1" latinLnBrk="1" hangingPunct="1">
              <a:buFont typeface="+mj-lt"/>
              <a:buNone/>
              <a:defRPr lang="ko-KR" altLang="en-US" sz="6000" kern="1200" spc="-450" dirty="0" smtClean="0">
                <a:solidFill>
                  <a:schemeClr val="bg1"/>
                </a:solidFill>
                <a:effectLst>
                  <a:innerShdw blurRad="50800">
                    <a:prstClr val="black"/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r>
              <a:rPr lang="ko-KR" altLang="en-US" dirty="0" smtClean="0"/>
              <a:t>제목</a:t>
            </a:r>
            <a:endParaRPr lang="ko-KR" altLang="en-US" dirty="0"/>
          </a:p>
        </p:txBody>
      </p:sp>
      <p:pic>
        <p:nvPicPr>
          <p:cNvPr id="7" name="그림 6" descr="034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581" y="5003731"/>
            <a:ext cx="1508724" cy="1604103"/>
          </a:xfrm>
          <a:prstGeom prst="rect">
            <a:avLst/>
          </a:prstGeom>
        </p:spPr>
      </p:pic>
      <p:pic>
        <p:nvPicPr>
          <p:cNvPr id="8" name="그림 7" descr="032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5501" y="4490253"/>
            <a:ext cx="3038474" cy="2367747"/>
          </a:xfrm>
          <a:prstGeom prst="rect">
            <a:avLst/>
          </a:prstGeom>
        </p:spPr>
      </p:pic>
      <p:sp>
        <p:nvSpPr>
          <p:cNvPr id="10" name="텍스트 개체 틀 9"/>
          <p:cNvSpPr>
            <a:spLocks noGrp="1"/>
          </p:cNvSpPr>
          <p:nvPr>
            <p:ph type="body" sz="quarter" idx="10" hasCustomPrompt="1"/>
          </p:nvPr>
        </p:nvSpPr>
        <p:spPr>
          <a:xfrm>
            <a:off x="1371600" y="1412776"/>
            <a:ext cx="6400800" cy="5544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ctr">
              <a:buFont typeface="+mj-lt"/>
              <a:buAutoNum type="arabicParenR"/>
              <a:tabLst>
                <a:tab pos="361950" algn="l"/>
                <a:tab pos="2597150" algn="l"/>
              </a:tabLst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71550" indent="-514350">
              <a:buFont typeface="+mj-lt"/>
              <a:buAutoNum type="arabicParenR"/>
              <a:defRPr/>
            </a:lvl2pPr>
            <a:lvl3pPr marL="1371600" indent="-457200">
              <a:buFont typeface="+mj-lt"/>
              <a:buAutoNum type="arabicParenR"/>
              <a:defRPr/>
            </a:lvl3pPr>
            <a:lvl4pPr marL="1828800" indent="-457200">
              <a:buFont typeface="+mj-lt"/>
              <a:buAutoNum type="arabicParenR"/>
              <a:defRPr/>
            </a:lvl4pPr>
            <a:lvl5pPr marL="2286000" indent="-457200">
              <a:buFont typeface="+mj-lt"/>
              <a:buAutoNum type="arabicParenR"/>
              <a:defRPr/>
            </a:lvl5pPr>
          </a:lstStyle>
          <a:p>
            <a:pPr lvl="0"/>
            <a:r>
              <a:rPr lang="ko-KR" altLang="en-US" dirty="0" smtClean="0"/>
              <a:t>소단원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42115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빈칸문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200977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sp>
        <p:nvSpPr>
          <p:cNvPr id="6" name="텍스트 개체 틀 15"/>
          <p:cNvSpPr>
            <a:spLocks noGrp="1"/>
          </p:cNvSpPr>
          <p:nvPr>
            <p:ph type="body" sz="quarter" idx="10"/>
          </p:nvPr>
        </p:nvSpPr>
        <p:spPr>
          <a:xfrm>
            <a:off x="0" y="0"/>
            <a:ext cx="4705350" cy="551090"/>
          </a:xfrm>
          <a:prstGeom prst="rect">
            <a:avLst/>
          </a:prstGeom>
          <a:solidFill>
            <a:srgbClr val="825C18"/>
          </a:solidFill>
        </p:spPr>
        <p:txBody>
          <a:bodyPr/>
          <a:lstStyle/>
          <a:p>
            <a:pPr marL="354013" indent="-354013">
              <a:buNone/>
            </a:pP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텍스트 개체 틀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8288" indent="-268288" algn="r" defTabSz="914400" rtl="0" eaLnBrk="1" latinLnBrk="1" hangingPunct="1">
              <a:buFont typeface="+mj-lt"/>
              <a:buAutoNum type="arabicParenR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9" name="텍스트 개체 틀 15"/>
          <p:cNvSpPr>
            <a:spLocks noGrp="1"/>
          </p:cNvSpPr>
          <p:nvPr>
            <p:ph type="body" sz="quarter" idx="14"/>
          </p:nvPr>
        </p:nvSpPr>
        <p:spPr>
          <a:xfrm>
            <a:off x="7678271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0" name="텍스트 개체 틀 15"/>
          <p:cNvSpPr>
            <a:spLocks noGrp="1"/>
          </p:cNvSpPr>
          <p:nvPr>
            <p:ph type="body" sz="quarter" idx="15"/>
          </p:nvPr>
        </p:nvSpPr>
        <p:spPr>
          <a:xfrm>
            <a:off x="6822145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5" name="텍스트 개체 틀 15"/>
          <p:cNvSpPr>
            <a:spLocks noGrp="1"/>
          </p:cNvSpPr>
          <p:nvPr>
            <p:ph type="body" sz="quarter" idx="16"/>
          </p:nvPr>
        </p:nvSpPr>
        <p:spPr>
          <a:xfrm>
            <a:off x="5961538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7" name="텍스트 개체 틀 15"/>
          <p:cNvSpPr>
            <a:spLocks noGrp="1"/>
          </p:cNvSpPr>
          <p:nvPr>
            <p:ph type="body" sz="quarter" idx="17"/>
          </p:nvPr>
        </p:nvSpPr>
        <p:spPr>
          <a:xfrm>
            <a:off x="5105412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8" name="텍스트 개체 틀 15"/>
          <p:cNvSpPr>
            <a:spLocks noGrp="1"/>
          </p:cNvSpPr>
          <p:nvPr>
            <p:ph type="body" sz="quarter" idx="18"/>
          </p:nvPr>
        </p:nvSpPr>
        <p:spPr>
          <a:xfrm>
            <a:off x="4267216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pic>
        <p:nvPicPr>
          <p:cNvPr id="21" name="Picture 4" descr="E:\새 폴더\이미지 파일\퀘스천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0611" y="830037"/>
            <a:ext cx="6495239" cy="146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04121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빈칸문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200977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sp>
        <p:nvSpPr>
          <p:cNvPr id="6" name="텍스트 개체 틀 15"/>
          <p:cNvSpPr>
            <a:spLocks noGrp="1"/>
          </p:cNvSpPr>
          <p:nvPr>
            <p:ph type="body" sz="quarter" idx="10"/>
          </p:nvPr>
        </p:nvSpPr>
        <p:spPr>
          <a:xfrm>
            <a:off x="0" y="0"/>
            <a:ext cx="4705350" cy="551090"/>
          </a:xfrm>
          <a:prstGeom prst="rect">
            <a:avLst/>
          </a:prstGeom>
          <a:solidFill>
            <a:srgbClr val="825C18"/>
          </a:solidFill>
        </p:spPr>
        <p:txBody>
          <a:bodyPr/>
          <a:lstStyle/>
          <a:p>
            <a:pPr marL="354013" indent="-354013">
              <a:buNone/>
            </a:pP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텍스트 개체 틀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8288" indent="-268288" algn="r" defTabSz="914400" rtl="0" eaLnBrk="1" latinLnBrk="1" hangingPunct="1">
              <a:buFont typeface="+mj-lt"/>
              <a:buAutoNum type="arabicParenR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9" name="텍스트 개체 틀 15"/>
          <p:cNvSpPr>
            <a:spLocks noGrp="1"/>
          </p:cNvSpPr>
          <p:nvPr>
            <p:ph type="body" sz="quarter" idx="14"/>
          </p:nvPr>
        </p:nvSpPr>
        <p:spPr>
          <a:xfrm>
            <a:off x="7678271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0" name="텍스트 개체 틀 15"/>
          <p:cNvSpPr>
            <a:spLocks noGrp="1"/>
          </p:cNvSpPr>
          <p:nvPr>
            <p:ph type="body" sz="quarter" idx="15"/>
          </p:nvPr>
        </p:nvSpPr>
        <p:spPr>
          <a:xfrm>
            <a:off x="6822145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5" name="텍스트 개체 틀 15"/>
          <p:cNvSpPr>
            <a:spLocks noGrp="1"/>
          </p:cNvSpPr>
          <p:nvPr>
            <p:ph type="body" sz="quarter" idx="16"/>
          </p:nvPr>
        </p:nvSpPr>
        <p:spPr>
          <a:xfrm>
            <a:off x="5961538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7" name="텍스트 개체 틀 15"/>
          <p:cNvSpPr>
            <a:spLocks noGrp="1"/>
          </p:cNvSpPr>
          <p:nvPr>
            <p:ph type="body" sz="quarter" idx="17"/>
          </p:nvPr>
        </p:nvSpPr>
        <p:spPr>
          <a:xfrm>
            <a:off x="5105412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8" name="텍스트 개체 틀 15"/>
          <p:cNvSpPr>
            <a:spLocks noGrp="1"/>
          </p:cNvSpPr>
          <p:nvPr>
            <p:ph type="body" sz="quarter" idx="18"/>
          </p:nvPr>
        </p:nvSpPr>
        <p:spPr>
          <a:xfrm>
            <a:off x="4267216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pic>
        <p:nvPicPr>
          <p:cNvPr id="21" name="Picture 4" descr="E:\새 폴더\이미지 파일\퀘스천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0611" y="830037"/>
            <a:ext cx="6495239" cy="146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57248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022.png"/>
          <p:cNvPicPr>
            <a:picLocks noChangeAspect="1"/>
          </p:cNvPicPr>
          <p:nvPr userDrawn="1"/>
        </p:nvPicPr>
        <p:blipFill>
          <a:blip r:embed="rId35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58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  <p:sldLayoutId id="2147483710" r:id="rId19"/>
    <p:sldLayoutId id="2147483711" r:id="rId20"/>
    <p:sldLayoutId id="2147483712" r:id="rId21"/>
    <p:sldLayoutId id="2147483713" r:id="rId22"/>
    <p:sldLayoutId id="2147483714" r:id="rId23"/>
    <p:sldLayoutId id="2147483715" r:id="rId24"/>
    <p:sldLayoutId id="2147483716" r:id="rId25"/>
    <p:sldLayoutId id="2147483717" r:id="rId26"/>
    <p:sldLayoutId id="2147483718" r:id="rId27"/>
    <p:sldLayoutId id="2147483719" r:id="rId28"/>
    <p:sldLayoutId id="2147483720" r:id="rId29"/>
    <p:sldLayoutId id="2147483721" r:id="rId30"/>
    <p:sldLayoutId id="2147483722" r:id="rId31"/>
    <p:sldLayoutId id="2147483728" r:id="rId32"/>
    <p:sldLayoutId id="2147483729" r:id="rId3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역사 </a:t>
            </a:r>
            <a:r>
              <a:rPr lang="en-US" altLang="ko-KR" dirty="0" smtClean="0"/>
              <a:t>/ </a:t>
            </a:r>
            <a:r>
              <a:rPr lang="ko-KR" altLang="en-US" dirty="0" smtClean="0"/>
              <a:t>주진오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529209" y="1916832"/>
            <a:ext cx="5328939" cy="369332"/>
          </a:xfrm>
        </p:spPr>
        <p:txBody>
          <a:bodyPr/>
          <a:lstStyle/>
          <a:p>
            <a:r>
              <a:rPr lang="ko-KR" altLang="en-US" dirty="0"/>
              <a:t>문명의 형성과 고조선의 성립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>
          <a:xfrm>
            <a:off x="0" y="2526565"/>
            <a:ext cx="9144000" cy="830997"/>
          </a:xfrm>
        </p:spPr>
        <p:txBody>
          <a:bodyPr/>
          <a:lstStyle/>
          <a:p>
            <a:r>
              <a:rPr lang="ko-KR" altLang="en-US" dirty="0"/>
              <a:t>인류의 기원과  선사 문화</a:t>
            </a:r>
          </a:p>
        </p:txBody>
      </p:sp>
    </p:spTree>
    <p:extLst>
      <p:ext uri="{BB962C8B-B14F-4D97-AF65-F5344CB8AC3E}">
        <p14:creationId xmlns:p14="http://schemas.microsoft.com/office/powerpoint/2010/main" val="2383923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xfrm>
            <a:off x="4741894" y="2132856"/>
            <a:ext cx="4032448" cy="1231106"/>
          </a:xfrm>
        </p:spPr>
        <p:txBody>
          <a:bodyPr/>
          <a:lstStyle/>
          <a:p>
            <a:r>
              <a:rPr lang="ko-KR" altLang="en-US" dirty="0"/>
              <a:t>인류의 기원과 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선사 </a:t>
            </a:r>
            <a:r>
              <a:rPr lang="ko-KR" altLang="en-US" dirty="0"/>
              <a:t>문화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5"/>
          </p:nvPr>
        </p:nvSpPr>
        <p:spPr>
          <a:xfrm>
            <a:off x="4752974" y="4338638"/>
            <a:ext cx="4391025" cy="489600"/>
          </a:xfrm>
        </p:spPr>
        <p:txBody>
          <a:bodyPr/>
          <a:lstStyle/>
          <a:p>
            <a:pPr marL="447675" indent="-447675">
              <a:buFont typeface="+mj-lt"/>
              <a:buAutoNum type="arabicParenR"/>
            </a:pPr>
            <a:r>
              <a: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인류의 발생과 구석기 시대</a:t>
            </a:r>
          </a:p>
          <a:p>
            <a:pPr marL="447675" indent="-447675">
              <a:buFont typeface="+mj-lt"/>
              <a:buAutoNum type="arabicParenR"/>
            </a:pP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신석기 시대의 생활</a:t>
            </a:r>
          </a:p>
        </p:txBody>
      </p:sp>
    </p:spTree>
    <p:extLst>
      <p:ext uri="{BB962C8B-B14F-4D97-AF65-F5344CB8AC3E}">
        <p14:creationId xmlns:p14="http://schemas.microsoft.com/office/powerpoint/2010/main" val="1840371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3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학 </a:t>
            </a:r>
            <a:r>
              <a:rPr lang="ko-KR" altLang="en-US" dirty="0" err="1" smtClean="0"/>
              <a:t>습</a:t>
            </a:r>
            <a:r>
              <a:rPr lang="ko-KR" altLang="en-US" dirty="0" smtClean="0"/>
              <a:t> 목 표</a:t>
            </a:r>
            <a:endParaRPr lang="ko-KR" altLang="en-US" dirty="0"/>
          </a:p>
        </p:txBody>
      </p:sp>
      <p:sp>
        <p:nvSpPr>
          <p:cNvPr id="31" name="내용 개체 틀 2"/>
          <p:cNvSpPr txBox="1">
            <a:spLocks/>
          </p:cNvSpPr>
          <p:nvPr/>
        </p:nvSpPr>
        <p:spPr bwMode="auto">
          <a:xfrm>
            <a:off x="1763688" y="3645024"/>
            <a:ext cx="640871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47688" indent="-411163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9pPr>
          </a:lstStyle>
          <a:p>
            <a:pPr marL="539750" indent="-360363" algn="just" eaLnBrk="1" hangingPunct="1">
              <a:spcBef>
                <a:spcPct val="20000"/>
              </a:spcBef>
              <a:buClr>
                <a:srgbClr val="000000"/>
              </a:buClr>
              <a:buSzPct val="65000"/>
              <a:buFont typeface="Wingdings 2" pitchFamily="18" charset="2"/>
              <a:buChar char=""/>
            </a:pPr>
            <a:r>
              <a:rPr kumimoji="0" lang="ko-KR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신석기 시대 도구의 변화에 대해 알 수 있다</a:t>
            </a:r>
            <a:r>
              <a:rPr kumimoji="0" lang="en-US" altLang="ko-K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.</a:t>
            </a:r>
            <a:endParaRPr kumimoji="0"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32" name="내용 개체 틀 2"/>
          <p:cNvSpPr txBox="1">
            <a:spLocks/>
          </p:cNvSpPr>
          <p:nvPr/>
        </p:nvSpPr>
        <p:spPr bwMode="auto">
          <a:xfrm>
            <a:off x="1763688" y="4725144"/>
            <a:ext cx="640871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47688" indent="-411163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9pPr>
          </a:lstStyle>
          <a:p>
            <a:pPr marL="539750" indent="-360363" algn="just" eaLnBrk="1" hangingPunct="1">
              <a:spcBef>
                <a:spcPct val="20000"/>
              </a:spcBef>
              <a:buClr>
                <a:srgbClr val="000000"/>
              </a:buClr>
              <a:buSzPct val="65000"/>
              <a:buFont typeface="Wingdings 2" pitchFamily="18" charset="2"/>
              <a:buChar char=""/>
            </a:pPr>
            <a:r>
              <a:rPr kumimoji="0" lang="ko-KR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농경과 목축이 인간 생활에 미친 영향을 말할 수 있다</a:t>
            </a:r>
            <a:r>
              <a:rPr kumimoji="0" lang="en-US" altLang="ko-K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.</a:t>
            </a:r>
            <a:endParaRPr kumimoji="0"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408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mph" presetSubtype="0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9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6" presetClass="emph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9286"/>
                                  </p:iterate>
                                  <p:childTnLst>
                                    <p:set>
                                      <p:cBhvr override="childStyle">
                                        <p:cTn id="13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6" presetClass="emph" presetSubtype="0" fill="hold" grpId="1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 override="childStyle">
                                        <p:cTn id="17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6" presetClass="emph" presetSubtype="0" fill="hold" grpId="2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8214"/>
                                  </p:iterate>
                                  <p:childTnLst>
                                    <p:set>
                                      <p:cBhvr override="childStyle">
                                        <p:cTn id="21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196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mph" presetSubtype="0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9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6" presetClass="emph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9286"/>
                                  </p:iterate>
                                  <p:childTnLst>
                                    <p:set>
                                      <p:cBhvr override="childStyle">
                                        <p:cTn id="33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6" presetClass="emph" presetSubtype="0" fill="hold" grpId="1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 override="childStyle">
                                        <p:cTn id="37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6" presetClass="emph" presetSubtype="0" fill="hold" grpId="2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8214"/>
                                  </p:iterate>
                                  <p:childTnLst>
                                    <p:set>
                                      <p:cBhvr override="childStyle">
                                        <p:cTn id="41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/>
      <p:bldP spid="31" grpId="1" build="p"/>
      <p:bldP spid="31" grpId="2" build="p"/>
      <p:bldP spid="32" grpId="0" build="p"/>
      <p:bldP spid="32" grpId="1" build="p"/>
      <p:bldP spid="32" grpId="2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2"/>
            </a:pPr>
            <a:r>
              <a:rPr lang="ko-KR" altLang="en-US" dirty="0" smtClean="0"/>
              <a:t> 신석기 </a:t>
            </a:r>
            <a:r>
              <a:rPr lang="ko-KR" altLang="en-US" dirty="0"/>
              <a:t>시대의 생활</a:t>
            </a: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p.19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2"/>
            </a:pPr>
            <a:r>
              <a:rPr lang="ko-KR" altLang="en-US" dirty="0" smtClean="0"/>
              <a:t> 신석기 </a:t>
            </a:r>
            <a:r>
              <a:rPr lang="ko-KR" altLang="en-US" dirty="0"/>
              <a:t>시대의 생활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신석기 시대의 시작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450850" indent="-450850"/>
            <a:r>
              <a:rPr lang="ko-KR" altLang="en-US" sz="2400" b="1" dirty="0" smtClean="0"/>
              <a:t>시작</a:t>
            </a:r>
            <a:r>
              <a:rPr lang="en-US" altLang="ko-KR" sz="2400" b="1" dirty="0" smtClean="0"/>
              <a:t>: </a:t>
            </a:r>
            <a:r>
              <a:rPr lang="ko-KR" altLang="en-US" sz="2400" b="1" dirty="0" smtClean="0"/>
              <a:t>약 </a:t>
            </a:r>
            <a:r>
              <a:rPr lang="en-US" altLang="ko-KR" sz="2400" b="1" dirty="0"/>
              <a:t>1</a:t>
            </a:r>
            <a:r>
              <a:rPr lang="ko-KR" altLang="en-US" sz="2400" b="1" dirty="0"/>
              <a:t>만 년 </a:t>
            </a:r>
            <a:r>
              <a:rPr lang="ko-KR" altLang="en-US" sz="2400" b="1" dirty="0" smtClean="0"/>
              <a:t>전</a:t>
            </a:r>
            <a:r>
              <a:rPr lang="en-US" altLang="ko-KR" sz="2400" b="1" dirty="0"/>
              <a:t/>
            </a:r>
            <a:br>
              <a:rPr lang="en-US" altLang="ko-KR" sz="2400" b="1" dirty="0"/>
            </a:br>
            <a:r>
              <a:rPr lang="ko-KR" altLang="en-US" sz="2400" b="1" dirty="0" smtClean="0"/>
              <a:t>‘</a:t>
            </a:r>
            <a:r>
              <a:rPr lang="ko-KR" altLang="en-US" sz="2400" b="1" dirty="0"/>
              <a:t>비옥한 초승달 지대</a:t>
            </a:r>
            <a:r>
              <a:rPr lang="ko-KR" altLang="en-US" sz="2400" b="1" dirty="0" smtClean="0"/>
              <a:t>’에서</a:t>
            </a:r>
            <a:r>
              <a:rPr lang="en-US" altLang="ko-KR" sz="2400" b="1" dirty="0" smtClean="0"/>
              <a:t> </a:t>
            </a:r>
            <a:r>
              <a:rPr lang="ko-KR" altLang="en-US" sz="2400" b="1" dirty="0" smtClean="0"/>
              <a:t>농경과 목축을 </a:t>
            </a:r>
            <a:r>
              <a:rPr lang="ko-KR" altLang="en-US" sz="2400" b="1" dirty="0"/>
              <a:t>시작</a:t>
            </a:r>
            <a:endParaRPr lang="en-US" altLang="ko-KR" sz="2400" b="1" dirty="0"/>
          </a:p>
          <a:p>
            <a:pPr marL="450850" indent="-450850"/>
            <a:r>
              <a:rPr lang="ko-KR" altLang="en-US" sz="2400" b="1" dirty="0" smtClean="0"/>
              <a:t>도구</a:t>
            </a:r>
            <a:r>
              <a:rPr lang="en-US" altLang="ko-KR" sz="2400" b="1" dirty="0" smtClean="0"/>
              <a:t>: </a:t>
            </a:r>
            <a:r>
              <a:rPr lang="ko-KR" altLang="en-US" sz="2400" b="1" dirty="0" err="1"/>
              <a:t>간석기</a:t>
            </a:r>
            <a:r>
              <a:rPr lang="en-US" altLang="ko-KR" sz="2400" b="1" dirty="0"/>
              <a:t>, </a:t>
            </a:r>
            <a:r>
              <a:rPr lang="ko-KR" altLang="en-US" sz="2400" b="1" dirty="0"/>
              <a:t>토기 사용</a:t>
            </a:r>
          </a:p>
          <a:p>
            <a:pPr marL="450850" indent="-450850"/>
            <a:endParaRPr lang="ko-KR" altLang="en-US" b="1" dirty="0"/>
          </a:p>
        </p:txBody>
      </p:sp>
      <p:pic>
        <p:nvPicPr>
          <p:cNvPr id="19" name="Picture 7" descr="C:\Users\Rasiel2\Pictures\제목 없음-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7686" y="4000504"/>
            <a:ext cx="4131618" cy="2569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9" descr="C:\Users\Rasiel2\Pictures\제목 없음-4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728" y="4173919"/>
            <a:ext cx="2280541" cy="2223091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4382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2"/>
            </a:pPr>
            <a:r>
              <a:rPr lang="ko-KR" altLang="en-US" dirty="0" smtClean="0"/>
              <a:t> 신석기 </a:t>
            </a:r>
            <a:r>
              <a:rPr lang="ko-KR" altLang="en-US" dirty="0"/>
              <a:t>시대의 생활</a:t>
            </a: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p.19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2"/>
            </a:pPr>
            <a:r>
              <a:rPr lang="ko-KR" altLang="en-US" dirty="0" smtClean="0"/>
              <a:t> 신석기 </a:t>
            </a:r>
            <a:r>
              <a:rPr lang="ko-KR" altLang="en-US" dirty="0"/>
              <a:t>시대의 생활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신석기 시대의 시작</a:t>
            </a:r>
          </a:p>
        </p:txBody>
      </p:sp>
      <p:sp>
        <p:nvSpPr>
          <p:cNvPr id="11" name="오른쪽 화살표 10"/>
          <p:cNvSpPr/>
          <p:nvPr/>
        </p:nvSpPr>
        <p:spPr>
          <a:xfrm>
            <a:off x="1108540" y="2143116"/>
            <a:ext cx="6212058" cy="3422048"/>
          </a:xfrm>
          <a:prstGeom prst="rightArrow">
            <a:avLst>
              <a:gd name="adj1" fmla="val 50000"/>
              <a:gd name="adj2" fmla="val 97165"/>
            </a:avLst>
          </a:prstGeom>
          <a:solidFill>
            <a:srgbClr val="68007F">
              <a:tint val="40000"/>
              <a:hueOff val="0"/>
              <a:satOff val="0"/>
              <a:lumOff val="0"/>
              <a:alphaOff val="0"/>
            </a:srgbClr>
          </a:solidFill>
          <a:ln>
            <a:noFill/>
          </a:ln>
          <a:effectLst/>
          <a:scene3d>
            <a:camera prst="perspectiveLeft" zoom="91000"/>
            <a:lightRig rig="threePt" dir="t">
              <a:rot lat="0" lon="0" rev="20640000"/>
            </a:lightRig>
          </a:scene3d>
          <a:sp3d z="-161800" extrusionH="600" contourW="3000">
            <a:bevelT w="48600" h="18600" prst="relaxedInset"/>
            <a:bevelB w="48600" h="8600" prst="relaxedInset"/>
          </a:sp3d>
        </p:spPr>
      </p:sp>
      <p:grpSp>
        <p:nvGrpSpPr>
          <p:cNvPr id="12" name="그룹 10"/>
          <p:cNvGrpSpPr>
            <a:grpSpLocks/>
          </p:cNvGrpSpPr>
          <p:nvPr/>
        </p:nvGrpSpPr>
        <p:grpSpPr bwMode="auto">
          <a:xfrm>
            <a:off x="539750" y="3267116"/>
            <a:ext cx="2306638" cy="925512"/>
            <a:chOff x="539552" y="3545303"/>
            <a:chExt cx="2307227" cy="925032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539552" y="3545303"/>
              <a:ext cx="2307227" cy="925032"/>
            </a:xfrm>
            <a:prstGeom prst="roundRect">
              <a:avLst/>
            </a:prstGeom>
            <a:solidFill>
              <a:srgbClr val="68007F">
                <a:hueOff val="0"/>
                <a:satOff val="0"/>
                <a:lumOff val="0"/>
                <a:alphaOff val="0"/>
              </a:srgbClr>
            </a:solidFill>
            <a:ln>
              <a:noFill/>
            </a:ln>
            <a:effectLst>
              <a:outerShdw blurRad="130000" dist="101600" dir="2700000" algn="tl" rotWithShape="0">
                <a:srgbClr val="000000">
                  <a:alpha val="35000"/>
                </a:srgbClr>
              </a:outerShdw>
            </a:effectLst>
            <a:scene3d>
              <a:camera prst="perspectiveLeft" zoom="91000"/>
              <a:lightRig rig="threePt" dir="t">
                <a:rot lat="0" lon="0" rev="20640000"/>
              </a:lightRig>
            </a:scene3d>
            <a:sp3d extrusionH="50600" prstMaterial="metal">
              <a:bevelT w="101600" h="80600" prst="relaxedInset"/>
              <a:bevelB w="80600" h="80600" prst="relaxedInset"/>
            </a:sp3d>
          </p:spPr>
        </p:sp>
        <p:sp>
          <p:nvSpPr>
            <p:cNvPr id="14" name="TextBox 13"/>
            <p:cNvSpPr txBox="1"/>
            <p:nvPr/>
          </p:nvSpPr>
          <p:spPr>
            <a:xfrm>
              <a:off x="687228" y="3780131"/>
              <a:ext cx="2159551" cy="42364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12446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맑은 고딕" pitchFamily="50" charset="-127"/>
                  <a:ea typeface="맑은 고딕" pitchFamily="50" charset="-127"/>
                </a:rPr>
                <a:t>식량의 생산</a:t>
              </a:r>
            </a:p>
          </p:txBody>
        </p:sp>
      </p:grpSp>
      <p:grpSp>
        <p:nvGrpSpPr>
          <p:cNvPr id="15" name="그룹 8"/>
          <p:cNvGrpSpPr>
            <a:grpSpLocks/>
          </p:cNvGrpSpPr>
          <p:nvPr/>
        </p:nvGrpSpPr>
        <p:grpSpPr bwMode="auto">
          <a:xfrm>
            <a:off x="2901950" y="3009941"/>
            <a:ext cx="2192338" cy="1393825"/>
            <a:chOff x="2901961" y="3287764"/>
            <a:chExt cx="2192491" cy="1394142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2901961" y="3287764"/>
              <a:ext cx="2192491" cy="1394142"/>
            </a:xfrm>
            <a:prstGeom prst="roundRect">
              <a:avLst/>
            </a:prstGeom>
            <a:solidFill>
              <a:srgbClr val="68007F">
                <a:hueOff val="-2250323"/>
                <a:satOff val="0"/>
                <a:lumOff val="8236"/>
                <a:alphaOff val="0"/>
              </a:srgbClr>
            </a:solidFill>
            <a:ln>
              <a:noFill/>
            </a:ln>
            <a:effectLst>
              <a:outerShdw blurRad="130000" dist="101600" dir="2700000" algn="tl" rotWithShape="0">
                <a:srgbClr val="000000">
                  <a:alpha val="35000"/>
                </a:srgbClr>
              </a:outerShdw>
            </a:effectLst>
            <a:scene3d>
              <a:camera prst="perspectiveLeft" zoom="91000"/>
              <a:lightRig rig="threePt" dir="t">
                <a:rot lat="0" lon="0" rev="20640000"/>
              </a:lightRig>
            </a:scene3d>
            <a:sp3d extrusionH="50600" prstMaterial="metal">
              <a:bevelT w="101600" h="80600" prst="relaxedInset"/>
              <a:bevelB w="80600" h="80600" prst="relaxedInset"/>
            </a:sp3d>
          </p:spPr>
        </p:sp>
        <p:sp>
          <p:nvSpPr>
            <p:cNvPr id="17" name="TextBox 16"/>
            <p:cNvSpPr txBox="1"/>
            <p:nvPr/>
          </p:nvSpPr>
          <p:spPr>
            <a:xfrm>
              <a:off x="2932126" y="3751419"/>
              <a:ext cx="2160738" cy="4811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12446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맑은 고딕" pitchFamily="50" charset="-127"/>
                  <a:ea typeface="맑은 고딕" pitchFamily="50" charset="-127"/>
                </a:rPr>
                <a:t>정착 생활</a:t>
              </a:r>
            </a:p>
          </p:txBody>
        </p:sp>
      </p:grpSp>
      <p:grpSp>
        <p:nvGrpSpPr>
          <p:cNvPr id="18" name="그룹 7"/>
          <p:cNvGrpSpPr>
            <a:grpSpLocks/>
          </p:cNvGrpSpPr>
          <p:nvPr/>
        </p:nvGrpSpPr>
        <p:grpSpPr bwMode="auto">
          <a:xfrm>
            <a:off x="4929188" y="2728953"/>
            <a:ext cx="3746500" cy="1930400"/>
            <a:chOff x="4928974" y="3006313"/>
            <a:chExt cx="3747481" cy="1930962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4928974" y="3006313"/>
              <a:ext cx="3747481" cy="1930962"/>
            </a:xfrm>
            <a:prstGeom prst="roundRect">
              <a:avLst/>
            </a:prstGeom>
            <a:solidFill>
              <a:srgbClr val="68007F">
                <a:hueOff val="-4500646"/>
                <a:satOff val="0"/>
                <a:lumOff val="16471"/>
                <a:alphaOff val="0"/>
              </a:srgbClr>
            </a:solidFill>
            <a:ln>
              <a:noFill/>
            </a:ln>
            <a:effectLst>
              <a:outerShdw blurRad="130000" dist="101600" dir="2700000" algn="tl" rotWithShape="0">
                <a:srgbClr val="000000">
                  <a:alpha val="35000"/>
                </a:srgbClr>
              </a:outerShdw>
            </a:effectLst>
            <a:scene3d>
              <a:camera prst="perspectiveLeft" zoom="91000"/>
              <a:lightRig rig="threePt" dir="t">
                <a:rot lat="0" lon="0" rev="20640000"/>
              </a:lightRig>
            </a:scene3d>
            <a:sp3d extrusionH="50600" prstMaterial="metal">
              <a:bevelT w="101600" h="80600" prst="relaxedInset"/>
              <a:bevelB w="80600" h="80600" prst="relaxedInset"/>
            </a:sp3d>
          </p:spPr>
        </p:sp>
        <p:sp>
          <p:nvSpPr>
            <p:cNvPr id="20" name="TextBox 19"/>
            <p:cNvSpPr txBox="1"/>
            <p:nvPr/>
          </p:nvSpPr>
          <p:spPr>
            <a:xfrm>
              <a:off x="5179865" y="3544633"/>
              <a:ext cx="3360030" cy="97977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12446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맑은 고딕" pitchFamily="50" charset="-127"/>
                  <a:ea typeface="맑은 고딕" pitchFamily="50" charset="-127"/>
                </a:rPr>
                <a:t>생활 모습이 </a:t>
              </a:r>
              <a:r>
                <a:rPr kumimoji="0" lang="en-US" altLang="ko-KR" sz="3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맑은 고딕" pitchFamily="50" charset="-127"/>
                  <a:ea typeface="맑은 고딕" pitchFamily="50" charset="-127"/>
                </a:rPr>
                <a:t/>
              </a:r>
              <a:br>
                <a:rPr kumimoji="0" lang="en-US" altLang="ko-KR" sz="3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맑은 고딕" pitchFamily="50" charset="-127"/>
                  <a:ea typeface="맑은 고딕" pitchFamily="50" charset="-127"/>
                </a:rPr>
              </a:br>
              <a:r>
                <a:rPr kumimoji="0" lang="ko-KR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맑은 고딕" pitchFamily="50" charset="-127"/>
                  <a:ea typeface="맑은 고딕" pitchFamily="50" charset="-127"/>
                </a:rPr>
                <a:t>크게 변화</a:t>
              </a:r>
            </a:p>
          </p:txBody>
        </p:sp>
      </p:grpSp>
      <p:grpSp>
        <p:nvGrpSpPr>
          <p:cNvPr id="21" name="그룹 16"/>
          <p:cNvGrpSpPr>
            <a:grpSpLocks/>
          </p:cNvGrpSpPr>
          <p:nvPr/>
        </p:nvGrpSpPr>
        <p:grpSpPr bwMode="auto">
          <a:xfrm>
            <a:off x="323527" y="4152941"/>
            <a:ext cx="7995342" cy="2310655"/>
            <a:chOff x="3657222" y="4107170"/>
            <a:chExt cx="5356562" cy="2817247"/>
          </a:xfrm>
        </p:grpSpPr>
        <p:grpSp>
          <p:nvGrpSpPr>
            <p:cNvPr id="22" name="그룹 27"/>
            <p:cNvGrpSpPr>
              <a:grpSpLocks/>
            </p:cNvGrpSpPr>
            <p:nvPr/>
          </p:nvGrpSpPr>
          <p:grpSpPr bwMode="auto">
            <a:xfrm>
              <a:off x="3657222" y="4107170"/>
              <a:ext cx="5356562" cy="2817247"/>
              <a:chOff x="4755169" y="3424663"/>
              <a:chExt cx="5959577" cy="3100681"/>
            </a:xfrm>
          </p:grpSpPr>
          <p:sp>
            <p:nvSpPr>
              <p:cNvPr id="24" name="폭발 1 1"/>
              <p:cNvSpPr/>
              <p:nvPr/>
            </p:nvSpPr>
            <p:spPr>
              <a:xfrm>
                <a:off x="4755169" y="3424663"/>
                <a:ext cx="5865903" cy="3100681"/>
              </a:xfrm>
              <a:custGeom>
                <a:avLst/>
                <a:gdLst>
                  <a:gd name="connsiteX0" fmla="*/ 10800 w 21600"/>
                  <a:gd name="connsiteY0" fmla="*/ 5800 h 21600"/>
                  <a:gd name="connsiteX1" fmla="*/ 14522 w 21600"/>
                  <a:gd name="connsiteY1" fmla="*/ 0 h 21600"/>
                  <a:gd name="connsiteX2" fmla="*/ 14155 w 21600"/>
                  <a:gd name="connsiteY2" fmla="*/ 5325 h 21600"/>
                  <a:gd name="connsiteX3" fmla="*/ 18380 w 21600"/>
                  <a:gd name="connsiteY3" fmla="*/ 4457 h 21600"/>
                  <a:gd name="connsiteX4" fmla="*/ 16702 w 21600"/>
                  <a:gd name="connsiteY4" fmla="*/ 7315 h 21600"/>
                  <a:gd name="connsiteX5" fmla="*/ 21097 w 21600"/>
                  <a:gd name="connsiteY5" fmla="*/ 8137 h 21600"/>
                  <a:gd name="connsiteX6" fmla="*/ 17607 w 21600"/>
                  <a:gd name="connsiteY6" fmla="*/ 10475 h 21600"/>
                  <a:gd name="connsiteX7" fmla="*/ 21600 w 21600"/>
                  <a:gd name="connsiteY7" fmla="*/ 13290 h 21600"/>
                  <a:gd name="connsiteX8" fmla="*/ 16837 w 21600"/>
                  <a:gd name="connsiteY8" fmla="*/ 12942 h 21600"/>
                  <a:gd name="connsiteX9" fmla="*/ 18145 w 21600"/>
                  <a:gd name="connsiteY9" fmla="*/ 18095 h 21600"/>
                  <a:gd name="connsiteX10" fmla="*/ 14020 w 21600"/>
                  <a:gd name="connsiteY10" fmla="*/ 14457 h 21600"/>
                  <a:gd name="connsiteX11" fmla="*/ 13247 w 21600"/>
                  <a:gd name="connsiteY11" fmla="*/ 19737 h 21600"/>
                  <a:gd name="connsiteX12" fmla="*/ 10532 w 21600"/>
                  <a:gd name="connsiteY12" fmla="*/ 14935 h 21600"/>
                  <a:gd name="connsiteX13" fmla="*/ 8485 w 21600"/>
                  <a:gd name="connsiteY13" fmla="*/ 21600 h 21600"/>
                  <a:gd name="connsiteX14" fmla="*/ 7715 w 21600"/>
                  <a:gd name="connsiteY14" fmla="*/ 15627 h 21600"/>
                  <a:gd name="connsiteX15" fmla="*/ 4762 w 21600"/>
                  <a:gd name="connsiteY15" fmla="*/ 17617 h 21600"/>
                  <a:gd name="connsiteX16" fmla="*/ 5667 w 21600"/>
                  <a:gd name="connsiteY16" fmla="*/ 13937 h 21600"/>
                  <a:gd name="connsiteX17" fmla="*/ 135 w 21600"/>
                  <a:gd name="connsiteY17" fmla="*/ 14587 h 21600"/>
                  <a:gd name="connsiteX18" fmla="*/ 3722 w 21600"/>
                  <a:gd name="connsiteY18" fmla="*/ 11775 h 21600"/>
                  <a:gd name="connsiteX19" fmla="*/ 0 w 21600"/>
                  <a:gd name="connsiteY19" fmla="*/ 8615 h 21600"/>
                  <a:gd name="connsiteX20" fmla="*/ 4627 w 21600"/>
                  <a:gd name="connsiteY20" fmla="*/ 7617 h 21600"/>
                  <a:gd name="connsiteX21" fmla="*/ 370 w 21600"/>
                  <a:gd name="connsiteY21" fmla="*/ 2295 h 21600"/>
                  <a:gd name="connsiteX22" fmla="*/ 7312 w 21600"/>
                  <a:gd name="connsiteY22" fmla="*/ 6320 h 21600"/>
                  <a:gd name="connsiteX23" fmla="*/ 8352 w 21600"/>
                  <a:gd name="connsiteY23" fmla="*/ 2295 h 21600"/>
                  <a:gd name="connsiteX24" fmla="*/ 10800 w 21600"/>
                  <a:gd name="connsiteY24" fmla="*/ 5800 h 21600"/>
                  <a:gd name="connsiteX0" fmla="*/ 10665 w 21465"/>
                  <a:gd name="connsiteY0" fmla="*/ 5800 h 21600"/>
                  <a:gd name="connsiteX1" fmla="*/ 14387 w 21465"/>
                  <a:gd name="connsiteY1" fmla="*/ 0 h 21600"/>
                  <a:gd name="connsiteX2" fmla="*/ 14020 w 21465"/>
                  <a:gd name="connsiteY2" fmla="*/ 5325 h 21600"/>
                  <a:gd name="connsiteX3" fmla="*/ 18245 w 21465"/>
                  <a:gd name="connsiteY3" fmla="*/ 4457 h 21600"/>
                  <a:gd name="connsiteX4" fmla="*/ 16567 w 21465"/>
                  <a:gd name="connsiteY4" fmla="*/ 7315 h 21600"/>
                  <a:gd name="connsiteX5" fmla="*/ 20962 w 21465"/>
                  <a:gd name="connsiteY5" fmla="*/ 8137 h 21600"/>
                  <a:gd name="connsiteX6" fmla="*/ 17472 w 21465"/>
                  <a:gd name="connsiteY6" fmla="*/ 10475 h 21600"/>
                  <a:gd name="connsiteX7" fmla="*/ 21465 w 21465"/>
                  <a:gd name="connsiteY7" fmla="*/ 13290 h 21600"/>
                  <a:gd name="connsiteX8" fmla="*/ 16702 w 21465"/>
                  <a:gd name="connsiteY8" fmla="*/ 12942 h 21600"/>
                  <a:gd name="connsiteX9" fmla="*/ 18010 w 21465"/>
                  <a:gd name="connsiteY9" fmla="*/ 18095 h 21600"/>
                  <a:gd name="connsiteX10" fmla="*/ 13885 w 21465"/>
                  <a:gd name="connsiteY10" fmla="*/ 14457 h 21600"/>
                  <a:gd name="connsiteX11" fmla="*/ 13112 w 21465"/>
                  <a:gd name="connsiteY11" fmla="*/ 19737 h 21600"/>
                  <a:gd name="connsiteX12" fmla="*/ 10397 w 21465"/>
                  <a:gd name="connsiteY12" fmla="*/ 14935 h 21600"/>
                  <a:gd name="connsiteX13" fmla="*/ 8350 w 21465"/>
                  <a:gd name="connsiteY13" fmla="*/ 21600 h 21600"/>
                  <a:gd name="connsiteX14" fmla="*/ 7580 w 21465"/>
                  <a:gd name="connsiteY14" fmla="*/ 15627 h 21600"/>
                  <a:gd name="connsiteX15" fmla="*/ 4627 w 21465"/>
                  <a:gd name="connsiteY15" fmla="*/ 17617 h 21600"/>
                  <a:gd name="connsiteX16" fmla="*/ 5532 w 21465"/>
                  <a:gd name="connsiteY16" fmla="*/ 13937 h 21600"/>
                  <a:gd name="connsiteX17" fmla="*/ 0 w 21465"/>
                  <a:gd name="connsiteY17" fmla="*/ 14587 h 21600"/>
                  <a:gd name="connsiteX18" fmla="*/ 3587 w 21465"/>
                  <a:gd name="connsiteY18" fmla="*/ 11775 h 21600"/>
                  <a:gd name="connsiteX19" fmla="*/ 356 w 21465"/>
                  <a:gd name="connsiteY19" fmla="*/ 7353 h 21600"/>
                  <a:gd name="connsiteX20" fmla="*/ 4492 w 21465"/>
                  <a:gd name="connsiteY20" fmla="*/ 7617 h 21600"/>
                  <a:gd name="connsiteX21" fmla="*/ 235 w 21465"/>
                  <a:gd name="connsiteY21" fmla="*/ 2295 h 21600"/>
                  <a:gd name="connsiteX22" fmla="*/ 7177 w 21465"/>
                  <a:gd name="connsiteY22" fmla="*/ 6320 h 21600"/>
                  <a:gd name="connsiteX23" fmla="*/ 8217 w 21465"/>
                  <a:gd name="connsiteY23" fmla="*/ 2295 h 21600"/>
                  <a:gd name="connsiteX24" fmla="*/ 10665 w 21465"/>
                  <a:gd name="connsiteY24" fmla="*/ 5800 h 21600"/>
                  <a:gd name="connsiteX0" fmla="*/ 10665 w 21465"/>
                  <a:gd name="connsiteY0" fmla="*/ 5800 h 21600"/>
                  <a:gd name="connsiteX1" fmla="*/ 14387 w 21465"/>
                  <a:gd name="connsiteY1" fmla="*/ 0 h 21600"/>
                  <a:gd name="connsiteX2" fmla="*/ 14020 w 21465"/>
                  <a:gd name="connsiteY2" fmla="*/ 5325 h 21600"/>
                  <a:gd name="connsiteX3" fmla="*/ 18245 w 21465"/>
                  <a:gd name="connsiteY3" fmla="*/ 4457 h 21600"/>
                  <a:gd name="connsiteX4" fmla="*/ 16567 w 21465"/>
                  <a:gd name="connsiteY4" fmla="*/ 7315 h 21600"/>
                  <a:gd name="connsiteX5" fmla="*/ 20962 w 21465"/>
                  <a:gd name="connsiteY5" fmla="*/ 8137 h 21600"/>
                  <a:gd name="connsiteX6" fmla="*/ 17472 w 21465"/>
                  <a:gd name="connsiteY6" fmla="*/ 10475 h 21600"/>
                  <a:gd name="connsiteX7" fmla="*/ 21465 w 21465"/>
                  <a:gd name="connsiteY7" fmla="*/ 13290 h 21600"/>
                  <a:gd name="connsiteX8" fmla="*/ 16702 w 21465"/>
                  <a:gd name="connsiteY8" fmla="*/ 12942 h 21600"/>
                  <a:gd name="connsiteX9" fmla="*/ 18010 w 21465"/>
                  <a:gd name="connsiteY9" fmla="*/ 18095 h 21600"/>
                  <a:gd name="connsiteX10" fmla="*/ 13885 w 21465"/>
                  <a:gd name="connsiteY10" fmla="*/ 14457 h 21600"/>
                  <a:gd name="connsiteX11" fmla="*/ 13112 w 21465"/>
                  <a:gd name="connsiteY11" fmla="*/ 19737 h 21600"/>
                  <a:gd name="connsiteX12" fmla="*/ 10397 w 21465"/>
                  <a:gd name="connsiteY12" fmla="*/ 14935 h 21600"/>
                  <a:gd name="connsiteX13" fmla="*/ 8350 w 21465"/>
                  <a:gd name="connsiteY13" fmla="*/ 21600 h 21600"/>
                  <a:gd name="connsiteX14" fmla="*/ 7580 w 21465"/>
                  <a:gd name="connsiteY14" fmla="*/ 15627 h 21600"/>
                  <a:gd name="connsiteX15" fmla="*/ 4627 w 21465"/>
                  <a:gd name="connsiteY15" fmla="*/ 17617 h 21600"/>
                  <a:gd name="connsiteX16" fmla="*/ 5532 w 21465"/>
                  <a:gd name="connsiteY16" fmla="*/ 13937 h 21600"/>
                  <a:gd name="connsiteX17" fmla="*/ 0 w 21465"/>
                  <a:gd name="connsiteY17" fmla="*/ 14587 h 21600"/>
                  <a:gd name="connsiteX18" fmla="*/ 3587 w 21465"/>
                  <a:gd name="connsiteY18" fmla="*/ 11775 h 21600"/>
                  <a:gd name="connsiteX19" fmla="*/ 356 w 21465"/>
                  <a:gd name="connsiteY19" fmla="*/ 7353 h 21600"/>
                  <a:gd name="connsiteX20" fmla="*/ 4492 w 21465"/>
                  <a:gd name="connsiteY20" fmla="*/ 7617 h 21600"/>
                  <a:gd name="connsiteX21" fmla="*/ 1639 w 21465"/>
                  <a:gd name="connsiteY21" fmla="*/ 3417 h 21600"/>
                  <a:gd name="connsiteX22" fmla="*/ 7177 w 21465"/>
                  <a:gd name="connsiteY22" fmla="*/ 6320 h 21600"/>
                  <a:gd name="connsiteX23" fmla="*/ 8217 w 21465"/>
                  <a:gd name="connsiteY23" fmla="*/ 2295 h 21600"/>
                  <a:gd name="connsiteX24" fmla="*/ 10665 w 21465"/>
                  <a:gd name="connsiteY24" fmla="*/ 5800 h 21600"/>
                  <a:gd name="connsiteX0" fmla="*/ 10665 w 21465"/>
                  <a:gd name="connsiteY0" fmla="*/ 5800 h 21600"/>
                  <a:gd name="connsiteX1" fmla="*/ 14387 w 21465"/>
                  <a:gd name="connsiteY1" fmla="*/ 0 h 21600"/>
                  <a:gd name="connsiteX2" fmla="*/ 14020 w 21465"/>
                  <a:gd name="connsiteY2" fmla="*/ 5325 h 21600"/>
                  <a:gd name="connsiteX3" fmla="*/ 18245 w 21465"/>
                  <a:gd name="connsiteY3" fmla="*/ 4457 h 21600"/>
                  <a:gd name="connsiteX4" fmla="*/ 16567 w 21465"/>
                  <a:gd name="connsiteY4" fmla="*/ 7315 h 21600"/>
                  <a:gd name="connsiteX5" fmla="*/ 20225 w 21465"/>
                  <a:gd name="connsiteY5" fmla="*/ 8009 h 21600"/>
                  <a:gd name="connsiteX6" fmla="*/ 17472 w 21465"/>
                  <a:gd name="connsiteY6" fmla="*/ 10475 h 21600"/>
                  <a:gd name="connsiteX7" fmla="*/ 21465 w 21465"/>
                  <a:gd name="connsiteY7" fmla="*/ 13290 h 21600"/>
                  <a:gd name="connsiteX8" fmla="*/ 16702 w 21465"/>
                  <a:gd name="connsiteY8" fmla="*/ 12942 h 21600"/>
                  <a:gd name="connsiteX9" fmla="*/ 18010 w 21465"/>
                  <a:gd name="connsiteY9" fmla="*/ 18095 h 21600"/>
                  <a:gd name="connsiteX10" fmla="*/ 13885 w 21465"/>
                  <a:gd name="connsiteY10" fmla="*/ 14457 h 21600"/>
                  <a:gd name="connsiteX11" fmla="*/ 13112 w 21465"/>
                  <a:gd name="connsiteY11" fmla="*/ 19737 h 21600"/>
                  <a:gd name="connsiteX12" fmla="*/ 10397 w 21465"/>
                  <a:gd name="connsiteY12" fmla="*/ 14935 h 21600"/>
                  <a:gd name="connsiteX13" fmla="*/ 8350 w 21465"/>
                  <a:gd name="connsiteY13" fmla="*/ 21600 h 21600"/>
                  <a:gd name="connsiteX14" fmla="*/ 7580 w 21465"/>
                  <a:gd name="connsiteY14" fmla="*/ 15627 h 21600"/>
                  <a:gd name="connsiteX15" fmla="*/ 4627 w 21465"/>
                  <a:gd name="connsiteY15" fmla="*/ 17617 h 21600"/>
                  <a:gd name="connsiteX16" fmla="*/ 5532 w 21465"/>
                  <a:gd name="connsiteY16" fmla="*/ 13937 h 21600"/>
                  <a:gd name="connsiteX17" fmla="*/ 0 w 21465"/>
                  <a:gd name="connsiteY17" fmla="*/ 14587 h 21600"/>
                  <a:gd name="connsiteX18" fmla="*/ 3587 w 21465"/>
                  <a:gd name="connsiteY18" fmla="*/ 11775 h 21600"/>
                  <a:gd name="connsiteX19" fmla="*/ 356 w 21465"/>
                  <a:gd name="connsiteY19" fmla="*/ 7353 h 21600"/>
                  <a:gd name="connsiteX20" fmla="*/ 4492 w 21465"/>
                  <a:gd name="connsiteY20" fmla="*/ 7617 h 21600"/>
                  <a:gd name="connsiteX21" fmla="*/ 1639 w 21465"/>
                  <a:gd name="connsiteY21" fmla="*/ 3417 h 21600"/>
                  <a:gd name="connsiteX22" fmla="*/ 7177 w 21465"/>
                  <a:gd name="connsiteY22" fmla="*/ 6320 h 21600"/>
                  <a:gd name="connsiteX23" fmla="*/ 8217 w 21465"/>
                  <a:gd name="connsiteY23" fmla="*/ 2295 h 21600"/>
                  <a:gd name="connsiteX24" fmla="*/ 10665 w 21465"/>
                  <a:gd name="connsiteY24" fmla="*/ 5800 h 21600"/>
                  <a:gd name="connsiteX0" fmla="*/ 10665 w 20225"/>
                  <a:gd name="connsiteY0" fmla="*/ 5800 h 21600"/>
                  <a:gd name="connsiteX1" fmla="*/ 14387 w 20225"/>
                  <a:gd name="connsiteY1" fmla="*/ 0 h 21600"/>
                  <a:gd name="connsiteX2" fmla="*/ 14020 w 20225"/>
                  <a:gd name="connsiteY2" fmla="*/ 5325 h 21600"/>
                  <a:gd name="connsiteX3" fmla="*/ 18245 w 20225"/>
                  <a:gd name="connsiteY3" fmla="*/ 4457 h 21600"/>
                  <a:gd name="connsiteX4" fmla="*/ 16567 w 20225"/>
                  <a:gd name="connsiteY4" fmla="*/ 7315 h 21600"/>
                  <a:gd name="connsiteX5" fmla="*/ 20225 w 20225"/>
                  <a:gd name="connsiteY5" fmla="*/ 8009 h 21600"/>
                  <a:gd name="connsiteX6" fmla="*/ 17472 w 20225"/>
                  <a:gd name="connsiteY6" fmla="*/ 10475 h 21600"/>
                  <a:gd name="connsiteX7" fmla="*/ 19361 w 20225"/>
                  <a:gd name="connsiteY7" fmla="*/ 13290 h 21600"/>
                  <a:gd name="connsiteX8" fmla="*/ 16702 w 20225"/>
                  <a:gd name="connsiteY8" fmla="*/ 12942 h 21600"/>
                  <a:gd name="connsiteX9" fmla="*/ 18010 w 20225"/>
                  <a:gd name="connsiteY9" fmla="*/ 18095 h 21600"/>
                  <a:gd name="connsiteX10" fmla="*/ 13885 w 20225"/>
                  <a:gd name="connsiteY10" fmla="*/ 14457 h 21600"/>
                  <a:gd name="connsiteX11" fmla="*/ 13112 w 20225"/>
                  <a:gd name="connsiteY11" fmla="*/ 19737 h 21600"/>
                  <a:gd name="connsiteX12" fmla="*/ 10397 w 20225"/>
                  <a:gd name="connsiteY12" fmla="*/ 14935 h 21600"/>
                  <a:gd name="connsiteX13" fmla="*/ 8350 w 20225"/>
                  <a:gd name="connsiteY13" fmla="*/ 21600 h 21600"/>
                  <a:gd name="connsiteX14" fmla="*/ 7580 w 20225"/>
                  <a:gd name="connsiteY14" fmla="*/ 15627 h 21600"/>
                  <a:gd name="connsiteX15" fmla="*/ 4627 w 20225"/>
                  <a:gd name="connsiteY15" fmla="*/ 17617 h 21600"/>
                  <a:gd name="connsiteX16" fmla="*/ 5532 w 20225"/>
                  <a:gd name="connsiteY16" fmla="*/ 13937 h 21600"/>
                  <a:gd name="connsiteX17" fmla="*/ 0 w 20225"/>
                  <a:gd name="connsiteY17" fmla="*/ 14587 h 21600"/>
                  <a:gd name="connsiteX18" fmla="*/ 3587 w 20225"/>
                  <a:gd name="connsiteY18" fmla="*/ 11775 h 21600"/>
                  <a:gd name="connsiteX19" fmla="*/ 356 w 20225"/>
                  <a:gd name="connsiteY19" fmla="*/ 7353 h 21600"/>
                  <a:gd name="connsiteX20" fmla="*/ 4492 w 20225"/>
                  <a:gd name="connsiteY20" fmla="*/ 7617 h 21600"/>
                  <a:gd name="connsiteX21" fmla="*/ 1639 w 20225"/>
                  <a:gd name="connsiteY21" fmla="*/ 3417 h 21600"/>
                  <a:gd name="connsiteX22" fmla="*/ 7177 w 20225"/>
                  <a:gd name="connsiteY22" fmla="*/ 6320 h 21600"/>
                  <a:gd name="connsiteX23" fmla="*/ 8217 w 20225"/>
                  <a:gd name="connsiteY23" fmla="*/ 2295 h 21600"/>
                  <a:gd name="connsiteX24" fmla="*/ 10665 w 20225"/>
                  <a:gd name="connsiteY24" fmla="*/ 5800 h 2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0225" h="21600">
                    <a:moveTo>
                      <a:pt x="10665" y="5800"/>
                    </a:moveTo>
                    <a:lnTo>
                      <a:pt x="14387" y="0"/>
                    </a:lnTo>
                    <a:cubicBezTo>
                      <a:pt x="14265" y="1775"/>
                      <a:pt x="14142" y="3550"/>
                      <a:pt x="14020" y="5325"/>
                    </a:cubicBezTo>
                    <a:lnTo>
                      <a:pt x="18245" y="4457"/>
                    </a:lnTo>
                    <a:lnTo>
                      <a:pt x="16567" y="7315"/>
                    </a:lnTo>
                    <a:lnTo>
                      <a:pt x="20225" y="8009"/>
                    </a:lnTo>
                    <a:lnTo>
                      <a:pt x="17472" y="10475"/>
                    </a:lnTo>
                    <a:lnTo>
                      <a:pt x="19361" y="13290"/>
                    </a:lnTo>
                    <a:lnTo>
                      <a:pt x="16702" y="12942"/>
                    </a:lnTo>
                    <a:lnTo>
                      <a:pt x="18010" y="18095"/>
                    </a:lnTo>
                    <a:lnTo>
                      <a:pt x="13885" y="14457"/>
                    </a:lnTo>
                    <a:lnTo>
                      <a:pt x="13112" y="19737"/>
                    </a:lnTo>
                    <a:lnTo>
                      <a:pt x="10397" y="14935"/>
                    </a:lnTo>
                    <a:lnTo>
                      <a:pt x="8350" y="21600"/>
                    </a:lnTo>
                    <a:cubicBezTo>
                      <a:pt x="8093" y="19609"/>
                      <a:pt x="7837" y="17618"/>
                      <a:pt x="7580" y="15627"/>
                    </a:cubicBezTo>
                    <a:lnTo>
                      <a:pt x="4627" y="17617"/>
                    </a:lnTo>
                    <a:lnTo>
                      <a:pt x="5532" y="13937"/>
                    </a:lnTo>
                    <a:lnTo>
                      <a:pt x="0" y="14587"/>
                    </a:lnTo>
                    <a:lnTo>
                      <a:pt x="3587" y="11775"/>
                    </a:lnTo>
                    <a:lnTo>
                      <a:pt x="356" y="7353"/>
                    </a:lnTo>
                    <a:lnTo>
                      <a:pt x="4492" y="7617"/>
                    </a:lnTo>
                    <a:lnTo>
                      <a:pt x="1639" y="3417"/>
                    </a:lnTo>
                    <a:lnTo>
                      <a:pt x="7177" y="6320"/>
                    </a:lnTo>
                    <a:lnTo>
                      <a:pt x="8217" y="2295"/>
                    </a:lnTo>
                    <a:lnTo>
                      <a:pt x="10665" y="5800"/>
                    </a:lnTo>
                    <a:close/>
                  </a:path>
                </a:pathLst>
              </a:custGeom>
              <a:solidFill>
                <a:srgbClr val="FFFF00"/>
              </a:solidFill>
              <a:ln w="25400" cap="flat" cmpd="sng" algn="ctr">
                <a:solidFill>
                  <a:srgbClr val="FFFF00"/>
                </a:solidFill>
                <a:prstDash val="solid"/>
              </a:ln>
              <a:effectLst>
                <a:glow rad="101600">
                  <a:srgbClr val="FFFF00">
                    <a:alpha val="40000"/>
                  </a:srgbClr>
                </a:glow>
              </a:effectLst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5400" b="1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HY바다M" pitchFamily="18" charset="-127"/>
                  <a:ea typeface="HY바다M" pitchFamily="18" charset="-127"/>
                  <a:cs typeface="+mn-cs"/>
                </a:endParaRPr>
              </a:p>
            </p:txBody>
          </p:sp>
          <p:sp>
            <p:nvSpPr>
              <p:cNvPr id="25" name="폭발 2 45"/>
              <p:cNvSpPr/>
              <p:nvPr/>
            </p:nvSpPr>
            <p:spPr>
              <a:xfrm>
                <a:off x="5137364" y="3738032"/>
                <a:ext cx="5577382" cy="2443935"/>
              </a:xfrm>
              <a:custGeom>
                <a:avLst/>
                <a:gdLst>
                  <a:gd name="connsiteX0" fmla="*/ 11462 w 21600"/>
                  <a:gd name="connsiteY0" fmla="*/ 4342 h 21600"/>
                  <a:gd name="connsiteX1" fmla="*/ 14790 w 21600"/>
                  <a:gd name="connsiteY1" fmla="*/ 0 h 21600"/>
                  <a:gd name="connsiteX2" fmla="*/ 14525 w 21600"/>
                  <a:gd name="connsiteY2" fmla="*/ 5777 h 21600"/>
                  <a:gd name="connsiteX3" fmla="*/ 18007 w 21600"/>
                  <a:gd name="connsiteY3" fmla="*/ 3172 h 21600"/>
                  <a:gd name="connsiteX4" fmla="*/ 16380 w 21600"/>
                  <a:gd name="connsiteY4" fmla="*/ 6532 h 21600"/>
                  <a:gd name="connsiteX5" fmla="*/ 21600 w 21600"/>
                  <a:gd name="connsiteY5" fmla="*/ 6645 h 21600"/>
                  <a:gd name="connsiteX6" fmla="*/ 16985 w 21600"/>
                  <a:gd name="connsiteY6" fmla="*/ 9402 h 21600"/>
                  <a:gd name="connsiteX7" fmla="*/ 18270 w 21600"/>
                  <a:gd name="connsiteY7" fmla="*/ 11290 h 21600"/>
                  <a:gd name="connsiteX8" fmla="*/ 16380 w 21600"/>
                  <a:gd name="connsiteY8" fmla="*/ 12310 h 21600"/>
                  <a:gd name="connsiteX9" fmla="*/ 18877 w 21600"/>
                  <a:gd name="connsiteY9" fmla="*/ 15632 h 21600"/>
                  <a:gd name="connsiteX10" fmla="*/ 14640 w 21600"/>
                  <a:gd name="connsiteY10" fmla="*/ 14350 h 21600"/>
                  <a:gd name="connsiteX11" fmla="*/ 14942 w 21600"/>
                  <a:gd name="connsiteY11" fmla="*/ 17370 h 21600"/>
                  <a:gd name="connsiteX12" fmla="*/ 12180 w 21600"/>
                  <a:gd name="connsiteY12" fmla="*/ 15935 h 21600"/>
                  <a:gd name="connsiteX13" fmla="*/ 11612 w 21600"/>
                  <a:gd name="connsiteY13" fmla="*/ 18842 h 21600"/>
                  <a:gd name="connsiteX14" fmla="*/ 9872 w 21600"/>
                  <a:gd name="connsiteY14" fmla="*/ 17370 h 21600"/>
                  <a:gd name="connsiteX15" fmla="*/ 8700 w 21600"/>
                  <a:gd name="connsiteY15" fmla="*/ 19712 h 21600"/>
                  <a:gd name="connsiteX16" fmla="*/ 7527 w 21600"/>
                  <a:gd name="connsiteY16" fmla="*/ 18125 h 21600"/>
                  <a:gd name="connsiteX17" fmla="*/ 4917 w 21600"/>
                  <a:gd name="connsiteY17" fmla="*/ 21600 h 21600"/>
                  <a:gd name="connsiteX18" fmla="*/ 4805 w 21600"/>
                  <a:gd name="connsiteY18" fmla="*/ 18240 h 21600"/>
                  <a:gd name="connsiteX19" fmla="*/ 1285 w 21600"/>
                  <a:gd name="connsiteY19" fmla="*/ 17825 h 21600"/>
                  <a:gd name="connsiteX20" fmla="*/ 3330 w 21600"/>
                  <a:gd name="connsiteY20" fmla="*/ 15370 h 21600"/>
                  <a:gd name="connsiteX21" fmla="*/ 0 w 21600"/>
                  <a:gd name="connsiteY21" fmla="*/ 12877 h 21600"/>
                  <a:gd name="connsiteX22" fmla="*/ 3935 w 21600"/>
                  <a:gd name="connsiteY22" fmla="*/ 11592 h 21600"/>
                  <a:gd name="connsiteX23" fmla="*/ 1172 w 21600"/>
                  <a:gd name="connsiteY23" fmla="*/ 8270 h 21600"/>
                  <a:gd name="connsiteX24" fmla="*/ 5372 w 21600"/>
                  <a:gd name="connsiteY24" fmla="*/ 7817 h 21600"/>
                  <a:gd name="connsiteX25" fmla="*/ 4502 w 21600"/>
                  <a:gd name="connsiteY25" fmla="*/ 3625 h 21600"/>
                  <a:gd name="connsiteX26" fmla="*/ 8550 w 21600"/>
                  <a:gd name="connsiteY26" fmla="*/ 6382 h 21600"/>
                  <a:gd name="connsiteX27" fmla="*/ 9722 w 21600"/>
                  <a:gd name="connsiteY27" fmla="*/ 1887 h 21600"/>
                  <a:gd name="connsiteX28" fmla="*/ 11462 w 21600"/>
                  <a:gd name="connsiteY28" fmla="*/ 4342 h 21600"/>
                  <a:gd name="connsiteX0" fmla="*/ 11462 w 20694"/>
                  <a:gd name="connsiteY0" fmla="*/ 4342 h 21600"/>
                  <a:gd name="connsiteX1" fmla="*/ 14790 w 20694"/>
                  <a:gd name="connsiteY1" fmla="*/ 0 h 21600"/>
                  <a:gd name="connsiteX2" fmla="*/ 14525 w 20694"/>
                  <a:gd name="connsiteY2" fmla="*/ 5777 h 21600"/>
                  <a:gd name="connsiteX3" fmla="*/ 18007 w 20694"/>
                  <a:gd name="connsiteY3" fmla="*/ 3172 h 21600"/>
                  <a:gd name="connsiteX4" fmla="*/ 16380 w 20694"/>
                  <a:gd name="connsiteY4" fmla="*/ 6532 h 21600"/>
                  <a:gd name="connsiteX5" fmla="*/ 20694 w 20694"/>
                  <a:gd name="connsiteY5" fmla="*/ 6645 h 21600"/>
                  <a:gd name="connsiteX6" fmla="*/ 16985 w 20694"/>
                  <a:gd name="connsiteY6" fmla="*/ 9402 h 21600"/>
                  <a:gd name="connsiteX7" fmla="*/ 18270 w 20694"/>
                  <a:gd name="connsiteY7" fmla="*/ 11290 h 21600"/>
                  <a:gd name="connsiteX8" fmla="*/ 16380 w 20694"/>
                  <a:gd name="connsiteY8" fmla="*/ 12310 h 21600"/>
                  <a:gd name="connsiteX9" fmla="*/ 18877 w 20694"/>
                  <a:gd name="connsiteY9" fmla="*/ 15632 h 21600"/>
                  <a:gd name="connsiteX10" fmla="*/ 14640 w 20694"/>
                  <a:gd name="connsiteY10" fmla="*/ 14350 h 21600"/>
                  <a:gd name="connsiteX11" fmla="*/ 14942 w 20694"/>
                  <a:gd name="connsiteY11" fmla="*/ 17370 h 21600"/>
                  <a:gd name="connsiteX12" fmla="*/ 12180 w 20694"/>
                  <a:gd name="connsiteY12" fmla="*/ 15935 h 21600"/>
                  <a:gd name="connsiteX13" fmla="*/ 11612 w 20694"/>
                  <a:gd name="connsiteY13" fmla="*/ 18842 h 21600"/>
                  <a:gd name="connsiteX14" fmla="*/ 9872 w 20694"/>
                  <a:gd name="connsiteY14" fmla="*/ 17370 h 21600"/>
                  <a:gd name="connsiteX15" fmla="*/ 8700 w 20694"/>
                  <a:gd name="connsiteY15" fmla="*/ 19712 h 21600"/>
                  <a:gd name="connsiteX16" fmla="*/ 7527 w 20694"/>
                  <a:gd name="connsiteY16" fmla="*/ 18125 h 21600"/>
                  <a:gd name="connsiteX17" fmla="*/ 4917 w 20694"/>
                  <a:gd name="connsiteY17" fmla="*/ 21600 h 21600"/>
                  <a:gd name="connsiteX18" fmla="*/ 4805 w 20694"/>
                  <a:gd name="connsiteY18" fmla="*/ 18240 h 21600"/>
                  <a:gd name="connsiteX19" fmla="*/ 1285 w 20694"/>
                  <a:gd name="connsiteY19" fmla="*/ 17825 h 21600"/>
                  <a:gd name="connsiteX20" fmla="*/ 3330 w 20694"/>
                  <a:gd name="connsiteY20" fmla="*/ 15370 h 21600"/>
                  <a:gd name="connsiteX21" fmla="*/ 0 w 20694"/>
                  <a:gd name="connsiteY21" fmla="*/ 12877 h 21600"/>
                  <a:gd name="connsiteX22" fmla="*/ 3935 w 20694"/>
                  <a:gd name="connsiteY22" fmla="*/ 11592 h 21600"/>
                  <a:gd name="connsiteX23" fmla="*/ 1172 w 20694"/>
                  <a:gd name="connsiteY23" fmla="*/ 8270 h 21600"/>
                  <a:gd name="connsiteX24" fmla="*/ 5372 w 20694"/>
                  <a:gd name="connsiteY24" fmla="*/ 7817 h 21600"/>
                  <a:gd name="connsiteX25" fmla="*/ 4502 w 20694"/>
                  <a:gd name="connsiteY25" fmla="*/ 3625 h 21600"/>
                  <a:gd name="connsiteX26" fmla="*/ 8550 w 20694"/>
                  <a:gd name="connsiteY26" fmla="*/ 6382 h 21600"/>
                  <a:gd name="connsiteX27" fmla="*/ 9722 w 20694"/>
                  <a:gd name="connsiteY27" fmla="*/ 1887 h 21600"/>
                  <a:gd name="connsiteX28" fmla="*/ 11462 w 20694"/>
                  <a:gd name="connsiteY28" fmla="*/ 4342 h 2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694" h="21600">
                    <a:moveTo>
                      <a:pt x="11462" y="4342"/>
                    </a:moveTo>
                    <a:lnTo>
                      <a:pt x="14790" y="0"/>
                    </a:lnTo>
                    <a:cubicBezTo>
                      <a:pt x="14702" y="1926"/>
                      <a:pt x="14613" y="3851"/>
                      <a:pt x="14525" y="5777"/>
                    </a:cubicBezTo>
                    <a:lnTo>
                      <a:pt x="18007" y="3172"/>
                    </a:lnTo>
                    <a:lnTo>
                      <a:pt x="16380" y="6532"/>
                    </a:lnTo>
                    <a:lnTo>
                      <a:pt x="20694" y="6645"/>
                    </a:lnTo>
                    <a:lnTo>
                      <a:pt x="16985" y="9402"/>
                    </a:lnTo>
                    <a:lnTo>
                      <a:pt x="18270" y="11290"/>
                    </a:lnTo>
                    <a:lnTo>
                      <a:pt x="16380" y="12310"/>
                    </a:lnTo>
                    <a:lnTo>
                      <a:pt x="18877" y="15632"/>
                    </a:lnTo>
                    <a:lnTo>
                      <a:pt x="14640" y="14350"/>
                    </a:lnTo>
                    <a:cubicBezTo>
                      <a:pt x="14741" y="15357"/>
                      <a:pt x="14841" y="16363"/>
                      <a:pt x="14942" y="17370"/>
                    </a:cubicBezTo>
                    <a:lnTo>
                      <a:pt x="12180" y="15935"/>
                    </a:lnTo>
                    <a:lnTo>
                      <a:pt x="11612" y="18842"/>
                    </a:lnTo>
                    <a:lnTo>
                      <a:pt x="9872" y="17370"/>
                    </a:lnTo>
                    <a:lnTo>
                      <a:pt x="8700" y="19712"/>
                    </a:lnTo>
                    <a:lnTo>
                      <a:pt x="7527" y="18125"/>
                    </a:lnTo>
                    <a:lnTo>
                      <a:pt x="4917" y="21600"/>
                    </a:lnTo>
                    <a:cubicBezTo>
                      <a:pt x="4880" y="20480"/>
                      <a:pt x="4842" y="19360"/>
                      <a:pt x="4805" y="18240"/>
                    </a:cubicBezTo>
                    <a:lnTo>
                      <a:pt x="1285" y="17825"/>
                    </a:lnTo>
                    <a:lnTo>
                      <a:pt x="3330" y="15370"/>
                    </a:lnTo>
                    <a:lnTo>
                      <a:pt x="0" y="12877"/>
                    </a:lnTo>
                    <a:lnTo>
                      <a:pt x="3935" y="11592"/>
                    </a:lnTo>
                    <a:lnTo>
                      <a:pt x="1172" y="8270"/>
                    </a:lnTo>
                    <a:lnTo>
                      <a:pt x="5372" y="7817"/>
                    </a:lnTo>
                    <a:lnTo>
                      <a:pt x="4502" y="3625"/>
                    </a:lnTo>
                    <a:lnTo>
                      <a:pt x="8550" y="6382"/>
                    </a:lnTo>
                    <a:lnTo>
                      <a:pt x="9722" y="1887"/>
                    </a:lnTo>
                    <a:lnTo>
                      <a:pt x="11462" y="4342"/>
                    </a:lnTo>
                    <a:close/>
                  </a:path>
                </a:pathLst>
              </a:custGeom>
              <a:solidFill>
                <a:srgbClr val="FFC000"/>
              </a:solidFill>
              <a:ln w="25400" cap="flat" cmpd="sng" algn="ctr">
                <a:solidFill>
                  <a:srgbClr val="FFC000"/>
                </a:solidFill>
                <a:prstDash val="solid"/>
              </a:ln>
              <a:effectLst>
                <a:glow rad="101600">
                  <a:srgbClr val="FFC000">
                    <a:alpha val="40000"/>
                  </a:srgbClr>
                </a:glow>
              </a:effectLst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5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HY바다M" pitchFamily="18" charset="-127"/>
                  <a:ea typeface="HY바다M" pitchFamily="18" charset="-127"/>
                  <a:cs typeface="+mn-cs"/>
                </a:endParaRPr>
              </a:p>
            </p:txBody>
          </p:sp>
          <p:sp>
            <p:nvSpPr>
              <p:cNvPr id="26" name="폭발 2 25"/>
              <p:cNvSpPr/>
              <p:nvPr/>
            </p:nvSpPr>
            <p:spPr>
              <a:xfrm>
                <a:off x="5508104" y="3998071"/>
                <a:ext cx="4880552" cy="2143068"/>
              </a:xfrm>
              <a:prstGeom prst="irregularSeal2">
                <a:avLst/>
              </a:prstGeom>
              <a:solidFill>
                <a:srgbClr val="C00000"/>
              </a:solidFill>
              <a:ln w="25400" cap="flat" cmpd="sng" algn="ctr">
                <a:solidFill>
                  <a:srgbClr val="C00000"/>
                </a:solidFill>
                <a:prstDash val="solid"/>
              </a:ln>
              <a:effectLst>
                <a:glow rad="101600">
                  <a:srgbClr val="FF388C">
                    <a:satMod val="175000"/>
                    <a:alpha val="40000"/>
                  </a:srgbClr>
                </a:glow>
              </a:effectLst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5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HY바다M" pitchFamily="18" charset="-127"/>
                  <a:ea typeface="HY바다M" pitchFamily="18" charset="-127"/>
                  <a:cs typeface="+mn-cs"/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5104498" y="5069555"/>
              <a:ext cx="2435088" cy="64696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48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HY바다M" pitchFamily="18" charset="-127"/>
                  <a:ea typeface="HY바다M" pitchFamily="18" charset="-127"/>
                </a:rPr>
                <a:t>신석기 혁명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778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Rasiel2\Pictures\rwda007654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79712" y="2712097"/>
            <a:ext cx="6662843" cy="4145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텍스트 개체 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2"/>
            </a:pPr>
            <a:r>
              <a:rPr lang="ko-KR" altLang="en-US" dirty="0" smtClean="0"/>
              <a:t> 신석기 </a:t>
            </a:r>
            <a:r>
              <a:rPr lang="ko-KR" altLang="en-US" dirty="0"/>
              <a:t>시대의 생활</a:t>
            </a: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p.20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2"/>
            </a:pPr>
            <a:r>
              <a:rPr lang="ko-KR" altLang="en-US" dirty="0" smtClean="0"/>
              <a:t> 신석기 </a:t>
            </a:r>
            <a:r>
              <a:rPr lang="ko-KR" altLang="en-US" dirty="0"/>
              <a:t>시대의 생활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신석기 시대의 </a:t>
            </a:r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생활 변화</a:t>
            </a:r>
            <a:endParaRPr lang="ko-KR" altLang="en-US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6"/>
          </p:nvPr>
        </p:nvSpPr>
        <p:spPr>
          <a:xfrm>
            <a:off x="755649" y="2120900"/>
            <a:ext cx="7664451" cy="2532235"/>
          </a:xfrm>
        </p:spPr>
        <p:txBody>
          <a:bodyPr/>
          <a:lstStyle/>
          <a:p>
            <a:pPr marL="450850" indent="-450850">
              <a:spcBef>
                <a:spcPts val="1000"/>
              </a:spcBef>
              <a:spcAft>
                <a:spcPts val="1000"/>
              </a:spcAft>
            </a:pPr>
            <a:r>
              <a:rPr lang="ko-KR" altLang="en-US" sz="2400" b="1" dirty="0" smtClean="0"/>
              <a:t>주거</a:t>
            </a:r>
            <a:r>
              <a:rPr lang="en-US" altLang="ko-KR" sz="2400" b="1" dirty="0" smtClean="0"/>
              <a:t>: </a:t>
            </a:r>
            <a:r>
              <a:rPr lang="ko-KR" altLang="en-US" sz="2400" b="1" dirty="0"/>
              <a:t>강가나 바닷가 → 움집 생활</a:t>
            </a:r>
          </a:p>
          <a:p>
            <a:pPr marL="450850" indent="-450850">
              <a:spcBef>
                <a:spcPts val="1000"/>
              </a:spcBef>
              <a:spcAft>
                <a:spcPts val="1000"/>
              </a:spcAft>
            </a:pPr>
            <a:r>
              <a:rPr lang="ko-KR" altLang="en-US" sz="2400" b="1" dirty="0" smtClean="0"/>
              <a:t>사회</a:t>
            </a:r>
            <a:r>
              <a:rPr lang="en-US" altLang="ko-KR" sz="2400" b="1" dirty="0" smtClean="0"/>
              <a:t>: </a:t>
            </a:r>
            <a:r>
              <a:rPr lang="ko-KR" altLang="en-US" sz="2400" b="1" dirty="0" smtClean="0"/>
              <a:t>혈연 </a:t>
            </a:r>
            <a:r>
              <a:rPr lang="ko-KR" altLang="en-US" sz="2400" b="1" dirty="0"/>
              <a:t>중심의 씨족 사회 </a:t>
            </a:r>
            <a:br>
              <a:rPr lang="ko-KR" altLang="en-US" sz="2400" b="1" dirty="0"/>
            </a:br>
            <a:r>
              <a:rPr lang="ko-KR" altLang="en-US" sz="2400" b="1" dirty="0"/>
              <a:t>→ 부족 형성</a:t>
            </a:r>
            <a:r>
              <a:rPr lang="en-US" altLang="ko-KR" sz="2400" b="1" dirty="0"/>
              <a:t>, </a:t>
            </a:r>
            <a:r>
              <a:rPr lang="ko-KR" altLang="en-US" sz="2400" b="1" dirty="0"/>
              <a:t>평등한 공동체 </a:t>
            </a:r>
            <a:r>
              <a:rPr lang="ko-KR" altLang="en-US" sz="2400" b="1" dirty="0" smtClean="0"/>
              <a:t>사회</a:t>
            </a:r>
            <a:endParaRPr lang="ko-KR" altLang="en-US" b="1" dirty="0"/>
          </a:p>
        </p:txBody>
      </p:sp>
      <p:sp>
        <p:nvSpPr>
          <p:cNvPr id="14" name="텍스트 개체 틀 5"/>
          <p:cNvSpPr txBox="1">
            <a:spLocks/>
          </p:cNvSpPr>
          <p:nvPr/>
        </p:nvSpPr>
        <p:spPr>
          <a:xfrm>
            <a:off x="611560" y="5805264"/>
            <a:ext cx="3259112" cy="332578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361950" indent="-252000" algn="r">
              <a:spcBef>
                <a:spcPts val="1000"/>
              </a:spcBef>
              <a:spcAft>
                <a:spcPts val="1000"/>
              </a:spcAft>
              <a:buFont typeface="+mj-ea"/>
              <a:buNone/>
              <a:defRPr b="1" spc="-15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</a:defRPr>
            </a:lvl1pPr>
          </a:lstStyle>
          <a:p>
            <a:r>
              <a:rPr lang="ko-KR" altLang="en-US" dirty="0"/>
              <a:t>▶ 서울 암사동 유적지 움집</a:t>
            </a:r>
            <a:r>
              <a:rPr lang="en-US" altLang="ko-KR" dirty="0"/>
              <a:t>(</a:t>
            </a:r>
            <a:r>
              <a:rPr lang="ko-KR" altLang="en-US" dirty="0"/>
              <a:t>복원</a:t>
            </a:r>
            <a:r>
              <a:rPr lang="en-US" altLang="ko-K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9778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2"/>
            </a:pPr>
            <a:r>
              <a:rPr lang="ko-KR" altLang="en-US" dirty="0" smtClean="0"/>
              <a:t> 신석기 </a:t>
            </a:r>
            <a:r>
              <a:rPr lang="ko-KR" altLang="en-US" dirty="0"/>
              <a:t>시대의 생활</a:t>
            </a: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p.20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2"/>
            </a:pPr>
            <a:r>
              <a:rPr lang="ko-KR" altLang="en-US" dirty="0" smtClean="0"/>
              <a:t> 신석기 </a:t>
            </a:r>
            <a:r>
              <a:rPr lang="ko-KR" altLang="en-US" dirty="0"/>
              <a:t>시대의 생활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신석기 시대의 </a:t>
            </a:r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생활 변화</a:t>
            </a:r>
            <a:endParaRPr lang="ko-KR" altLang="en-US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6"/>
          </p:nvPr>
        </p:nvSpPr>
        <p:spPr>
          <a:xfrm>
            <a:off x="755649" y="2120900"/>
            <a:ext cx="7664451" cy="2532235"/>
          </a:xfrm>
        </p:spPr>
        <p:txBody>
          <a:bodyPr/>
          <a:lstStyle/>
          <a:p>
            <a:pPr>
              <a:spcBef>
                <a:spcPts val="1000"/>
              </a:spcBef>
              <a:spcAft>
                <a:spcPts val="1000"/>
              </a:spcAft>
              <a:buFont typeface="+mj-ea"/>
              <a:buAutoNum type="circleNumDbPlain" startAt="3"/>
            </a:pPr>
            <a:r>
              <a:rPr lang="ko-KR" altLang="en-US" sz="2400" b="1" dirty="0" smtClean="0"/>
              <a:t>신앙 </a:t>
            </a:r>
            <a:r>
              <a:rPr lang="en-US" altLang="ko-KR" sz="2400" b="1" dirty="0"/>
              <a:t>· </a:t>
            </a:r>
            <a:r>
              <a:rPr lang="ko-KR" altLang="en-US" sz="2400" b="1" dirty="0" smtClean="0"/>
              <a:t>예술</a:t>
            </a:r>
            <a:r>
              <a:rPr lang="en-US" altLang="ko-KR" sz="2400" b="1" dirty="0" smtClean="0"/>
              <a:t>: </a:t>
            </a:r>
            <a:r>
              <a:rPr lang="ko-KR" altLang="en-US" sz="2400" b="1" dirty="0"/>
              <a:t>애니미즘</a:t>
            </a:r>
            <a:r>
              <a:rPr lang="en-US" altLang="ko-KR" sz="2400" b="1" dirty="0"/>
              <a:t>, </a:t>
            </a:r>
            <a:r>
              <a:rPr lang="ko-KR" altLang="en-US" sz="2400" b="1" dirty="0"/>
              <a:t>토테미즘</a:t>
            </a:r>
            <a:r>
              <a:rPr lang="en-US" altLang="ko-KR" sz="2400" b="1" dirty="0"/>
              <a:t>, </a:t>
            </a:r>
            <a:r>
              <a:rPr lang="ko-KR" altLang="en-US" sz="2400" b="1" dirty="0"/>
              <a:t>조상 숭배 </a:t>
            </a:r>
            <a:r>
              <a:rPr lang="en-US" altLang="ko-KR" sz="2400" b="1" dirty="0"/>
              <a:t/>
            </a:r>
            <a:br>
              <a:rPr lang="en-US" altLang="ko-KR" sz="2400" b="1" dirty="0"/>
            </a:br>
            <a:r>
              <a:rPr lang="ko-KR" altLang="en-US" sz="2400" b="1" dirty="0"/>
              <a:t>→ 신앙 관련 예술품 제작</a:t>
            </a:r>
          </a:p>
          <a:p>
            <a:pPr marL="450850" indent="-450850">
              <a:spcBef>
                <a:spcPts val="1000"/>
              </a:spcBef>
              <a:spcAft>
                <a:spcPts val="1000"/>
              </a:spcAft>
              <a:buAutoNum type="circleNumDbPlain" startAt="3"/>
            </a:pPr>
            <a:endParaRPr lang="ko-KR" altLang="en-US" b="1" dirty="0"/>
          </a:p>
        </p:txBody>
      </p:sp>
      <p:pic>
        <p:nvPicPr>
          <p:cNvPr id="12" name="Picture 6" descr="C:\Users\Rasiel2\Pictures\오산리인면상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3167252"/>
            <a:ext cx="3608776" cy="269917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7" descr="C:\Users\Rasiel2\Pictures\조개껍데기가면.pn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60032" y="4221088"/>
            <a:ext cx="2590271" cy="2459542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텍스트 개체 틀 5"/>
          <p:cNvSpPr txBox="1">
            <a:spLocks/>
          </p:cNvSpPr>
          <p:nvPr/>
        </p:nvSpPr>
        <p:spPr>
          <a:xfrm>
            <a:off x="2627784" y="3736576"/>
            <a:ext cx="3744416" cy="332578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361950" indent="-252000" algn="r">
              <a:spcBef>
                <a:spcPts val="1000"/>
              </a:spcBef>
              <a:spcAft>
                <a:spcPts val="1000"/>
              </a:spcAft>
              <a:buFont typeface="+mj-ea"/>
              <a:buNone/>
              <a:defRPr b="1" spc="-15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</a:defRPr>
            </a:lvl1pPr>
          </a:lstStyle>
          <a:p>
            <a:r>
              <a:rPr lang="ko-KR" altLang="en-US" dirty="0" smtClean="0"/>
              <a:t>◀ 토기인면상</a:t>
            </a:r>
            <a:r>
              <a:rPr lang="en-US" altLang="ko-KR" dirty="0" smtClean="0"/>
              <a:t>(</a:t>
            </a:r>
            <a:r>
              <a:rPr lang="ko-KR" altLang="en-US" dirty="0" smtClean="0"/>
              <a:t>강원 양양 출토</a:t>
            </a:r>
            <a:r>
              <a:rPr lang="en-US" altLang="ko-KR" dirty="0" smtClean="0"/>
              <a:t>)</a:t>
            </a:r>
            <a:endParaRPr lang="en-US" altLang="ko-KR" dirty="0"/>
          </a:p>
        </p:txBody>
      </p:sp>
      <p:sp>
        <p:nvSpPr>
          <p:cNvPr id="15" name="텍스트 개체 틀 5"/>
          <p:cNvSpPr txBox="1">
            <a:spLocks/>
          </p:cNvSpPr>
          <p:nvPr/>
        </p:nvSpPr>
        <p:spPr>
          <a:xfrm>
            <a:off x="931408" y="6071023"/>
            <a:ext cx="4248472" cy="332578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361950" indent="-252000" algn="r">
              <a:spcBef>
                <a:spcPts val="1000"/>
              </a:spcBef>
              <a:spcAft>
                <a:spcPts val="1000"/>
              </a:spcAft>
              <a:buFont typeface="+mj-ea"/>
              <a:buNone/>
              <a:defRPr b="1" spc="-15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</a:defRPr>
            </a:lvl1pPr>
          </a:lstStyle>
          <a:p>
            <a:r>
              <a:rPr lang="ko-KR" altLang="en-US" dirty="0" smtClean="0"/>
              <a:t>▶ 조개껍데기 가면</a:t>
            </a:r>
            <a:r>
              <a:rPr lang="en-US" altLang="ko-KR" dirty="0" smtClean="0"/>
              <a:t>(</a:t>
            </a:r>
            <a:r>
              <a:rPr lang="ko-KR" altLang="en-US" dirty="0" smtClean="0"/>
              <a:t>부산 </a:t>
            </a:r>
            <a:r>
              <a:rPr lang="ko-KR" altLang="en-US" dirty="0" err="1" smtClean="0"/>
              <a:t>동삼동</a:t>
            </a:r>
            <a:r>
              <a:rPr lang="ko-KR" altLang="en-US" dirty="0" smtClean="0"/>
              <a:t> 출토</a:t>
            </a:r>
            <a:r>
              <a:rPr lang="en-US" altLang="ko-KR" dirty="0" smtClean="0"/>
              <a:t>)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66540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2"/>
            </a:pPr>
            <a:r>
              <a:rPr lang="ko-KR" altLang="en-US" dirty="0" smtClean="0"/>
              <a:t> 신석기 </a:t>
            </a:r>
            <a:r>
              <a:rPr lang="ko-KR" altLang="en-US" dirty="0"/>
              <a:t>시대의 생활</a:t>
            </a: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p.21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2"/>
            </a:pPr>
            <a:r>
              <a:rPr lang="ko-KR" altLang="en-US" dirty="0" smtClean="0"/>
              <a:t> 신석기 </a:t>
            </a:r>
            <a:r>
              <a:rPr lang="ko-KR" altLang="en-US" dirty="0"/>
              <a:t>시대의 생활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우리나라의 신석기 문화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6"/>
          </p:nvPr>
        </p:nvSpPr>
        <p:spPr>
          <a:xfrm>
            <a:off x="3859762" y="2120901"/>
            <a:ext cx="4960710" cy="1691974"/>
          </a:xfrm>
        </p:spPr>
        <p:txBody>
          <a:bodyPr/>
          <a:lstStyle/>
          <a:p>
            <a:pPr marL="450850" indent="-450850">
              <a:spcBef>
                <a:spcPts val="1000"/>
              </a:spcBef>
              <a:spcAft>
                <a:spcPts val="1000"/>
              </a:spcAft>
            </a:pPr>
            <a:r>
              <a:rPr lang="ko-KR" altLang="en-US" sz="2400" b="1" dirty="0"/>
              <a:t>만주와 한반도의</a:t>
            </a:r>
            <a:r>
              <a:rPr lang="en-US" altLang="ko-KR" sz="2400" b="1" dirty="0"/>
              <a:t> </a:t>
            </a:r>
            <a:r>
              <a:rPr lang="ko-KR" altLang="en-US" sz="2400" b="1" dirty="0"/>
              <a:t>신석기 </a:t>
            </a:r>
            <a:r>
              <a:rPr lang="ko-KR" altLang="en-US" sz="2400" b="1" dirty="0" smtClean="0"/>
              <a:t>시대</a:t>
            </a:r>
            <a:r>
              <a:rPr lang="en-US" altLang="ko-KR" sz="2400" b="1" dirty="0" smtClean="0"/>
              <a:t>: </a:t>
            </a:r>
            <a:r>
              <a:rPr lang="en-US" altLang="ko-KR" sz="2400" b="1" dirty="0"/>
              <a:t/>
            </a:r>
            <a:br>
              <a:rPr lang="en-US" altLang="ko-KR" sz="2400" b="1" dirty="0"/>
            </a:br>
            <a:r>
              <a:rPr lang="en-US" altLang="ko-KR" sz="2400" b="1" dirty="0"/>
              <a:t>1</a:t>
            </a:r>
            <a:r>
              <a:rPr lang="ko-KR" altLang="en-US" sz="2400" b="1" dirty="0"/>
              <a:t>만 년 전부터 시작</a:t>
            </a:r>
            <a:r>
              <a:rPr lang="en-US" altLang="ko-KR" sz="2400" b="1" dirty="0"/>
              <a:t>, </a:t>
            </a:r>
            <a:r>
              <a:rPr lang="ko-KR" altLang="en-US" sz="2400" b="1" dirty="0"/>
              <a:t>농경 생활</a:t>
            </a:r>
            <a:endParaRPr lang="en-US" altLang="ko-KR" sz="2400" b="1" dirty="0"/>
          </a:p>
          <a:p>
            <a:pPr marL="450850" indent="-450850">
              <a:spcBef>
                <a:spcPts val="1000"/>
              </a:spcBef>
              <a:spcAft>
                <a:spcPts val="1000"/>
              </a:spcAft>
              <a:tabLst>
                <a:tab pos="1528763" algn="l"/>
              </a:tabLst>
            </a:pPr>
            <a:r>
              <a:rPr lang="ko-KR" altLang="en-US" sz="2400" b="1" dirty="0" smtClean="0"/>
              <a:t>유적지</a:t>
            </a:r>
            <a:r>
              <a:rPr lang="en-US" altLang="ko-KR" sz="2400" b="1" dirty="0" smtClean="0"/>
              <a:t>: </a:t>
            </a:r>
            <a:r>
              <a:rPr lang="en-US" altLang="ko-KR" sz="2400" b="1" dirty="0"/>
              <a:t/>
            </a:r>
            <a:br>
              <a:rPr lang="en-US" altLang="ko-KR" sz="2400" b="1" dirty="0"/>
            </a:br>
            <a:r>
              <a:rPr lang="ko-KR" altLang="en-US" sz="2400" b="1" dirty="0"/>
              <a:t>제주 한경 </a:t>
            </a:r>
            <a:r>
              <a:rPr lang="ko-KR" altLang="en-US" sz="2400" b="1" dirty="0" err="1" smtClean="0"/>
              <a:t>고산리</a:t>
            </a:r>
            <a:r>
              <a:rPr lang="en-US" altLang="ko-KR" sz="2400" b="1" dirty="0"/>
              <a:t/>
            </a:r>
            <a:br>
              <a:rPr lang="en-US" altLang="ko-KR" sz="2400" b="1" dirty="0"/>
            </a:br>
            <a:r>
              <a:rPr lang="ko-KR" altLang="en-US" sz="2400" b="1" dirty="0" smtClean="0"/>
              <a:t>양양 </a:t>
            </a:r>
            <a:r>
              <a:rPr lang="ko-KR" altLang="en-US" sz="2400" b="1" dirty="0" err="1" smtClean="0"/>
              <a:t>오산리</a:t>
            </a:r>
            <a:r>
              <a:rPr lang="en-US" altLang="ko-KR" sz="2400" b="1" dirty="0"/>
              <a:t/>
            </a:r>
            <a:br>
              <a:rPr lang="en-US" altLang="ko-KR" sz="2400" b="1" dirty="0"/>
            </a:br>
            <a:r>
              <a:rPr lang="ko-KR" altLang="en-US" sz="2400" b="1" dirty="0"/>
              <a:t>부산 </a:t>
            </a:r>
            <a:r>
              <a:rPr lang="ko-KR" altLang="en-US" sz="2400" b="1" dirty="0" err="1" smtClean="0"/>
              <a:t>동삼동</a:t>
            </a:r>
            <a:r>
              <a:rPr lang="en-US" altLang="ko-KR" sz="2400" b="1" dirty="0"/>
              <a:t/>
            </a:r>
            <a:br>
              <a:rPr lang="en-US" altLang="ko-KR" sz="2400" b="1" dirty="0"/>
            </a:br>
            <a:r>
              <a:rPr lang="ko-KR" altLang="en-US" sz="2400" b="1" dirty="0" smtClean="0"/>
              <a:t>서울 </a:t>
            </a:r>
            <a:r>
              <a:rPr lang="ko-KR" altLang="en-US" sz="2400" b="1" dirty="0"/>
              <a:t>암사동 등</a:t>
            </a:r>
          </a:p>
          <a:p>
            <a:pPr marL="450850" indent="-450850">
              <a:spcBef>
                <a:spcPts val="1000"/>
              </a:spcBef>
              <a:spcAft>
                <a:spcPts val="1000"/>
              </a:spcAft>
            </a:pPr>
            <a:r>
              <a:rPr lang="ko-KR" altLang="en-US" sz="2400" b="1" dirty="0" err="1"/>
              <a:t>뼈바늘</a:t>
            </a:r>
            <a:r>
              <a:rPr lang="en-US" altLang="ko-KR" sz="2400" b="1" dirty="0"/>
              <a:t>, </a:t>
            </a:r>
            <a:r>
              <a:rPr lang="ko-KR" altLang="en-US" sz="2400" b="1" dirty="0"/>
              <a:t>가락바퀴</a:t>
            </a:r>
            <a:r>
              <a:rPr lang="en-US" altLang="ko-KR" sz="2400" b="1" dirty="0"/>
              <a:t>, </a:t>
            </a:r>
            <a:r>
              <a:rPr lang="ko-KR" altLang="en-US" sz="2400" b="1" dirty="0"/>
              <a:t>빗살무늬 토기</a:t>
            </a:r>
          </a:p>
          <a:p>
            <a:pPr marL="450850" indent="-450850">
              <a:spcBef>
                <a:spcPts val="1000"/>
              </a:spcBef>
              <a:spcAft>
                <a:spcPts val="1000"/>
              </a:spcAft>
            </a:pPr>
            <a:endParaRPr lang="ko-KR" altLang="en-US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6191" y="2204864"/>
            <a:ext cx="3319885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778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5"/>
          <p:cNvSpPr>
            <a:spLocks noGrp="1"/>
          </p:cNvSpPr>
          <p:nvPr>
            <p:ph type="body" sz="quarter" idx="10"/>
          </p:nvPr>
        </p:nvSpPr>
        <p:spPr>
          <a:xfrm>
            <a:off x="0" y="7784"/>
            <a:ext cx="7380312" cy="724850"/>
          </a:xfrm>
        </p:spPr>
        <p:txBody>
          <a:bodyPr/>
          <a:lstStyle/>
          <a:p>
            <a:pPr>
              <a:buFont typeface="+mj-lt"/>
              <a:buAutoNum type="arabicPeriod" startAt="2"/>
            </a:pPr>
            <a:r>
              <a:rPr lang="ko-KR" altLang="en-US" dirty="0" smtClean="0"/>
              <a:t> 신석기 </a:t>
            </a:r>
            <a:r>
              <a:rPr lang="ko-KR" altLang="en-US" dirty="0"/>
              <a:t>시대의 생활</a:t>
            </a:r>
          </a:p>
        </p:txBody>
      </p:sp>
      <p:sp>
        <p:nvSpPr>
          <p:cNvPr id="9" name="텍스트 개체 틀 6"/>
          <p:cNvSpPr>
            <a:spLocks noGrp="1"/>
          </p:cNvSpPr>
          <p:nvPr>
            <p:ph type="body" sz="quarter" idx="12"/>
          </p:nvPr>
        </p:nvSpPr>
        <p:spPr>
          <a:xfrm>
            <a:off x="8172450" y="476673"/>
            <a:ext cx="720030" cy="215478"/>
          </a:xfrm>
        </p:spPr>
        <p:txBody>
          <a:bodyPr/>
          <a:lstStyle/>
          <a:p>
            <a:r>
              <a:rPr lang="en-US" altLang="ko-KR" dirty="0" smtClean="0"/>
              <a:t>p.21</a:t>
            </a:r>
          </a:p>
        </p:txBody>
      </p:sp>
      <p:sp>
        <p:nvSpPr>
          <p:cNvPr id="10" name="텍스트 개체 틀 7"/>
          <p:cNvSpPr>
            <a:spLocks noGrp="1"/>
          </p:cNvSpPr>
          <p:nvPr>
            <p:ph type="body" sz="quarter" idx="13"/>
          </p:nvPr>
        </p:nvSpPr>
        <p:spPr>
          <a:xfrm>
            <a:off x="0" y="943888"/>
            <a:ext cx="8675688" cy="430887"/>
          </a:xfrm>
        </p:spPr>
        <p:txBody>
          <a:bodyPr/>
          <a:lstStyle/>
          <a:p>
            <a:pPr>
              <a:buFont typeface="+mj-lt"/>
              <a:buAutoNum type="arabicParenR" startAt="2"/>
            </a:pPr>
            <a:r>
              <a:rPr lang="ko-KR" altLang="en-US" dirty="0" smtClean="0"/>
              <a:t> 신석기 </a:t>
            </a:r>
            <a:r>
              <a:rPr lang="ko-KR" altLang="en-US" dirty="0"/>
              <a:t>시대의 생활</a:t>
            </a:r>
          </a:p>
        </p:txBody>
      </p:sp>
      <p:sp>
        <p:nvSpPr>
          <p:cNvPr id="11" name="텍스트 개체 틀 8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우리나라의 신석기 문화</a:t>
            </a:r>
          </a:p>
        </p:txBody>
      </p:sp>
      <p:sp>
        <p:nvSpPr>
          <p:cNvPr id="12" name="텍스트 개체 틀 9"/>
          <p:cNvSpPr>
            <a:spLocks noGrp="1"/>
          </p:cNvSpPr>
          <p:nvPr>
            <p:ph type="body" sz="quarter" idx="16"/>
          </p:nvPr>
        </p:nvSpPr>
        <p:spPr>
          <a:xfrm>
            <a:off x="756000" y="2120901"/>
            <a:ext cx="8001056" cy="2414228"/>
          </a:xfrm>
        </p:spPr>
        <p:txBody>
          <a:bodyPr/>
          <a:lstStyle/>
          <a:p>
            <a:pPr marL="446088" indent="-446088">
              <a:spcBef>
                <a:spcPts val="0"/>
              </a:spcBef>
              <a:spcAft>
                <a:spcPts val="500"/>
              </a:spcAft>
              <a:buFont typeface="+mj-ea"/>
              <a:buAutoNum type="circleNumDbPlain" startAt="3"/>
            </a:pPr>
            <a:r>
              <a:rPr lang="ko-KR" altLang="en-US" sz="2400" b="1" dirty="0" smtClean="0"/>
              <a:t>경제 생활</a:t>
            </a:r>
            <a:r>
              <a:rPr lang="en-US" altLang="ko-KR" sz="2400" b="1" dirty="0" smtClean="0"/>
              <a:t>: </a:t>
            </a:r>
            <a:r>
              <a:rPr lang="ko-KR" altLang="en-US" sz="2400" b="1" dirty="0" smtClean="0"/>
              <a:t>농경 생활 시작</a:t>
            </a:r>
            <a:r>
              <a:rPr lang="en-US" altLang="ko-KR" sz="2400" b="1" dirty="0" smtClean="0"/>
              <a:t>(</a:t>
            </a:r>
            <a:r>
              <a:rPr lang="ko-KR" altLang="en-US" sz="2400" b="1" dirty="0" smtClean="0"/>
              <a:t>조</a:t>
            </a:r>
            <a:r>
              <a:rPr lang="en-US" altLang="ko-KR" sz="2400" b="1" dirty="0" smtClean="0"/>
              <a:t>, </a:t>
            </a:r>
            <a:r>
              <a:rPr lang="ko-KR" altLang="en-US" sz="2400" b="1" dirty="0" smtClean="0"/>
              <a:t>기장</a:t>
            </a:r>
            <a:r>
              <a:rPr lang="en-US" altLang="ko-KR" sz="2400" b="1" dirty="0" smtClean="0"/>
              <a:t>, </a:t>
            </a:r>
            <a:r>
              <a:rPr lang="ko-KR" altLang="en-US" sz="2400" b="1" dirty="0" smtClean="0"/>
              <a:t>피 재배</a:t>
            </a:r>
            <a:r>
              <a:rPr lang="en-US" altLang="ko-KR" sz="2400" b="1" dirty="0" smtClean="0"/>
              <a:t>)</a:t>
            </a:r>
          </a:p>
          <a:p>
            <a:pPr marL="457200" indent="-457200">
              <a:spcBef>
                <a:spcPts val="0"/>
              </a:spcBef>
              <a:spcAft>
                <a:spcPts val="500"/>
              </a:spcAft>
              <a:buNone/>
            </a:pPr>
            <a:r>
              <a:rPr lang="en-US" altLang="ko-KR" sz="2400" b="1" dirty="0" smtClean="0"/>
              <a:t>     </a:t>
            </a:r>
            <a:r>
              <a:rPr lang="ko-KR" altLang="en-US" sz="2400" b="1" dirty="0" smtClean="0"/>
              <a:t>채집과 사냥 ∙ 고기잡이가 여전히 큰 비중 차지</a:t>
            </a:r>
            <a:r>
              <a:rPr lang="en-US" altLang="ko-KR" sz="2400" b="1" dirty="0" smtClean="0"/>
              <a:t> </a:t>
            </a:r>
          </a:p>
          <a:p>
            <a:pPr marL="446088" indent="-446088">
              <a:spcBef>
                <a:spcPts val="1000"/>
              </a:spcBef>
              <a:spcAft>
                <a:spcPts val="1000"/>
              </a:spcAft>
              <a:buFont typeface="+mj-ea"/>
              <a:buAutoNum type="circleNumDbPlain" startAt="4"/>
            </a:pPr>
            <a:r>
              <a:rPr lang="ko-KR" altLang="en-US" sz="2400" b="1" dirty="0" smtClean="0"/>
              <a:t>의복 제작</a:t>
            </a:r>
            <a:r>
              <a:rPr lang="en-US" altLang="ko-KR" sz="2400" b="1" dirty="0" smtClean="0"/>
              <a:t>: </a:t>
            </a:r>
            <a:r>
              <a:rPr lang="ko-KR" altLang="en-US" sz="2400" b="1" dirty="0" smtClean="0"/>
              <a:t>가락바퀴</a:t>
            </a:r>
            <a:r>
              <a:rPr lang="en-US" altLang="ko-KR" sz="2400" b="1" dirty="0"/>
              <a:t>, </a:t>
            </a:r>
            <a:r>
              <a:rPr lang="ko-KR" altLang="en-US" sz="2400" b="1" dirty="0" err="1" smtClean="0"/>
              <a:t>뼈바늘</a:t>
            </a:r>
            <a:endParaRPr lang="en-US" altLang="ko-KR" sz="2400" b="1" dirty="0" smtClean="0"/>
          </a:p>
          <a:p>
            <a:pPr marL="446088" indent="-446088">
              <a:spcBef>
                <a:spcPts val="1000"/>
              </a:spcBef>
              <a:spcAft>
                <a:spcPts val="1000"/>
              </a:spcAft>
              <a:buFont typeface="+mj-ea"/>
              <a:buAutoNum type="circleNumDbPlain" startAt="4"/>
            </a:pPr>
            <a:r>
              <a:rPr lang="ko-KR" altLang="en-US" sz="2400" b="1" dirty="0" smtClean="0"/>
              <a:t>토기</a:t>
            </a:r>
            <a:r>
              <a:rPr lang="en-US" altLang="ko-KR" sz="2400" b="1" dirty="0" smtClean="0"/>
              <a:t>: </a:t>
            </a:r>
            <a:r>
              <a:rPr lang="ko-KR" altLang="en-US" sz="2400" b="1" dirty="0" smtClean="0"/>
              <a:t>빗살무늬 </a:t>
            </a:r>
            <a:r>
              <a:rPr lang="ko-KR" altLang="en-US" sz="2400" b="1" dirty="0"/>
              <a:t>토기</a:t>
            </a:r>
          </a:p>
          <a:p>
            <a:pPr>
              <a:spcBef>
                <a:spcPts val="1000"/>
              </a:spcBef>
              <a:spcAft>
                <a:spcPts val="1000"/>
              </a:spcAft>
              <a:buAutoNum type="circleNumDbPlain" startAt="4"/>
            </a:pPr>
            <a:endParaRPr lang="ko-KR" altLang="en-US" b="1" dirty="0"/>
          </a:p>
        </p:txBody>
      </p:sp>
      <p:pic>
        <p:nvPicPr>
          <p:cNvPr id="15" name="Picture 8" descr="C:\Users\Rasiel2\Pictures\빗살무늬토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76465" y="3282568"/>
            <a:ext cx="2214008" cy="2859018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텍스트 개체 틀 5"/>
          <p:cNvSpPr txBox="1">
            <a:spLocks/>
          </p:cNvSpPr>
          <p:nvPr/>
        </p:nvSpPr>
        <p:spPr>
          <a:xfrm>
            <a:off x="958111" y="6030735"/>
            <a:ext cx="1584176" cy="490542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361950" indent="-252000" algn="r">
              <a:spcBef>
                <a:spcPts val="1000"/>
              </a:spcBef>
              <a:spcAft>
                <a:spcPts val="1000"/>
              </a:spcAft>
              <a:buFont typeface="+mj-ea"/>
              <a:buNone/>
              <a:defRPr b="1" spc="-15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</a:defRPr>
            </a:lvl1pPr>
          </a:lstStyle>
          <a:p>
            <a:pPr algn="ctr"/>
            <a:r>
              <a:rPr lang="ko-KR" altLang="en-US" dirty="0" smtClean="0"/>
              <a:t>▲ 가락바퀴</a:t>
            </a:r>
            <a:endParaRPr lang="en-US" altLang="ko-KR" dirty="0"/>
          </a:p>
        </p:txBody>
      </p:sp>
      <p:sp>
        <p:nvSpPr>
          <p:cNvPr id="18" name="텍스트 개체 틀 5"/>
          <p:cNvSpPr txBox="1">
            <a:spLocks/>
          </p:cNvSpPr>
          <p:nvPr/>
        </p:nvSpPr>
        <p:spPr>
          <a:xfrm>
            <a:off x="3419872" y="5984010"/>
            <a:ext cx="2643206" cy="288202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361950" indent="-252000" algn="r">
              <a:spcBef>
                <a:spcPts val="1000"/>
              </a:spcBef>
              <a:spcAft>
                <a:spcPts val="1000"/>
              </a:spcAft>
              <a:buFont typeface="+mj-ea"/>
              <a:buNone/>
              <a:defRPr b="1" spc="-15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</a:defRPr>
            </a:lvl1pPr>
          </a:lstStyle>
          <a:p>
            <a:pPr algn="ctr"/>
            <a:r>
              <a:rPr lang="ko-KR" altLang="en-US" dirty="0" smtClean="0"/>
              <a:t>▲ </a:t>
            </a:r>
            <a:r>
              <a:rPr lang="ko-KR" altLang="en-US" dirty="0" err="1" smtClean="0"/>
              <a:t>뼈바늘과</a:t>
            </a:r>
            <a:r>
              <a:rPr lang="ko-KR" altLang="en-US" dirty="0" smtClean="0"/>
              <a:t> </a:t>
            </a:r>
            <a:r>
              <a:rPr lang="ko-KR" altLang="en-US" dirty="0" err="1"/>
              <a:t>바늘통</a:t>
            </a:r>
            <a:endParaRPr lang="en-US" altLang="ko-KR" dirty="0"/>
          </a:p>
        </p:txBody>
      </p:sp>
      <p:sp>
        <p:nvSpPr>
          <p:cNvPr id="19" name="텍스트 개체 틀 5"/>
          <p:cNvSpPr txBox="1">
            <a:spLocks/>
          </p:cNvSpPr>
          <p:nvPr/>
        </p:nvSpPr>
        <p:spPr>
          <a:xfrm>
            <a:off x="6276466" y="5984010"/>
            <a:ext cx="2399990" cy="397318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361950" indent="-252000" algn="r">
              <a:spcBef>
                <a:spcPts val="1000"/>
              </a:spcBef>
              <a:spcAft>
                <a:spcPts val="1000"/>
              </a:spcAft>
              <a:buFont typeface="+mj-ea"/>
              <a:buNone/>
              <a:defRPr b="1" spc="-15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</a:defRPr>
            </a:lvl1pPr>
          </a:lstStyle>
          <a:p>
            <a:pPr algn="ctr"/>
            <a:r>
              <a:rPr lang="ko-KR" altLang="en-US" dirty="0" smtClean="0"/>
              <a:t>▲ 빗살무늬 </a:t>
            </a:r>
            <a:r>
              <a:rPr lang="ko-KR" altLang="en-US" dirty="0"/>
              <a:t>토기</a:t>
            </a:r>
            <a:endParaRPr lang="en-US" altLang="ko-KR" dirty="0"/>
          </a:p>
        </p:txBody>
      </p:sp>
      <p:pic>
        <p:nvPicPr>
          <p:cNvPr id="1026" name="Picture 2" descr="H:\가락바퀴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3608" y="4509120"/>
            <a:ext cx="1524000" cy="1524000"/>
          </a:xfrm>
          <a:prstGeom prst="rect">
            <a:avLst/>
          </a:prstGeom>
          <a:noFill/>
        </p:spPr>
      </p:pic>
      <p:pic>
        <p:nvPicPr>
          <p:cNvPr id="1027" name="Picture 3" descr="H:\뼈바늘과바늘통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51920" y="4365104"/>
            <a:ext cx="1937775" cy="1609813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486000" y="2265528"/>
            <a:ext cx="8172000" cy="2664901"/>
            <a:chOff x="499831" y="1250055"/>
            <a:chExt cx="8172000" cy="1890914"/>
          </a:xfrm>
        </p:grpSpPr>
        <p:sp>
          <p:nvSpPr>
            <p:cNvPr id="9" name="모서리가 둥근 직사각형 8"/>
            <p:cNvSpPr/>
            <p:nvPr/>
          </p:nvSpPr>
          <p:spPr>
            <a:xfrm>
              <a:off x="499831" y="1250055"/>
              <a:ext cx="8172000" cy="1890914"/>
            </a:xfrm>
            <a:prstGeom prst="roundRect">
              <a:avLst>
                <a:gd name="adj" fmla="val 5248"/>
              </a:avLst>
            </a:prstGeom>
            <a:solidFill>
              <a:srgbClr val="FFFFFF">
                <a:alpha val="94902"/>
              </a:srgb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499831" y="1250055"/>
              <a:ext cx="8172000" cy="1890914"/>
            </a:xfrm>
            <a:prstGeom prst="roundRect">
              <a:avLst>
                <a:gd name="adj" fmla="val 651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  <p:sp>
        <p:nvSpPr>
          <p:cNvPr id="14" name="텍스트 개체 틀 13"/>
          <p:cNvSpPr>
            <a:spLocks noGrp="1"/>
          </p:cNvSpPr>
          <p:nvPr>
            <p:ph type="body" sz="quarter" idx="12"/>
          </p:nvPr>
        </p:nvSpPr>
        <p:spPr>
          <a:xfrm>
            <a:off x="661988" y="2329227"/>
            <a:ext cx="7820025" cy="2518997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ko-KR" altLang="en-US" b="1" spc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신석기 시대에는 식량을 생산하는 경제생활이 시작되어 인류의 생활은 여러 분야에서 크게 달라졌다</a:t>
            </a:r>
            <a:r>
              <a:rPr lang="en-US" altLang="ko-KR" b="1" spc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ko-KR" altLang="en-US" b="1" spc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이 같은 변화를 무엇이라고 하는가</a:t>
            </a:r>
            <a:r>
              <a:rPr lang="en-US" altLang="ko-KR" b="1" spc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54013" lvl="0" indent="-354013">
              <a:buNone/>
            </a:pPr>
            <a:r>
              <a:rPr lang="ko-KR" altLang="en-US" sz="2400" b="1" spc="-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스스로 정리하기</a:t>
            </a:r>
          </a:p>
          <a:p>
            <a:pPr marL="0" lvl="0" indent="0">
              <a:buNone/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5" name="텍스트 개체 틀 1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176213" indent="-176213">
              <a:buFont typeface="+mj-lt"/>
              <a:buAutoNum type="arabicParenR" startAt="2"/>
            </a:pPr>
            <a:r>
              <a:rPr lang="ko-KR" altLang="en-US" dirty="0"/>
              <a:t> 신석기 시대의 생활</a:t>
            </a:r>
          </a:p>
        </p:txBody>
      </p:sp>
      <p:sp>
        <p:nvSpPr>
          <p:cNvPr id="20" name="텍스트 개체 틀 19"/>
          <p:cNvSpPr>
            <a:spLocks noGrp="1"/>
          </p:cNvSpPr>
          <p:nvPr>
            <p:ph type="body" sz="quarter" idx="18"/>
          </p:nvPr>
        </p:nvSpPr>
        <p:spPr>
          <a:xfrm>
            <a:off x="4794162" y="5010035"/>
            <a:ext cx="3626507" cy="885825"/>
          </a:xfrm>
        </p:spPr>
        <p:txBody>
          <a:bodyPr/>
          <a:lstStyle/>
          <a:p>
            <a:pPr algn="r"/>
            <a:r>
              <a:rPr lang="ko-KR" altLang="en-US" sz="4000" dirty="0" smtClean="0"/>
              <a:t>신석기 혁명</a:t>
            </a:r>
            <a:endParaRPr lang="ko-KR" altLang="en-US" sz="4000" dirty="0"/>
          </a:p>
        </p:txBody>
      </p:sp>
      <p:sp>
        <p:nvSpPr>
          <p:cNvPr id="13" name="직사각형 12"/>
          <p:cNvSpPr/>
          <p:nvPr/>
        </p:nvSpPr>
        <p:spPr>
          <a:xfrm>
            <a:off x="4793572" y="5039612"/>
            <a:ext cx="3627097" cy="91081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1344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486000" y="2265528"/>
            <a:ext cx="8172000" cy="2664901"/>
            <a:chOff x="499831" y="1250055"/>
            <a:chExt cx="8172000" cy="1890914"/>
          </a:xfrm>
        </p:grpSpPr>
        <p:sp>
          <p:nvSpPr>
            <p:cNvPr id="9" name="모서리가 둥근 직사각형 8"/>
            <p:cNvSpPr/>
            <p:nvPr/>
          </p:nvSpPr>
          <p:spPr>
            <a:xfrm>
              <a:off x="499831" y="1250055"/>
              <a:ext cx="8172000" cy="1890914"/>
            </a:xfrm>
            <a:prstGeom prst="roundRect">
              <a:avLst>
                <a:gd name="adj" fmla="val 5248"/>
              </a:avLst>
            </a:prstGeom>
            <a:solidFill>
              <a:srgbClr val="FFFFFF">
                <a:alpha val="94902"/>
              </a:srgb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499831" y="1250055"/>
              <a:ext cx="8172000" cy="1890914"/>
            </a:xfrm>
            <a:prstGeom prst="roundRect">
              <a:avLst>
                <a:gd name="adj" fmla="val 651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  <p:sp>
        <p:nvSpPr>
          <p:cNvPr id="14" name="텍스트 개체 틀 13"/>
          <p:cNvSpPr>
            <a:spLocks noGrp="1"/>
          </p:cNvSpPr>
          <p:nvPr>
            <p:ph type="body" sz="quarter" idx="12"/>
          </p:nvPr>
        </p:nvSpPr>
        <p:spPr>
          <a:xfrm>
            <a:off x="661988" y="2329227"/>
            <a:ext cx="7820025" cy="2518997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ko-KR" altLang="en-US" b="1" spc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신석기 시대 사람들이 거주하던 곳으로</a:t>
            </a:r>
            <a:r>
              <a:rPr lang="en-US" altLang="ko-KR" b="1" spc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b="1" spc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땅을 파 터를 다지고 기둥을 세운 후 짚이나 억새를 덮어 만든 집이다</a:t>
            </a:r>
            <a:r>
              <a:rPr lang="en-US" altLang="ko-KR" b="1" spc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54013" lvl="0" indent="-354013">
              <a:buNone/>
            </a:pPr>
            <a:r>
              <a:rPr lang="ko-KR" altLang="en-US" sz="2400" b="1" spc="-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스스로 정리하기</a:t>
            </a:r>
          </a:p>
          <a:p>
            <a:pPr marL="0" lvl="0" indent="0">
              <a:buNone/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5" name="텍스트 개체 틀 1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176213" indent="-176213">
              <a:buFont typeface="+mj-lt"/>
              <a:buAutoNum type="arabicParenR" startAt="2"/>
            </a:pPr>
            <a:r>
              <a:rPr lang="ko-KR" altLang="en-US" dirty="0"/>
              <a:t> 신석기 시대의 생활</a:t>
            </a:r>
          </a:p>
        </p:txBody>
      </p:sp>
      <p:sp>
        <p:nvSpPr>
          <p:cNvPr id="20" name="텍스트 개체 틀 19"/>
          <p:cNvSpPr>
            <a:spLocks noGrp="1"/>
          </p:cNvSpPr>
          <p:nvPr>
            <p:ph type="body" sz="quarter" idx="18"/>
          </p:nvPr>
        </p:nvSpPr>
        <p:spPr>
          <a:xfrm>
            <a:off x="4794162" y="5010035"/>
            <a:ext cx="3626507" cy="885825"/>
          </a:xfrm>
        </p:spPr>
        <p:txBody>
          <a:bodyPr/>
          <a:lstStyle/>
          <a:p>
            <a:pPr algn="r"/>
            <a:r>
              <a:rPr lang="ko-KR" altLang="en-US" sz="4000" dirty="0" smtClean="0"/>
              <a:t>움집</a:t>
            </a:r>
            <a:endParaRPr lang="ko-KR" altLang="en-US" sz="4000" dirty="0"/>
          </a:p>
        </p:txBody>
      </p:sp>
      <p:sp>
        <p:nvSpPr>
          <p:cNvPr id="13" name="직사각형 12"/>
          <p:cNvSpPr/>
          <p:nvPr/>
        </p:nvSpPr>
        <p:spPr>
          <a:xfrm>
            <a:off x="4793572" y="5039612"/>
            <a:ext cx="3627097" cy="91081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7409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theme/theme1.xml><?xml version="1.0" encoding="utf-8"?>
<a:theme xmlns:a="http://schemas.openxmlformats.org/drawingml/2006/main" name="1_내지">
  <a:themeElements>
    <a:clrScheme name="사용자 지정 3">
      <a:dk1>
        <a:sysClr val="windowText" lastClr="000000"/>
      </a:dk1>
      <a:lt1>
        <a:sysClr val="window" lastClr="FFFFFF"/>
      </a:lt1>
      <a:dk2>
        <a:srgbClr val="4E5B6F"/>
      </a:dk2>
      <a:lt2>
        <a:srgbClr val="F2F2F2"/>
      </a:lt2>
      <a:accent1>
        <a:srgbClr val="9CE21E"/>
      </a:accent1>
      <a:accent2>
        <a:srgbClr val="9FC610"/>
      </a:accent2>
      <a:accent3>
        <a:srgbClr val="D3F67C"/>
      </a:accent3>
      <a:accent4>
        <a:srgbClr val="6F980A"/>
      </a:accent4>
      <a:accent5>
        <a:srgbClr val="EFFAC8"/>
      </a:accent5>
      <a:accent6>
        <a:srgbClr val="D1F15A"/>
      </a:accent6>
      <a:hlink>
        <a:srgbClr val="77940B"/>
      </a:hlink>
      <a:folHlink>
        <a:srgbClr val="374C04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277</Words>
  <Application>Microsoft Office PowerPoint</Application>
  <PresentationFormat>화면 슬라이드 쇼(4:3)</PresentationFormat>
  <Paragraphs>63</Paragraphs>
  <Slides>11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1_내지</vt:lpstr>
      <vt:lpstr>PowerPoint 프레젠테이션</vt:lpstr>
      <vt:lpstr>PowerPoint 프레젠테이션</vt:lpstr>
      <vt:lpstr>학 습 목 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Rasiel2</dc:creator>
  <cp:lastModifiedBy>Rasiel2</cp:lastModifiedBy>
  <cp:revision>42</cp:revision>
  <dcterms:created xsi:type="dcterms:W3CDTF">2012-06-13T05:34:46Z</dcterms:created>
  <dcterms:modified xsi:type="dcterms:W3CDTF">2013-01-04T00:36:50Z</dcterms:modified>
</cp:coreProperties>
</file>