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0" r:id="rId4"/>
    <p:sldId id="261" r:id="rId5"/>
    <p:sldId id="264" r:id="rId6"/>
    <p:sldId id="262" r:id="rId7"/>
    <p:sldId id="265" r:id="rId8"/>
    <p:sldId id="267" r:id="rId9"/>
    <p:sldId id="263" r:id="rId10"/>
    <p:sldId id="266" r:id="rId11"/>
    <p:sldId id="268" r:id="rId12"/>
    <p:sldId id="269" r:id="rId13"/>
    <p:sldId id="271" r:id="rId14"/>
    <p:sldId id="270" r:id="rId1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901" autoAdjust="0"/>
    <p:restoredTop sz="94700" autoAdjust="0"/>
  </p:normalViewPr>
  <p:slideViewPr>
    <p:cSldViewPr>
      <p:cViewPr varScale="1">
        <p:scale>
          <a:sx n="87" d="100"/>
          <a:sy n="87" d="100"/>
        </p:scale>
        <p:origin x="-180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2" name="텍스트 개체 틀 21"/>
          <p:cNvSpPr>
            <a:spLocks noGrp="1"/>
          </p:cNvSpPr>
          <p:nvPr>
            <p:ph type="body" sz="quarter" idx="10" hasCustomPrompt="1"/>
          </p:nvPr>
        </p:nvSpPr>
        <p:spPr>
          <a:xfrm>
            <a:off x="254510" y="337104"/>
            <a:ext cx="1272366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1pPr>
            <a:lvl2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2pPr>
            <a:lvl3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3pPr>
            <a:lvl4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4pPr>
            <a:lvl5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과목 </a:t>
            </a:r>
            <a:r>
              <a:rPr lang="en-US" altLang="ko-KR" dirty="0" smtClean="0"/>
              <a:t>/ </a:t>
            </a:r>
            <a:r>
              <a:rPr lang="ko-KR" altLang="en-US" dirty="0" smtClean="0"/>
              <a:t>저자</a:t>
            </a:r>
          </a:p>
        </p:txBody>
      </p:sp>
      <p:sp>
        <p:nvSpPr>
          <p:cNvPr id="30" name="텍스트 개체 틀 29"/>
          <p:cNvSpPr>
            <a:spLocks noGrp="1"/>
          </p:cNvSpPr>
          <p:nvPr>
            <p:ph type="body" sz="quarter" idx="11" hasCustomPrompt="1"/>
          </p:nvPr>
        </p:nvSpPr>
        <p:spPr>
          <a:xfrm>
            <a:off x="6012160" y="332656"/>
            <a:ext cx="2699739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r" defTabSz="914400" rtl="0" eaLnBrk="1" latinLnBrk="1" hangingPunct="1">
              <a:buNone/>
              <a:defRPr lang="ko-KR" altLang="en-US" sz="1500" kern="12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돋움체" pitchFamily="49" charset="-127"/>
                <a:ea typeface="돋움체" pitchFamily="49" charset="-127"/>
                <a:cs typeface="+mn-cs"/>
              </a:defRPr>
            </a:lvl1pPr>
            <a:lvl2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2pPr>
            <a:lvl3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3pPr>
            <a:lvl4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4pPr>
            <a:lvl5pPr marL="0" algn="ctr" defTabSz="914400" rtl="0" eaLnBrk="1" latinLnBrk="1" hangingPunct="1">
              <a:buNone/>
              <a:defRPr lang="ko-KR" altLang="en-US" sz="1500" kern="1200" spc="-180" dirty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err="1" smtClean="0"/>
              <a:t>단원별</a:t>
            </a:r>
            <a:r>
              <a:rPr lang="ko-KR" altLang="en-US" dirty="0" smtClean="0"/>
              <a:t> 내용 정리 판서 자료</a:t>
            </a:r>
          </a:p>
        </p:txBody>
      </p:sp>
      <p:sp>
        <p:nvSpPr>
          <p:cNvPr id="38" name="텍스트 개체 틀 37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2411413" y="1916832"/>
            <a:ext cx="5328939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3538" indent="-363538" algn="l" defTabSz="914400" rtl="0" eaLnBrk="1" latinLnBrk="1" hangingPunct="1">
              <a:buFont typeface="+mj-lt"/>
              <a:buAutoNum type="romanUcPeriod"/>
              <a:tabLst/>
              <a:defRPr lang="ko-KR" altLang="en-US" sz="2400" b="1" kern="1200" spc="-150" dirty="0" smtClean="0">
                <a:solidFill>
                  <a:srgbClr val="FF6600"/>
                </a:solidFill>
                <a:latin typeface="HY중고딕" pitchFamily="18" charset="-127"/>
                <a:ea typeface="HY중고딕" pitchFamily="18" charset="-127"/>
                <a:cs typeface="Arial" pitchFamily="34" charset="0"/>
              </a:defRPr>
            </a:lvl1pPr>
            <a:lvl2pPr marL="0" algn="l" defTabSz="914400" rtl="0" eaLnBrk="1" latinLnBrk="1" hangingPunct="1">
              <a:defRPr lang="ko-KR" altLang="en-US" sz="2400" b="1" kern="1200" spc="-150" dirty="0" smtClean="0">
                <a:solidFill>
                  <a:srgbClr val="532579"/>
                </a:solidFill>
                <a:latin typeface="HY중고딕" pitchFamily="18" charset="-127"/>
                <a:ea typeface="HY중고딕" pitchFamily="18" charset="-127"/>
                <a:cs typeface="Arial" pitchFamily="34" charset="0"/>
              </a:defRPr>
            </a:lvl2pPr>
            <a:lvl3pPr marL="0" algn="l" defTabSz="914400" rtl="0" eaLnBrk="1" latinLnBrk="1" hangingPunct="1">
              <a:defRPr lang="ko-KR" altLang="en-US" sz="2400" b="1" kern="1200" spc="-150" dirty="0" smtClean="0">
                <a:solidFill>
                  <a:srgbClr val="532579"/>
                </a:solidFill>
                <a:latin typeface="HY중고딕" pitchFamily="18" charset="-127"/>
                <a:ea typeface="HY중고딕" pitchFamily="18" charset="-127"/>
                <a:cs typeface="Arial" pitchFamily="34" charset="0"/>
              </a:defRPr>
            </a:lvl3pPr>
            <a:lvl4pPr marL="0" algn="l" defTabSz="914400" rtl="0" eaLnBrk="1" latinLnBrk="1" hangingPunct="1">
              <a:defRPr lang="ko-KR" altLang="en-US" sz="2400" b="1" kern="1200" spc="-150" dirty="0" smtClean="0">
                <a:solidFill>
                  <a:srgbClr val="532579"/>
                </a:solidFill>
                <a:latin typeface="HY중고딕" pitchFamily="18" charset="-127"/>
                <a:ea typeface="HY중고딕" pitchFamily="18" charset="-127"/>
                <a:cs typeface="Arial" pitchFamily="34" charset="0"/>
              </a:defRPr>
            </a:lvl4pPr>
            <a:lvl5pPr marL="0" algn="l" defTabSz="914400" rtl="0" eaLnBrk="1" latinLnBrk="1" hangingPunct="1">
              <a:defRPr lang="ko-KR" altLang="en-US" sz="2400" b="1" kern="1200" spc="-150" dirty="0" smtClean="0">
                <a:solidFill>
                  <a:srgbClr val="532579"/>
                </a:solidFill>
                <a:latin typeface="HY중고딕" pitchFamily="18" charset="-127"/>
                <a:ea typeface="HY중고딕" pitchFamily="18" charset="-127"/>
                <a:cs typeface="Arial" pitchFamily="34" charset="0"/>
              </a:defRPr>
            </a:lvl5pPr>
          </a:lstStyle>
          <a:p>
            <a:pPr lvl="0"/>
            <a:r>
              <a:rPr lang="ko-KR" altLang="en-US" dirty="0" err="1" smtClean="0"/>
              <a:t>단원명</a:t>
            </a:r>
            <a:endParaRPr lang="ko-KR" altLang="en-US" dirty="0" smtClean="0"/>
          </a:p>
        </p:txBody>
      </p:sp>
      <p:sp>
        <p:nvSpPr>
          <p:cNvPr id="40" name="텍스트 개체 틀 3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09971"/>
            <a:ext cx="9144000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0" algn="ctr" defTabSz="914400" rtl="0" eaLnBrk="1" latinLnBrk="1" hangingPunct="1">
              <a:buNone/>
              <a:defRPr lang="ko-KR" altLang="en-US" sz="5400" kern="1200" spc="-300" dirty="0" smtClean="0">
                <a:solidFill>
                  <a:srgbClr val="94DC12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제목</a:t>
            </a:r>
          </a:p>
        </p:txBody>
      </p:sp>
      <p:sp>
        <p:nvSpPr>
          <p:cNvPr id="42" name="텍스트 개체 틀 41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3213100"/>
            <a:ext cx="914400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14338" indent="-414338" algn="ctr" defTabSz="914400" rtl="0" eaLnBrk="1" latinLnBrk="1" hangingPunct="1">
              <a:buNone/>
              <a:defRPr lang="ko-KR" altLang="en-US" sz="3600" kern="12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소제목</a:t>
            </a:r>
          </a:p>
        </p:txBody>
      </p:sp>
    </p:spTree>
    <p:extLst>
      <p:ext uri="{BB962C8B-B14F-4D97-AF65-F5344CB8AC3E}">
        <p14:creationId xmlns:p14="http://schemas.microsoft.com/office/powerpoint/2010/main" val="2586953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010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7" name="텍스트 개체 틀 16"/>
          <p:cNvSpPr>
            <a:spLocks noGrp="1"/>
          </p:cNvSpPr>
          <p:nvPr>
            <p:ph type="body" sz="quarter" idx="10" hasCustomPrompt="1"/>
          </p:nvPr>
        </p:nvSpPr>
        <p:spPr>
          <a:xfrm>
            <a:off x="216619" y="1988840"/>
            <a:ext cx="2843213" cy="7232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l" defTabSz="914400" rtl="0" eaLnBrk="1" latinLnBrk="1" hangingPunct="1">
              <a:buNone/>
              <a:defRPr lang="ko-KR" altLang="en-US" sz="4700" b="1" kern="1200" spc="-150" dirty="0" smtClean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  <a:lvl2pPr marL="0" algn="l" defTabSz="914400" rtl="0" eaLnBrk="1" latinLnBrk="1" hangingPunct="1">
              <a:defRPr lang="ko-KR" altLang="en-US" sz="4700" b="1" kern="1200" spc="-150" dirty="0" smtClean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2pPr>
            <a:lvl3pPr marL="0" algn="l" defTabSz="914400" rtl="0" eaLnBrk="1" latinLnBrk="1" hangingPunct="1">
              <a:defRPr lang="ko-KR" altLang="en-US" sz="4700" b="1" kern="1200" spc="-150" dirty="0" smtClean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3pPr>
            <a:lvl4pPr marL="0" algn="l" defTabSz="914400" rtl="0" eaLnBrk="1" latinLnBrk="1" hangingPunct="1">
              <a:defRPr lang="ko-KR" altLang="en-US" sz="4700" b="1" kern="1200" spc="-150" dirty="0" smtClean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4pPr>
            <a:lvl5pPr marL="0" algn="l" defTabSz="914400" rtl="0" eaLnBrk="1" latinLnBrk="1" hangingPunct="1">
              <a:defRPr lang="ko-KR" altLang="en-US" sz="4700" b="1" kern="1200" spc="-150" dirty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5pPr>
          </a:lstStyle>
          <a:p>
            <a:pPr lvl="0"/>
            <a:r>
              <a:rPr lang="en-US" altLang="ko-KR" dirty="0" smtClean="0"/>
              <a:t>Contents</a:t>
            </a:r>
            <a:endParaRPr lang="ko-KR" altLang="en-US" dirty="0"/>
          </a:p>
        </p:txBody>
      </p:sp>
      <p:sp>
        <p:nvSpPr>
          <p:cNvPr id="25" name="텍스트 개체 틀 24"/>
          <p:cNvSpPr>
            <a:spLocks noGrp="1"/>
          </p:cNvSpPr>
          <p:nvPr>
            <p:ph type="body" sz="quarter" idx="11" hasCustomPrompt="1"/>
          </p:nvPr>
        </p:nvSpPr>
        <p:spPr>
          <a:xfrm>
            <a:off x="4741894" y="2852738"/>
            <a:ext cx="4032448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0" indent="-414338" algn="l" defTabSz="914400" rtl="0" eaLnBrk="1" latinLnBrk="1" hangingPunct="1">
              <a:buFont typeface="+mj-lt"/>
              <a:buNone/>
              <a:defRPr lang="ko-KR" altLang="en-US" sz="4000" kern="1200" spc="-100" baseline="0" dirty="0" smtClean="0">
                <a:solidFill>
                  <a:srgbClr val="94DC12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0" indent="-414338" algn="l" defTabSz="914400" rtl="0" eaLnBrk="1" latinLnBrk="1" hangingPunct="1">
              <a:buFont typeface="+mj-lt"/>
              <a:buAutoNum type="romanUcPeriod"/>
              <a:defRPr lang="ko-KR" altLang="en-US" sz="4000" kern="1200" spc="-450" dirty="0" smtClean="0">
                <a:solidFill>
                  <a:srgbClr val="EF4858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0" indent="-414338" algn="l" defTabSz="914400" rtl="0" eaLnBrk="1" latinLnBrk="1" hangingPunct="1">
              <a:buFont typeface="+mj-lt"/>
              <a:buAutoNum type="romanUcPeriod"/>
              <a:defRPr lang="ko-KR" altLang="en-US" sz="4000" kern="1200" spc="-450" dirty="0" smtClean="0">
                <a:solidFill>
                  <a:srgbClr val="EF4858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0" indent="-414338" algn="l" defTabSz="914400" rtl="0" eaLnBrk="1" latinLnBrk="1" hangingPunct="1">
              <a:buFont typeface="+mj-lt"/>
              <a:buAutoNum type="romanUcPeriod"/>
              <a:defRPr lang="ko-KR" altLang="en-US" sz="4000" kern="1200" spc="-450" dirty="0" smtClean="0">
                <a:solidFill>
                  <a:srgbClr val="EF4858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0" indent="-414338" algn="l" defTabSz="914400" rtl="0" eaLnBrk="1" latinLnBrk="1" hangingPunct="1">
              <a:buFont typeface="+mj-lt"/>
              <a:buAutoNum type="romanUcPeriod"/>
              <a:defRPr lang="ko-KR" altLang="en-US" sz="4000" kern="1200" spc="-450" dirty="0" smtClean="0">
                <a:solidFill>
                  <a:srgbClr val="EF4858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제목</a:t>
            </a:r>
            <a:endParaRPr lang="ko-KR" altLang="en-US" dirty="0"/>
          </a:p>
        </p:txBody>
      </p:sp>
      <p:sp>
        <p:nvSpPr>
          <p:cNvPr id="24" name="텍스트 개체 틀 23"/>
          <p:cNvSpPr>
            <a:spLocks noGrp="1"/>
          </p:cNvSpPr>
          <p:nvPr>
            <p:ph type="body" sz="quarter" idx="15" hasCustomPrompt="1"/>
          </p:nvPr>
        </p:nvSpPr>
        <p:spPr>
          <a:xfrm>
            <a:off x="4752975" y="4338638"/>
            <a:ext cx="4002088" cy="489600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57200" indent="-293688">
              <a:buFont typeface="+mj-lt"/>
              <a:buAutoNum type="arabicParenR"/>
              <a:defRPr sz="2400"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971550" indent="-514350">
              <a:buFont typeface="+mj-lt"/>
              <a:buAutoNum type="arabicParenR"/>
              <a:defRPr/>
            </a:lvl2pPr>
            <a:lvl3pPr marL="1371600" indent="-457200">
              <a:buFont typeface="+mj-lt"/>
              <a:buAutoNum type="arabicParenR"/>
              <a:defRPr/>
            </a:lvl3pPr>
            <a:lvl4pPr marL="1828800" indent="-457200">
              <a:buFont typeface="+mj-lt"/>
              <a:buAutoNum type="arabicParenR"/>
              <a:defRPr/>
            </a:lvl4pPr>
            <a:lvl5pPr marL="2286000" indent="-457200">
              <a:buFont typeface="+mj-lt"/>
              <a:buAutoNum type="arabicParenR"/>
              <a:defRPr/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8" name="텍스트 개체 틀 27"/>
          <p:cNvSpPr>
            <a:spLocks noGrp="1"/>
          </p:cNvSpPr>
          <p:nvPr>
            <p:ph type="body" sz="quarter" idx="16" hasCustomPrompt="1"/>
          </p:nvPr>
        </p:nvSpPr>
        <p:spPr>
          <a:xfrm>
            <a:off x="4752975" y="3803650"/>
            <a:ext cx="4003200" cy="489600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84163" indent="-284163">
              <a:buFont typeface="+mj-lt"/>
              <a:buAutoNum type="arabicPeriod"/>
              <a:defRPr sz="2400" b="1"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err="1" smtClean="0"/>
              <a:t>단원명을</a:t>
            </a:r>
            <a:r>
              <a:rPr lang="ko-KR" altLang="en-US" dirty="0" smtClean="0"/>
              <a:t> 입력해주세요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623981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 descr="045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 hasCustomPrompt="1"/>
          </p:nvPr>
        </p:nvSpPr>
        <p:spPr>
          <a:xfrm>
            <a:off x="685800" y="2378906"/>
            <a:ext cx="777240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marL="0" indent="-414338" algn="ctr" defTabSz="914400" rtl="0" eaLnBrk="1" latinLnBrk="1" hangingPunct="1">
              <a:buFont typeface="+mj-lt"/>
              <a:buNone/>
              <a:defRPr lang="ko-KR" altLang="en-US" sz="6000" kern="1200" spc="-450" dirty="0" smtClean="0">
                <a:solidFill>
                  <a:schemeClr val="bg1"/>
                </a:solidFill>
                <a:effectLst>
                  <a:innerShdw blurRad="50800">
                    <a:prstClr val="black"/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r>
              <a:rPr lang="ko-KR" altLang="en-US" dirty="0" smtClean="0"/>
              <a:t>제목</a:t>
            </a:r>
            <a:endParaRPr lang="ko-KR" altLang="en-US" dirty="0"/>
          </a:p>
        </p:txBody>
      </p:sp>
      <p:pic>
        <p:nvPicPr>
          <p:cNvPr id="7" name="그림 6" descr="034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581" y="5003731"/>
            <a:ext cx="1508724" cy="1604103"/>
          </a:xfrm>
          <a:prstGeom prst="rect">
            <a:avLst/>
          </a:prstGeom>
        </p:spPr>
      </p:pic>
      <p:pic>
        <p:nvPicPr>
          <p:cNvPr id="8" name="그림 7" descr="032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5501" y="4490253"/>
            <a:ext cx="3038474" cy="2367747"/>
          </a:xfrm>
          <a:prstGeom prst="rect">
            <a:avLst/>
          </a:prstGeom>
        </p:spPr>
      </p:pic>
      <p:sp>
        <p:nvSpPr>
          <p:cNvPr id="10" name="텍스트 개체 틀 9"/>
          <p:cNvSpPr>
            <a:spLocks noGrp="1"/>
          </p:cNvSpPr>
          <p:nvPr>
            <p:ph type="body" sz="quarter" idx="10" hasCustomPrompt="1"/>
          </p:nvPr>
        </p:nvSpPr>
        <p:spPr>
          <a:xfrm>
            <a:off x="1379538" y="4441825"/>
            <a:ext cx="6400800" cy="554400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361950" algn="ctr">
              <a:buFont typeface="+mj-lt"/>
              <a:buAutoNum type="arabicParenR"/>
              <a:tabLst>
                <a:tab pos="361950" algn="l"/>
                <a:tab pos="2597150" algn="l"/>
              </a:tabLst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971550" indent="-514350">
              <a:buFont typeface="+mj-lt"/>
              <a:buAutoNum type="arabicParenR"/>
              <a:defRPr/>
            </a:lvl2pPr>
            <a:lvl3pPr marL="1371600" indent="-457200">
              <a:buFont typeface="+mj-lt"/>
              <a:buAutoNum type="arabicParenR"/>
              <a:defRPr/>
            </a:lvl3pPr>
            <a:lvl4pPr marL="1828800" indent="-457200">
              <a:buFont typeface="+mj-lt"/>
              <a:buAutoNum type="arabicParenR"/>
              <a:defRPr/>
            </a:lvl4pPr>
            <a:lvl5pPr marL="2286000" indent="-457200">
              <a:buFont typeface="+mj-lt"/>
              <a:buAutoNum type="arabicParenR"/>
              <a:defRPr/>
            </a:lvl5pPr>
          </a:lstStyle>
          <a:p>
            <a:pPr lvl="0"/>
            <a:r>
              <a:rPr lang="ko-KR" altLang="en-US" dirty="0" smtClean="0"/>
              <a:t>소단원</a:t>
            </a:r>
            <a:endParaRPr lang="ko-KR" altLang="en-US" dirty="0"/>
          </a:p>
        </p:txBody>
      </p:sp>
      <p:sp>
        <p:nvSpPr>
          <p:cNvPr id="11" name="부제목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06292"/>
            <a:ext cx="640080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49263" indent="-449263" algn="ctr" defTabSz="914400" rtl="0" eaLnBrk="1" latinLnBrk="1" hangingPunct="1">
              <a:buFont typeface="+mj-lt"/>
              <a:buAutoNum type="arabicPeriod"/>
              <a:tabLst>
                <a:tab pos="2795588" algn="l"/>
              </a:tabLst>
              <a:defRPr lang="ko-KR" altLang="en-US" sz="3600" b="1" kern="12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대단원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983942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3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4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9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469216" y="1528763"/>
            <a:ext cx="7950884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l" defTabSz="914400" rtl="0" eaLnBrk="1" latinLnBrk="1" hangingPunct="1">
              <a:buSzPct val="50000"/>
              <a:buFontTx/>
              <a:buBlip>
                <a:blip r:embed="rId2"/>
              </a:buBlip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663490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단계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arabi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48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50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arenR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52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469216" y="1519238"/>
            <a:ext cx="8207240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indent="0" algn="l" defTabSz="914400" rtl="0" eaLnBrk="1" latinLnBrk="1" hangingPunct="1">
              <a:buFont typeface="+mj-lt"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6" hasCustomPrompt="1"/>
          </p:nvPr>
        </p:nvSpPr>
        <p:spPr>
          <a:xfrm>
            <a:off x="755649" y="2120901"/>
            <a:ext cx="7664451" cy="1691974"/>
          </a:xfrm>
          <a:prstGeom prst="rect">
            <a:avLst/>
          </a:prstGeom>
        </p:spPr>
        <p:txBody>
          <a:bodyPr/>
          <a:lstStyle>
            <a:lvl1pPr marL="361950" indent="-361950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  <a:lvl2pPr marL="628650" indent="-171450">
              <a:buFont typeface="Arial" pitchFamily="34" charset="0"/>
              <a:buChar char="•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2pPr>
            <a:lvl3pPr>
              <a:defRPr sz="250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3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35332805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단계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0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1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4" hasCustomPrompt="1"/>
          </p:nvPr>
        </p:nvSpPr>
        <p:spPr>
          <a:xfrm>
            <a:off x="502129" y="1533525"/>
            <a:ext cx="7943850" cy="1848030"/>
          </a:xfrm>
          <a:prstGeom prst="rect">
            <a:avLst/>
          </a:prstGeom>
        </p:spPr>
        <p:txBody>
          <a:bodyPr lIns="0" rIns="0"/>
          <a:lstStyle>
            <a:lvl1pPr marL="361950" indent="-361950">
              <a:lnSpc>
                <a:spcPct val="120000"/>
              </a:lnSpc>
              <a:buSzPct val="70000"/>
              <a:buFontTx/>
              <a:buBlip>
                <a:blip r:embed="rId2"/>
              </a:buBlip>
              <a:defRPr sz="2800" b="1" spc="-20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ko-KR" altLang="en-US" dirty="0" smtClean="0"/>
              <a:t>내용을 입력해 주세요</a:t>
            </a:r>
            <a:endParaRPr lang="ko-KR" alt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2627266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+이미지+강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3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24" name="텍스트 개체 틀 23"/>
          <p:cNvSpPr>
            <a:spLocks noGrp="1"/>
          </p:cNvSpPr>
          <p:nvPr>
            <p:ph type="body" sz="quarter" idx="14" hasCustomPrompt="1"/>
          </p:nvPr>
        </p:nvSpPr>
        <p:spPr>
          <a:xfrm>
            <a:off x="476250" y="1647825"/>
            <a:ext cx="3952875" cy="2533650"/>
          </a:xfrm>
          <a:prstGeom prst="rect">
            <a:avLst/>
          </a:prstGeom>
        </p:spPr>
        <p:txBody>
          <a:bodyPr/>
          <a:lstStyle>
            <a:lvl1pPr>
              <a:buNone/>
              <a:defRPr sz="2300" spc="-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6" name="텍스트 개체 틀 25"/>
          <p:cNvSpPr>
            <a:spLocks noGrp="1"/>
          </p:cNvSpPr>
          <p:nvPr>
            <p:ph type="body" sz="quarter" idx="15" hasCustomPrompt="1"/>
          </p:nvPr>
        </p:nvSpPr>
        <p:spPr>
          <a:xfrm>
            <a:off x="476250" y="4419600"/>
            <a:ext cx="7943850" cy="1943100"/>
          </a:xfrm>
          <a:prstGeom prst="rect">
            <a:avLst/>
          </a:prstGeom>
        </p:spPr>
        <p:txBody>
          <a:bodyPr lIns="108000" tIns="72000" rIns="108000" bIns="72000" anchor="ctr" anchorCtr="0"/>
          <a:lstStyle>
            <a:lvl1pPr marL="0" indent="0" algn="ctr">
              <a:buNone/>
              <a:defRPr b="1"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smtClean="0"/>
              <a:t>내용을 입력해주세요</a:t>
            </a:r>
            <a:endParaRPr lang="ko-KR" altLang="en-US" dirty="0"/>
          </a:p>
        </p:txBody>
      </p:sp>
      <p:sp>
        <p:nvSpPr>
          <p:cNvPr id="9" name="그림 개체 틀 8"/>
          <p:cNvSpPr>
            <a:spLocks noGrp="1"/>
          </p:cNvSpPr>
          <p:nvPr>
            <p:ph type="pic" sz="quarter" idx="16"/>
          </p:nvPr>
        </p:nvSpPr>
        <p:spPr>
          <a:xfrm>
            <a:off x="4572000" y="1608138"/>
            <a:ext cx="3756011" cy="2595562"/>
          </a:xfrm>
          <a:prstGeom prst="roundRect">
            <a:avLst>
              <a:gd name="adj" fmla="val 4682"/>
            </a:avLst>
          </a:prstGeom>
        </p:spPr>
        <p:txBody>
          <a:bodyPr/>
          <a:lstStyle>
            <a:lvl1pPr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14" name="TextBox 13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953891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탐구목표+과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29" name="텍스트 개체 틀 28"/>
          <p:cNvSpPr>
            <a:spLocks noGrp="1"/>
          </p:cNvSpPr>
          <p:nvPr>
            <p:ph type="body" sz="quarter" idx="15" hasCustomPrompt="1"/>
          </p:nvPr>
        </p:nvSpPr>
        <p:spPr>
          <a:xfrm>
            <a:off x="1485900" y="974665"/>
            <a:ext cx="6933600" cy="399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>
              <a:buNone/>
              <a:defRPr lang="ko-KR" altLang="en-US" sz="2600" b="0" kern="1200" spc="-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 typeface="+mj-lt"/>
              <a:buNone/>
            </a:pPr>
            <a:r>
              <a:rPr lang="ko-KR" altLang="en-US" smtClean="0"/>
              <a:t>내용을 입력해주세요</a:t>
            </a:r>
            <a:endParaRPr lang="ko-KR" altLang="en-US" dirty="0"/>
          </a:p>
        </p:txBody>
      </p:sp>
      <p:sp>
        <p:nvSpPr>
          <p:cNvPr id="32" name="TextBox 31"/>
          <p:cNvSpPr txBox="1"/>
          <p:nvPr userDrawn="1"/>
        </p:nvSpPr>
        <p:spPr>
          <a:xfrm>
            <a:off x="0" y="943888"/>
            <a:ext cx="14688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266700" indent="95250">
              <a:spcBef>
                <a:spcPct val="20000"/>
              </a:spcBef>
              <a:buFont typeface="+mj-lt"/>
              <a:buNone/>
              <a:defRPr/>
            </a:pPr>
            <a:r>
              <a:rPr lang="en-US" altLang="ko-KR" sz="3000" spc="-180" dirty="0">
                <a:solidFill>
                  <a:prstClr val="black">
                    <a:lumMod val="75000"/>
                    <a:lumOff val="25000"/>
                  </a:prstClr>
                </a:solidFill>
                <a:latin typeface="HY견고딕" pitchFamily="18" charset="-127"/>
                <a:ea typeface="HY견고딕" pitchFamily="18" charset="-127"/>
              </a:rPr>
              <a:t>[</a:t>
            </a:r>
            <a:r>
              <a:rPr lang="ko-KR" altLang="en-US" sz="3000" spc="-180" dirty="0">
                <a:solidFill>
                  <a:prstClr val="black">
                    <a:lumMod val="75000"/>
                    <a:lumOff val="25000"/>
                  </a:prstClr>
                </a:solidFill>
                <a:latin typeface="HY견고딕" pitchFamily="18" charset="-127"/>
                <a:ea typeface="HY견고딕" pitchFamily="18" charset="-127"/>
              </a:rPr>
              <a:t>탐구</a:t>
            </a:r>
            <a:r>
              <a:rPr lang="en-US" altLang="ko-KR" sz="3000" spc="-180" dirty="0">
                <a:solidFill>
                  <a:prstClr val="black">
                    <a:lumMod val="75000"/>
                    <a:lumOff val="25000"/>
                  </a:prstClr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ko-KR" altLang="en-US" sz="3000" spc="-180" dirty="0">
              <a:solidFill>
                <a:prstClr val="black">
                  <a:lumMod val="75000"/>
                  <a:lumOff val="25000"/>
                </a:prst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6" name="텍스트 개체 틀 45"/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219325" y="1800225"/>
            <a:ext cx="6038850" cy="1123950"/>
          </a:xfrm>
          <a:prstGeom prst="rect">
            <a:avLst/>
          </a:prstGeom>
        </p:spPr>
        <p:txBody>
          <a:bodyPr>
            <a:scene3d>
              <a:camera prst="orthographicFront"/>
              <a:lightRig rig="glow" dir="t"/>
            </a:scene3d>
            <a:sp3d prstMaterial="softEdge">
              <a:bevelT w="29210" h="16510"/>
            </a:sp3d>
          </a:bodyPr>
          <a:lstStyle>
            <a:lvl1pPr marL="0" indent="0">
              <a:buNone/>
              <a:defRPr sz="2300" spc="-150"/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47" name="텍스트 개체 틀 45"/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2219325" y="2933700"/>
            <a:ext cx="6038850" cy="476250"/>
          </a:xfrm>
          <a:prstGeom prst="rect">
            <a:avLst/>
          </a:prstGeom>
        </p:spPr>
        <p:txBody>
          <a:bodyPr>
            <a:scene3d>
              <a:camera prst="orthographicFront"/>
              <a:lightRig rig="glow" dir="t"/>
            </a:scene3d>
            <a:sp3d prstMaterial="softEdge">
              <a:bevelT w="29210" h="16510"/>
            </a:sp3d>
          </a:bodyPr>
          <a:lstStyle>
            <a:lvl1pPr marL="266700" indent="-266700">
              <a:buFont typeface="+mj-lt"/>
              <a:buAutoNum type="arabicPeriod"/>
              <a:defRPr sz="2300" spc="-150"/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8" name="텍스트 개체 틀 45"/>
          <p:cNvSpPr>
            <a:spLocks noGrp="1"/>
          </p:cNvSpPr>
          <p:nvPr>
            <p:ph type="body" sz="quarter" idx="19" hasCustomPrompt="1"/>
          </p:nvPr>
        </p:nvSpPr>
        <p:spPr>
          <a:xfrm>
            <a:off x="661987" y="1775996"/>
            <a:ext cx="1533600" cy="43200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glow" dir="t"/>
            </a:scene3d>
            <a:sp3d prstMaterial="softEdge">
              <a:bevelT w="29210" h="16510"/>
            </a:sp3d>
          </a:bodyPr>
          <a:lstStyle>
            <a:lvl1pPr marL="0" indent="0" algn="ctr" defTabSz="914400" rtl="0" eaLnBrk="1" latinLnBrk="1" hangingPunct="1">
              <a:buNone/>
              <a:defRPr lang="ko-KR" altLang="en-US" sz="2800" b="1" kern="1200" spc="1200" baseline="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목표</a:t>
            </a:r>
            <a:endParaRPr lang="ko-KR" altLang="en-US" dirty="0"/>
          </a:p>
        </p:txBody>
      </p:sp>
      <p:sp>
        <p:nvSpPr>
          <p:cNvPr id="19" name="텍스트 개체 틀 45"/>
          <p:cNvSpPr>
            <a:spLocks noGrp="1"/>
          </p:cNvSpPr>
          <p:nvPr>
            <p:ph type="body" sz="quarter" idx="20" hasCustomPrompt="1"/>
          </p:nvPr>
        </p:nvSpPr>
        <p:spPr>
          <a:xfrm>
            <a:off x="661987" y="2920800"/>
            <a:ext cx="1533600" cy="43200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glow" dir="t"/>
            </a:scene3d>
            <a:sp3d prstMaterial="softEdge">
              <a:bevelT w="29210" h="16510"/>
            </a:sp3d>
          </a:bodyPr>
          <a:lstStyle>
            <a:lvl1pPr marL="0" indent="0" algn="ctr" defTabSz="914400" rtl="0" eaLnBrk="1" latinLnBrk="1" hangingPunct="1">
              <a:buNone/>
              <a:defRPr lang="ko-KR" altLang="en-US" sz="2800" b="1" kern="1200" spc="1200" baseline="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smtClean="0"/>
              <a:t>과정</a:t>
            </a:r>
            <a:endParaRPr lang="ko-KR" altLang="en-US" dirty="0"/>
          </a:p>
        </p:txBody>
      </p:sp>
      <p:sp>
        <p:nvSpPr>
          <p:cNvPr id="23" name="그림 개체 틀 22"/>
          <p:cNvSpPr>
            <a:spLocks noGrp="1"/>
          </p:cNvSpPr>
          <p:nvPr>
            <p:ph type="pic" sz="quarter" idx="21"/>
          </p:nvPr>
        </p:nvSpPr>
        <p:spPr>
          <a:xfrm>
            <a:off x="2219324" y="3494436"/>
            <a:ext cx="6029325" cy="2668239"/>
          </a:xfrm>
          <a:prstGeom prst="rect">
            <a:avLst/>
          </a:prstGeom>
        </p:spPr>
        <p:txBody>
          <a:bodyPr>
            <a:scene3d>
              <a:camera prst="orthographicFront"/>
              <a:lightRig rig="glow" dir="t"/>
            </a:scene3d>
            <a:sp3d prstMaterial="softEdge">
              <a:bevelT w="29210" h="16510"/>
            </a:sp3d>
          </a:bodyPr>
          <a:lstStyle>
            <a:lvl1pPr marL="514350" indent="-514350">
              <a:buFontTx/>
              <a:buNone/>
              <a:defRPr lang="ko-KR" altLang="en-US" sz="2300" kern="1200" spc="-15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endParaRPr lang="ko-KR" altLang="en-US"/>
          </a:p>
        </p:txBody>
      </p:sp>
      <p:sp>
        <p:nvSpPr>
          <p:cNvPr id="13" name="TextBox 12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746782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+그림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3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4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469216" y="1519238"/>
            <a:ext cx="8207240" cy="7848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361950" algn="l" defTabSz="914400" rtl="0" eaLnBrk="1" latinLnBrk="1" hangingPunct="1">
              <a:lnSpc>
                <a:spcPct val="80000"/>
              </a:lnSpc>
              <a:buFont typeface="+mj-lt"/>
              <a:buAutoNum type="arabicParenR"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9" name="그림 개체 틀 28"/>
          <p:cNvSpPr>
            <a:spLocks noGrp="1"/>
          </p:cNvSpPr>
          <p:nvPr>
            <p:ph type="pic" sz="quarter" idx="15"/>
          </p:nvPr>
        </p:nvSpPr>
        <p:spPr>
          <a:xfrm>
            <a:off x="837690" y="3295522"/>
            <a:ext cx="3528724" cy="2967198"/>
          </a:xfrm>
          <a:prstGeom prst="roundRect">
            <a:avLst>
              <a:gd name="adj" fmla="val 1569"/>
            </a:avLst>
          </a:prstGeom>
        </p:spPr>
        <p:txBody>
          <a:bodyPr/>
          <a:lstStyle>
            <a:lvl1pPr>
              <a:buFontTx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endParaRPr lang="ko-KR" altLang="en-US" dirty="0"/>
          </a:p>
        </p:txBody>
      </p:sp>
      <p:sp>
        <p:nvSpPr>
          <p:cNvPr id="34" name="그림 개체 틀 28"/>
          <p:cNvSpPr>
            <a:spLocks noGrp="1"/>
          </p:cNvSpPr>
          <p:nvPr>
            <p:ph type="pic" sz="quarter" idx="16"/>
          </p:nvPr>
        </p:nvSpPr>
        <p:spPr>
          <a:xfrm>
            <a:off x="4647690" y="3295522"/>
            <a:ext cx="3528724" cy="2967198"/>
          </a:xfrm>
          <a:prstGeom prst="roundRect">
            <a:avLst>
              <a:gd name="adj" fmla="val 1569"/>
            </a:avLst>
          </a:prstGeom>
        </p:spPr>
        <p:txBody>
          <a:bodyPr/>
          <a:lstStyle>
            <a:lvl1pPr>
              <a:buFontTx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endParaRPr lang="ko-KR" alt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2973717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차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3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24" name="텍스트 개체 틀 28"/>
          <p:cNvSpPr>
            <a:spLocks noGrp="1"/>
          </p:cNvSpPr>
          <p:nvPr>
            <p:ph type="body" sz="quarter" idx="15" hasCustomPrompt="1"/>
          </p:nvPr>
        </p:nvSpPr>
        <p:spPr>
          <a:xfrm>
            <a:off x="1485900" y="974665"/>
            <a:ext cx="6933600" cy="399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>
              <a:buNone/>
              <a:defRPr lang="ko-KR" altLang="en-US" sz="2600" b="0" kern="1200" spc="-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 typeface="+mj-lt"/>
              <a:buNone/>
            </a:pPr>
            <a:r>
              <a:rPr lang="ko-KR" altLang="en-US" smtClean="0"/>
              <a:t>내용을 입력해주세요</a:t>
            </a:r>
            <a:endParaRPr lang="ko-KR" altLang="en-US" dirty="0"/>
          </a:p>
        </p:txBody>
      </p:sp>
      <p:sp>
        <p:nvSpPr>
          <p:cNvPr id="25" name="TextBox 24"/>
          <p:cNvSpPr txBox="1"/>
          <p:nvPr userDrawn="1"/>
        </p:nvSpPr>
        <p:spPr>
          <a:xfrm>
            <a:off x="0" y="943888"/>
            <a:ext cx="14688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266700" indent="95250">
              <a:spcBef>
                <a:spcPct val="20000"/>
              </a:spcBef>
              <a:buFont typeface="+mj-lt"/>
              <a:buNone/>
              <a:defRPr/>
            </a:pPr>
            <a:r>
              <a:rPr lang="en-US" altLang="ko-KR" sz="3000" spc="-180" dirty="0">
                <a:solidFill>
                  <a:prstClr val="black">
                    <a:lumMod val="75000"/>
                    <a:lumOff val="25000"/>
                  </a:prstClr>
                </a:solidFill>
                <a:latin typeface="HY견고딕" pitchFamily="18" charset="-127"/>
                <a:ea typeface="HY견고딕" pitchFamily="18" charset="-127"/>
              </a:rPr>
              <a:t>[</a:t>
            </a:r>
            <a:r>
              <a:rPr lang="ko-KR" altLang="en-US" sz="3000" spc="-180" dirty="0">
                <a:solidFill>
                  <a:prstClr val="black">
                    <a:lumMod val="75000"/>
                    <a:lumOff val="25000"/>
                  </a:prstClr>
                </a:solidFill>
                <a:latin typeface="HY견고딕" pitchFamily="18" charset="-127"/>
                <a:ea typeface="HY견고딕" pitchFamily="18" charset="-127"/>
              </a:rPr>
              <a:t>탐구</a:t>
            </a:r>
            <a:r>
              <a:rPr lang="en-US" altLang="ko-KR" sz="3000" spc="-180" dirty="0">
                <a:solidFill>
                  <a:prstClr val="black">
                    <a:lumMod val="75000"/>
                    <a:lumOff val="25000"/>
                  </a:prstClr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ko-KR" altLang="en-US" sz="3000" spc="-180" dirty="0">
              <a:solidFill>
                <a:prstClr val="black">
                  <a:lumMod val="75000"/>
                  <a:lumOff val="25000"/>
                </a:prst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7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469216" y="1519238"/>
            <a:ext cx="8207240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361950" algn="l" defTabSz="914400" rtl="0" eaLnBrk="1" latinLnBrk="1" hangingPunct="1">
              <a:buFont typeface="+mj-lt"/>
              <a:buAutoNum type="arabicParenR"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41" name="텍스트 개체 틀 40"/>
          <p:cNvSpPr>
            <a:spLocks noGrp="1"/>
          </p:cNvSpPr>
          <p:nvPr>
            <p:ph type="body" sz="quarter" idx="16" hasCustomPrompt="1"/>
          </p:nvPr>
        </p:nvSpPr>
        <p:spPr>
          <a:xfrm>
            <a:off x="466725" y="2590800"/>
            <a:ext cx="2476500" cy="371475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indent="-342900" algn="ctr" defTabSz="914400" rtl="0" eaLnBrk="1" latinLnBrk="1" hangingPunct="1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b="1" kern="1200" baseline="0" dirty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ko-KR" altLang="en-US" dirty="0" smtClean="0"/>
              <a:t>차트 제목</a:t>
            </a:r>
            <a:endParaRPr lang="ko-KR" altLang="en-US" dirty="0"/>
          </a:p>
        </p:txBody>
      </p:sp>
      <p:sp>
        <p:nvSpPr>
          <p:cNvPr id="43" name="차트 개체 틀 42"/>
          <p:cNvSpPr>
            <a:spLocks noGrp="1"/>
          </p:cNvSpPr>
          <p:nvPr>
            <p:ph type="chart" sz="quarter" idx="17"/>
          </p:nvPr>
        </p:nvSpPr>
        <p:spPr>
          <a:xfrm>
            <a:off x="832058" y="3228974"/>
            <a:ext cx="1958768" cy="2390776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endParaRPr lang="ko-KR" altLang="en-US"/>
          </a:p>
        </p:txBody>
      </p:sp>
      <p:sp>
        <p:nvSpPr>
          <p:cNvPr id="47" name="텍스트 개체 틀 46"/>
          <p:cNvSpPr>
            <a:spLocks noGrp="1"/>
          </p:cNvSpPr>
          <p:nvPr>
            <p:ph type="body" sz="quarter" idx="18" hasCustomPrompt="1"/>
          </p:nvPr>
        </p:nvSpPr>
        <p:spPr>
          <a:xfrm rot="16200000">
            <a:off x="266700" y="351472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Y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48" name="텍스트 개체 틀 46"/>
          <p:cNvSpPr>
            <a:spLocks noGrp="1"/>
          </p:cNvSpPr>
          <p:nvPr>
            <p:ph type="body" sz="quarter" idx="19" hasCustomPrompt="1"/>
          </p:nvPr>
        </p:nvSpPr>
        <p:spPr>
          <a:xfrm>
            <a:off x="1943100" y="562927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X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66" name="텍스트 개체 틀 40"/>
          <p:cNvSpPr>
            <a:spLocks noGrp="1"/>
          </p:cNvSpPr>
          <p:nvPr>
            <p:ph type="body" sz="quarter" idx="20" hasCustomPrompt="1"/>
          </p:nvPr>
        </p:nvSpPr>
        <p:spPr>
          <a:xfrm>
            <a:off x="3200400" y="2590800"/>
            <a:ext cx="2476500" cy="371475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indent="-342900" algn="ctr" defTabSz="914400" rtl="0" eaLnBrk="1" latinLnBrk="1" hangingPunct="1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b="1" kern="1200" baseline="0" dirty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ko-KR" altLang="en-US" dirty="0" smtClean="0"/>
              <a:t>차트 제목</a:t>
            </a:r>
            <a:endParaRPr lang="ko-KR" altLang="en-US" dirty="0"/>
          </a:p>
        </p:txBody>
      </p:sp>
      <p:sp>
        <p:nvSpPr>
          <p:cNvPr id="67" name="차트 개체 틀 42"/>
          <p:cNvSpPr>
            <a:spLocks noGrp="1"/>
          </p:cNvSpPr>
          <p:nvPr>
            <p:ph type="chart" sz="quarter" idx="21"/>
          </p:nvPr>
        </p:nvSpPr>
        <p:spPr>
          <a:xfrm>
            <a:off x="3565733" y="3228974"/>
            <a:ext cx="1958768" cy="2390776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endParaRPr lang="ko-KR" altLang="en-US"/>
          </a:p>
        </p:txBody>
      </p:sp>
      <p:sp>
        <p:nvSpPr>
          <p:cNvPr id="68" name="텍스트 개체 틀 46"/>
          <p:cNvSpPr>
            <a:spLocks noGrp="1"/>
          </p:cNvSpPr>
          <p:nvPr>
            <p:ph type="body" sz="quarter" idx="22" hasCustomPrompt="1"/>
          </p:nvPr>
        </p:nvSpPr>
        <p:spPr>
          <a:xfrm rot="16200000">
            <a:off x="3000375" y="351472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Y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69" name="텍스트 개체 틀 46"/>
          <p:cNvSpPr>
            <a:spLocks noGrp="1"/>
          </p:cNvSpPr>
          <p:nvPr>
            <p:ph type="body" sz="quarter" idx="23" hasCustomPrompt="1"/>
          </p:nvPr>
        </p:nvSpPr>
        <p:spPr>
          <a:xfrm>
            <a:off x="4676775" y="562927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X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73" name="텍스트 개체 틀 40"/>
          <p:cNvSpPr>
            <a:spLocks noGrp="1"/>
          </p:cNvSpPr>
          <p:nvPr>
            <p:ph type="body" sz="quarter" idx="24" hasCustomPrompt="1"/>
          </p:nvPr>
        </p:nvSpPr>
        <p:spPr>
          <a:xfrm>
            <a:off x="5933754" y="2590800"/>
            <a:ext cx="2476500" cy="371475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indent="-342900" algn="ctr" defTabSz="914400" rtl="0" eaLnBrk="1" latinLnBrk="1" hangingPunct="1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b="1" kern="1200" baseline="0" dirty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ko-KR" altLang="en-US" dirty="0" smtClean="0"/>
              <a:t>차트 제목</a:t>
            </a:r>
            <a:endParaRPr lang="ko-KR" altLang="en-US" dirty="0"/>
          </a:p>
        </p:txBody>
      </p:sp>
      <p:sp>
        <p:nvSpPr>
          <p:cNvPr id="74" name="차트 개체 틀 42"/>
          <p:cNvSpPr>
            <a:spLocks noGrp="1"/>
          </p:cNvSpPr>
          <p:nvPr>
            <p:ph type="chart" sz="quarter" idx="25"/>
          </p:nvPr>
        </p:nvSpPr>
        <p:spPr>
          <a:xfrm>
            <a:off x="6299087" y="3228974"/>
            <a:ext cx="1958768" cy="2390776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endParaRPr lang="ko-KR" altLang="en-US"/>
          </a:p>
        </p:txBody>
      </p:sp>
      <p:sp>
        <p:nvSpPr>
          <p:cNvPr id="75" name="텍스트 개체 틀 46"/>
          <p:cNvSpPr>
            <a:spLocks noGrp="1"/>
          </p:cNvSpPr>
          <p:nvPr>
            <p:ph type="body" sz="quarter" idx="26" hasCustomPrompt="1"/>
          </p:nvPr>
        </p:nvSpPr>
        <p:spPr>
          <a:xfrm rot="16200000">
            <a:off x="5733729" y="351472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Y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76" name="텍스트 개체 틀 46"/>
          <p:cNvSpPr>
            <a:spLocks noGrp="1"/>
          </p:cNvSpPr>
          <p:nvPr>
            <p:ph type="body" sz="quarter" idx="27" hasCustomPrompt="1"/>
          </p:nvPr>
        </p:nvSpPr>
        <p:spPr>
          <a:xfrm>
            <a:off x="7410129" y="562927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X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20" name="TextBox 19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312823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+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8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29" name="텍스트 개체 틀 28"/>
          <p:cNvSpPr>
            <a:spLocks noGrp="1"/>
          </p:cNvSpPr>
          <p:nvPr>
            <p:ph type="body" sz="quarter" idx="15" hasCustomPrompt="1"/>
          </p:nvPr>
        </p:nvSpPr>
        <p:spPr>
          <a:xfrm>
            <a:off x="1485900" y="974665"/>
            <a:ext cx="6933600" cy="399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>
              <a:buNone/>
              <a:defRPr lang="ko-KR" altLang="en-US" sz="2600" b="0" kern="1200" spc="-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 typeface="+mj-lt"/>
              <a:buNone/>
            </a:pPr>
            <a:r>
              <a:rPr lang="ko-KR" altLang="en-US" smtClean="0"/>
              <a:t>내용을 입력해주세요</a:t>
            </a:r>
            <a:endParaRPr lang="ko-KR" altLang="en-US" dirty="0"/>
          </a:p>
        </p:txBody>
      </p:sp>
      <p:sp>
        <p:nvSpPr>
          <p:cNvPr id="30" name="TextBox 29"/>
          <p:cNvSpPr txBox="1"/>
          <p:nvPr userDrawn="1"/>
        </p:nvSpPr>
        <p:spPr>
          <a:xfrm>
            <a:off x="0" y="943888"/>
            <a:ext cx="14688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266700" indent="95250">
              <a:spcBef>
                <a:spcPct val="20000"/>
              </a:spcBef>
              <a:buFont typeface="+mj-lt"/>
              <a:buNone/>
              <a:defRPr/>
            </a:pPr>
            <a:r>
              <a:rPr lang="en-US" altLang="ko-KR" sz="3000" spc="-180" dirty="0">
                <a:solidFill>
                  <a:prstClr val="black">
                    <a:lumMod val="75000"/>
                    <a:lumOff val="25000"/>
                  </a:prstClr>
                </a:solidFill>
                <a:latin typeface="HY견고딕" pitchFamily="18" charset="-127"/>
                <a:ea typeface="HY견고딕" pitchFamily="18" charset="-127"/>
              </a:rPr>
              <a:t>[</a:t>
            </a:r>
            <a:r>
              <a:rPr lang="ko-KR" altLang="en-US" sz="3000" spc="-180" dirty="0">
                <a:solidFill>
                  <a:prstClr val="black">
                    <a:lumMod val="75000"/>
                    <a:lumOff val="25000"/>
                  </a:prstClr>
                </a:solidFill>
                <a:latin typeface="HY견고딕" pitchFamily="18" charset="-127"/>
                <a:ea typeface="HY견고딕" pitchFamily="18" charset="-127"/>
              </a:rPr>
              <a:t>탐구</a:t>
            </a:r>
            <a:r>
              <a:rPr lang="en-US" altLang="ko-KR" sz="3000" spc="-180" dirty="0">
                <a:solidFill>
                  <a:prstClr val="black">
                    <a:lumMod val="75000"/>
                    <a:lumOff val="25000"/>
                  </a:prstClr>
                </a:solidFill>
                <a:latin typeface="HY견고딕" pitchFamily="18" charset="-127"/>
                <a:ea typeface="HY견고딕" pitchFamily="18" charset="-127"/>
              </a:rPr>
              <a:t>]</a:t>
            </a:r>
            <a:endParaRPr lang="ko-KR" altLang="en-US" sz="3000" spc="-180" dirty="0">
              <a:solidFill>
                <a:prstClr val="black">
                  <a:lumMod val="75000"/>
                  <a:lumOff val="25000"/>
                </a:prst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469216" y="1519238"/>
            <a:ext cx="8207240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361950" algn="l" defTabSz="914400" rtl="0" eaLnBrk="1" latinLnBrk="1" hangingPunct="1">
              <a:buFont typeface="+mj-lt"/>
              <a:buAutoNum type="arabicParenR"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32" name="텍스트 개체 틀 8"/>
          <p:cNvSpPr>
            <a:spLocks noGrp="1"/>
          </p:cNvSpPr>
          <p:nvPr>
            <p:ph type="body" sz="quarter" idx="16" hasCustomPrompt="1"/>
          </p:nvPr>
        </p:nvSpPr>
        <p:spPr>
          <a:xfrm>
            <a:off x="755649" y="2120901"/>
            <a:ext cx="7664451" cy="431799"/>
          </a:xfrm>
          <a:prstGeom prst="rect">
            <a:avLst/>
          </a:prstGeom>
        </p:spPr>
        <p:txBody>
          <a:bodyPr/>
          <a:lstStyle>
            <a:lvl1pPr marL="361950" indent="-361950">
              <a:buFont typeface="+mj-ea"/>
              <a:buAutoNum type="circleNumDbPlain"/>
              <a:defRPr sz="2300" b="1" spc="-15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  <a:lvl2pPr marL="628650" indent="-171450">
              <a:buFont typeface="Arial" pitchFamily="34" charset="0"/>
              <a:buChar char="•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2pPr>
            <a:lvl3pPr>
              <a:defRPr sz="250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3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33" name="텍스트 개체 틀 8"/>
          <p:cNvSpPr>
            <a:spLocks noGrp="1"/>
          </p:cNvSpPr>
          <p:nvPr>
            <p:ph type="body" sz="quarter" idx="17" hasCustomPrompt="1"/>
          </p:nvPr>
        </p:nvSpPr>
        <p:spPr>
          <a:xfrm>
            <a:off x="1104901" y="2568576"/>
            <a:ext cx="7315200" cy="43179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300" b="0" spc="-15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  <a:lvl2pPr marL="628650" indent="-171450">
              <a:buFont typeface="Arial" pitchFamily="34" charset="0"/>
              <a:buChar char="•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2pPr>
            <a:lvl3pPr>
              <a:defRPr sz="250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3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35" name="표 개체 틀 34"/>
          <p:cNvSpPr>
            <a:spLocks noGrp="1"/>
          </p:cNvSpPr>
          <p:nvPr>
            <p:ph type="tbl" sz="quarter" idx="18"/>
          </p:nvPr>
        </p:nvSpPr>
        <p:spPr>
          <a:xfrm>
            <a:off x="1104900" y="3124199"/>
            <a:ext cx="7315200" cy="1085851"/>
          </a:xfrm>
          <a:prstGeom prst="rect">
            <a:avLst/>
          </a:prstGeom>
        </p:spPr>
        <p:txBody>
          <a:bodyPr/>
          <a:lstStyle>
            <a:lvl1pPr>
              <a:defRPr lang="ko-KR" altLang="en-US" sz="2300" b="0" kern="1200" spc="-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Tx/>
              <a:buNone/>
            </a:pPr>
            <a:endParaRPr lang="ko-KR" altLang="en-US" dirty="0"/>
          </a:p>
        </p:txBody>
      </p:sp>
      <p:sp>
        <p:nvSpPr>
          <p:cNvPr id="11" name="텍스트 개체 틀 8"/>
          <p:cNvSpPr>
            <a:spLocks noGrp="1"/>
          </p:cNvSpPr>
          <p:nvPr>
            <p:ph type="body" sz="quarter" idx="19" hasCustomPrompt="1"/>
          </p:nvPr>
        </p:nvSpPr>
        <p:spPr>
          <a:xfrm>
            <a:off x="755649" y="4321176"/>
            <a:ext cx="7664451" cy="431799"/>
          </a:xfrm>
          <a:prstGeom prst="rect">
            <a:avLst/>
          </a:prstGeom>
        </p:spPr>
        <p:txBody>
          <a:bodyPr/>
          <a:lstStyle>
            <a:lvl1pPr marL="361950" indent="-361950">
              <a:buFont typeface="+mj-ea"/>
              <a:buAutoNum type="circleNumDbPlain"/>
              <a:defRPr sz="2300" b="1" spc="-15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  <a:lvl2pPr marL="628650" indent="-171450">
              <a:buFont typeface="Arial" pitchFamily="34" charset="0"/>
              <a:buChar char="•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2pPr>
            <a:lvl3pPr>
              <a:defRPr sz="250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3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12" name="표 개체 틀 34"/>
          <p:cNvSpPr>
            <a:spLocks noGrp="1"/>
          </p:cNvSpPr>
          <p:nvPr>
            <p:ph type="tbl" sz="quarter" idx="20"/>
          </p:nvPr>
        </p:nvSpPr>
        <p:spPr>
          <a:xfrm>
            <a:off x="1104900" y="4838699"/>
            <a:ext cx="7315200" cy="1533526"/>
          </a:xfrm>
          <a:prstGeom prst="rect">
            <a:avLst/>
          </a:prstGeom>
        </p:spPr>
        <p:txBody>
          <a:bodyPr/>
          <a:lstStyle>
            <a:lvl1pPr>
              <a:defRPr lang="ko-KR" altLang="en-US" sz="2300" b="0" kern="1200" spc="-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Tx/>
              <a:buNone/>
            </a:pPr>
            <a:endParaRPr lang="ko-KR" alt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21764111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10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1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4" name="표 개체 틀 13"/>
          <p:cNvSpPr>
            <a:spLocks noGrp="1"/>
          </p:cNvSpPr>
          <p:nvPr>
            <p:ph type="tbl" sz="quarter" idx="14"/>
          </p:nvPr>
        </p:nvSpPr>
        <p:spPr>
          <a:xfrm>
            <a:off x="447675" y="1587500"/>
            <a:ext cx="7943850" cy="463391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7664105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핵심정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0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53" name="텍스트 개체 틀 52"/>
          <p:cNvSpPr>
            <a:spLocks noGrp="1"/>
          </p:cNvSpPr>
          <p:nvPr>
            <p:ph type="body" sz="quarter" idx="13" hasCustomPrompt="1"/>
          </p:nvPr>
        </p:nvSpPr>
        <p:spPr>
          <a:xfrm>
            <a:off x="627154" y="1219200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갈  </a:t>
            </a:r>
            <a:r>
              <a:rPr lang="ko-KR" altLang="en-US" dirty="0" err="1" smtClean="0"/>
              <a:t>래</a:t>
            </a:r>
            <a:endParaRPr lang="ko-KR" altLang="en-US" dirty="0"/>
          </a:p>
        </p:txBody>
      </p:sp>
      <p:sp>
        <p:nvSpPr>
          <p:cNvPr id="81" name="텍스트 개체 틀 52"/>
          <p:cNvSpPr>
            <a:spLocks noGrp="1"/>
          </p:cNvSpPr>
          <p:nvPr>
            <p:ph type="body" sz="quarter" idx="15" hasCustomPrompt="1"/>
          </p:nvPr>
        </p:nvSpPr>
        <p:spPr>
          <a:xfrm>
            <a:off x="627154" y="1934580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성  격</a:t>
            </a:r>
            <a:endParaRPr lang="ko-KR" altLang="en-US" dirty="0"/>
          </a:p>
        </p:txBody>
      </p:sp>
      <p:sp>
        <p:nvSpPr>
          <p:cNvPr id="93" name="텍스트 개체 틀 52"/>
          <p:cNvSpPr>
            <a:spLocks noGrp="1"/>
          </p:cNvSpPr>
          <p:nvPr>
            <p:ph type="body" sz="quarter" idx="17" hasCustomPrompt="1"/>
          </p:nvPr>
        </p:nvSpPr>
        <p:spPr>
          <a:xfrm>
            <a:off x="627154" y="3365340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제  재</a:t>
            </a:r>
            <a:endParaRPr lang="ko-KR" altLang="en-US" dirty="0"/>
          </a:p>
        </p:txBody>
      </p:sp>
      <p:sp>
        <p:nvSpPr>
          <p:cNvPr id="99" name="텍스트 개체 틀 52"/>
          <p:cNvSpPr>
            <a:spLocks noGrp="1"/>
          </p:cNvSpPr>
          <p:nvPr>
            <p:ph type="body" sz="quarter" idx="18" hasCustomPrompt="1"/>
          </p:nvPr>
        </p:nvSpPr>
        <p:spPr>
          <a:xfrm>
            <a:off x="627154" y="4080720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주  제</a:t>
            </a:r>
            <a:endParaRPr lang="ko-KR" altLang="en-US" dirty="0"/>
          </a:p>
        </p:txBody>
      </p:sp>
      <p:sp>
        <p:nvSpPr>
          <p:cNvPr id="105" name="텍스트 개체 틀 52"/>
          <p:cNvSpPr>
            <a:spLocks noGrp="1"/>
          </p:cNvSpPr>
          <p:nvPr>
            <p:ph type="body" sz="quarter" idx="19" hasCustomPrompt="1"/>
          </p:nvPr>
        </p:nvSpPr>
        <p:spPr>
          <a:xfrm>
            <a:off x="627154" y="4796101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err="1" smtClean="0"/>
              <a:t>특</a:t>
            </a:r>
            <a:r>
              <a:rPr lang="ko-KR" altLang="en-US" dirty="0" smtClean="0"/>
              <a:t>  징</a:t>
            </a:r>
            <a:endParaRPr lang="ko-KR" altLang="en-US" dirty="0"/>
          </a:p>
        </p:txBody>
      </p:sp>
      <p:sp>
        <p:nvSpPr>
          <p:cNvPr id="60" name="텍스트 개체 틀 52"/>
          <p:cNvSpPr>
            <a:spLocks noGrp="1"/>
          </p:cNvSpPr>
          <p:nvPr>
            <p:ph type="body" sz="quarter" idx="14" hasCustomPrompt="1"/>
          </p:nvPr>
        </p:nvSpPr>
        <p:spPr>
          <a:xfrm>
            <a:off x="627154" y="2649960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어  조</a:t>
            </a:r>
            <a:endParaRPr lang="ko-KR" altLang="en-US" dirty="0"/>
          </a:p>
        </p:txBody>
      </p:sp>
      <p:sp>
        <p:nvSpPr>
          <p:cNvPr id="107" name="텍스트 개체 틀 106"/>
          <p:cNvSpPr>
            <a:spLocks noGrp="1"/>
          </p:cNvSpPr>
          <p:nvPr>
            <p:ph type="body" sz="quarter" idx="20" hasCustomPrompt="1"/>
          </p:nvPr>
        </p:nvSpPr>
        <p:spPr>
          <a:xfrm>
            <a:off x="2357437" y="1273874"/>
            <a:ext cx="6033527" cy="446276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88900">
              <a:buNone/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08" name="텍스트 개체 틀 106"/>
          <p:cNvSpPr>
            <a:spLocks noGrp="1"/>
          </p:cNvSpPr>
          <p:nvPr>
            <p:ph type="body" sz="quarter" idx="21" hasCustomPrompt="1"/>
          </p:nvPr>
        </p:nvSpPr>
        <p:spPr>
          <a:xfrm>
            <a:off x="2357437" y="1989254"/>
            <a:ext cx="6033527" cy="446276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88900">
              <a:buNone/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09" name="텍스트 개체 틀 106"/>
          <p:cNvSpPr>
            <a:spLocks noGrp="1"/>
          </p:cNvSpPr>
          <p:nvPr>
            <p:ph type="body" sz="quarter" idx="22" hasCustomPrompt="1"/>
          </p:nvPr>
        </p:nvSpPr>
        <p:spPr>
          <a:xfrm>
            <a:off x="2357437" y="2704634"/>
            <a:ext cx="6033527" cy="446276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88900">
              <a:buNone/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10" name="텍스트 개체 틀 106"/>
          <p:cNvSpPr>
            <a:spLocks noGrp="1"/>
          </p:cNvSpPr>
          <p:nvPr>
            <p:ph type="body" sz="quarter" idx="23" hasCustomPrompt="1"/>
          </p:nvPr>
        </p:nvSpPr>
        <p:spPr>
          <a:xfrm>
            <a:off x="2357437" y="3420014"/>
            <a:ext cx="6033527" cy="446276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88900">
              <a:buNone/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11" name="텍스트 개체 틀 106"/>
          <p:cNvSpPr>
            <a:spLocks noGrp="1"/>
          </p:cNvSpPr>
          <p:nvPr>
            <p:ph type="body" sz="quarter" idx="24" hasCustomPrompt="1"/>
          </p:nvPr>
        </p:nvSpPr>
        <p:spPr>
          <a:xfrm>
            <a:off x="2357437" y="4135394"/>
            <a:ext cx="6033527" cy="446276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88900">
              <a:buNone/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12" name="텍스트 개체 틀 106"/>
          <p:cNvSpPr>
            <a:spLocks noGrp="1"/>
          </p:cNvSpPr>
          <p:nvPr>
            <p:ph type="body" sz="quarter" idx="25" hasCustomPrompt="1"/>
          </p:nvPr>
        </p:nvSpPr>
        <p:spPr>
          <a:xfrm>
            <a:off x="2357437" y="4850774"/>
            <a:ext cx="6033527" cy="1603813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179388">
              <a:buSzPct val="50000"/>
              <a:buFontTx/>
              <a:buBlip>
                <a:blip r:embed="rId2"/>
              </a:buBlip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364370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구성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8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9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0" name="텍스트 개체 틀 14"/>
          <p:cNvSpPr>
            <a:spLocks noGrp="1"/>
          </p:cNvSpPr>
          <p:nvPr>
            <p:ph type="body" sz="quarter" idx="14" hasCustomPrompt="1"/>
          </p:nvPr>
        </p:nvSpPr>
        <p:spPr>
          <a:xfrm>
            <a:off x="851646" y="1831671"/>
            <a:ext cx="1308847" cy="90698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11" name="텍스트 개체 틀 21"/>
          <p:cNvSpPr>
            <a:spLocks noGrp="1"/>
          </p:cNvSpPr>
          <p:nvPr>
            <p:ph type="body" sz="quarter" idx="15" hasCustomPrompt="1"/>
          </p:nvPr>
        </p:nvSpPr>
        <p:spPr>
          <a:xfrm>
            <a:off x="2294965" y="1656803"/>
            <a:ext cx="5719482" cy="1256725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12" name="텍스트 개체 틀 14"/>
          <p:cNvSpPr>
            <a:spLocks noGrp="1"/>
          </p:cNvSpPr>
          <p:nvPr>
            <p:ph type="body" sz="quarter" idx="16" hasCustomPrompt="1"/>
          </p:nvPr>
        </p:nvSpPr>
        <p:spPr>
          <a:xfrm>
            <a:off x="851646" y="3512554"/>
            <a:ext cx="1308847" cy="90698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13" name="텍스트 개체 틀 21"/>
          <p:cNvSpPr>
            <a:spLocks noGrp="1"/>
          </p:cNvSpPr>
          <p:nvPr>
            <p:ph type="body" sz="quarter" idx="17" hasCustomPrompt="1"/>
          </p:nvPr>
        </p:nvSpPr>
        <p:spPr>
          <a:xfrm>
            <a:off x="2294965" y="3337686"/>
            <a:ext cx="5719482" cy="1256725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14" name="텍스트 개체 틀 14"/>
          <p:cNvSpPr>
            <a:spLocks noGrp="1"/>
          </p:cNvSpPr>
          <p:nvPr>
            <p:ph type="body" sz="quarter" idx="18" hasCustomPrompt="1"/>
          </p:nvPr>
        </p:nvSpPr>
        <p:spPr>
          <a:xfrm>
            <a:off x="851646" y="5193436"/>
            <a:ext cx="1308847" cy="90698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15" name="텍스트 개체 틀 21"/>
          <p:cNvSpPr>
            <a:spLocks noGrp="1"/>
          </p:cNvSpPr>
          <p:nvPr>
            <p:ph type="body" sz="quarter" idx="19" hasCustomPrompt="1"/>
          </p:nvPr>
        </p:nvSpPr>
        <p:spPr>
          <a:xfrm>
            <a:off x="2294965" y="5018568"/>
            <a:ext cx="5719482" cy="1256725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29679879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구성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7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5" name="텍스트 개체 틀 14"/>
          <p:cNvSpPr>
            <a:spLocks noGrp="1"/>
          </p:cNvSpPr>
          <p:nvPr>
            <p:ph type="body" sz="quarter" idx="13" hasCustomPrompt="1"/>
          </p:nvPr>
        </p:nvSpPr>
        <p:spPr>
          <a:xfrm>
            <a:off x="887506" y="1396642"/>
            <a:ext cx="1308847" cy="10219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22" name="텍스트 개체 틀 21"/>
          <p:cNvSpPr>
            <a:spLocks noGrp="1"/>
          </p:cNvSpPr>
          <p:nvPr>
            <p:ph type="body" sz="quarter" idx="14" hasCustomPrompt="1"/>
          </p:nvPr>
        </p:nvSpPr>
        <p:spPr>
          <a:xfrm>
            <a:off x="2294965" y="1199604"/>
            <a:ext cx="5369484" cy="1416050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40" name="텍스트 개체 틀 14"/>
          <p:cNvSpPr>
            <a:spLocks noGrp="1"/>
          </p:cNvSpPr>
          <p:nvPr>
            <p:ph type="body" sz="quarter" idx="15" hasCustomPrompt="1"/>
          </p:nvPr>
        </p:nvSpPr>
        <p:spPr>
          <a:xfrm>
            <a:off x="887506" y="3198548"/>
            <a:ext cx="1308847" cy="10219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41" name="텍스트 개체 틀 21"/>
          <p:cNvSpPr>
            <a:spLocks noGrp="1"/>
          </p:cNvSpPr>
          <p:nvPr>
            <p:ph type="body" sz="quarter" idx="16" hasCustomPrompt="1"/>
          </p:nvPr>
        </p:nvSpPr>
        <p:spPr>
          <a:xfrm>
            <a:off x="2294965" y="3001510"/>
            <a:ext cx="5369484" cy="1416050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42" name="텍스트 개체 틀 14"/>
          <p:cNvSpPr>
            <a:spLocks noGrp="1"/>
          </p:cNvSpPr>
          <p:nvPr>
            <p:ph type="body" sz="quarter" idx="17" hasCustomPrompt="1"/>
          </p:nvPr>
        </p:nvSpPr>
        <p:spPr>
          <a:xfrm>
            <a:off x="887506" y="5009419"/>
            <a:ext cx="1308847" cy="10219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43" name="텍스트 개체 틀 21"/>
          <p:cNvSpPr>
            <a:spLocks noGrp="1"/>
          </p:cNvSpPr>
          <p:nvPr>
            <p:ph type="body" sz="quarter" idx="18" hasCustomPrompt="1"/>
          </p:nvPr>
        </p:nvSpPr>
        <p:spPr>
          <a:xfrm>
            <a:off x="2294965" y="4812381"/>
            <a:ext cx="5369484" cy="1416050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34846592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계구성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0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1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8" name="텍스트 개체 틀 17"/>
          <p:cNvSpPr>
            <a:spLocks noGrp="1"/>
          </p:cNvSpPr>
          <p:nvPr>
            <p:ph type="body" sz="quarter" idx="14" hasCustomPrompt="1"/>
          </p:nvPr>
        </p:nvSpPr>
        <p:spPr>
          <a:xfrm>
            <a:off x="476250" y="1543050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19" name="텍스트 개체 틀 17"/>
          <p:cNvSpPr>
            <a:spLocks noGrp="1"/>
          </p:cNvSpPr>
          <p:nvPr>
            <p:ph type="body" sz="quarter" idx="15" hasCustomPrompt="1"/>
          </p:nvPr>
        </p:nvSpPr>
        <p:spPr>
          <a:xfrm>
            <a:off x="2400300" y="1543050"/>
            <a:ext cx="601980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0" name="텍스트 개체 틀 17"/>
          <p:cNvSpPr>
            <a:spLocks noGrp="1"/>
          </p:cNvSpPr>
          <p:nvPr>
            <p:ph type="body" sz="quarter" idx="16" hasCustomPrompt="1"/>
          </p:nvPr>
        </p:nvSpPr>
        <p:spPr>
          <a:xfrm>
            <a:off x="476250" y="2602706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1" name="텍스트 개체 틀 17"/>
          <p:cNvSpPr>
            <a:spLocks noGrp="1"/>
          </p:cNvSpPr>
          <p:nvPr>
            <p:ph type="body" sz="quarter" idx="17" hasCustomPrompt="1"/>
          </p:nvPr>
        </p:nvSpPr>
        <p:spPr>
          <a:xfrm>
            <a:off x="2400300" y="2602706"/>
            <a:ext cx="601980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2" name="텍스트 개체 틀 17"/>
          <p:cNvSpPr>
            <a:spLocks noGrp="1"/>
          </p:cNvSpPr>
          <p:nvPr>
            <p:ph type="body" sz="quarter" idx="18" hasCustomPrompt="1"/>
          </p:nvPr>
        </p:nvSpPr>
        <p:spPr>
          <a:xfrm>
            <a:off x="476250" y="3662362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3" name="텍스트 개체 틀 17"/>
          <p:cNvSpPr>
            <a:spLocks noGrp="1"/>
          </p:cNvSpPr>
          <p:nvPr>
            <p:ph type="body" sz="quarter" idx="19" hasCustomPrompt="1"/>
          </p:nvPr>
        </p:nvSpPr>
        <p:spPr>
          <a:xfrm>
            <a:off x="2400300" y="3662362"/>
            <a:ext cx="601980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4" name="텍스트 개체 틀 17"/>
          <p:cNvSpPr>
            <a:spLocks noGrp="1"/>
          </p:cNvSpPr>
          <p:nvPr>
            <p:ph type="body" sz="quarter" idx="20" hasCustomPrompt="1"/>
          </p:nvPr>
        </p:nvSpPr>
        <p:spPr>
          <a:xfrm>
            <a:off x="476250" y="4722018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5" name="텍스트 개체 틀 17"/>
          <p:cNvSpPr>
            <a:spLocks noGrp="1"/>
          </p:cNvSpPr>
          <p:nvPr>
            <p:ph type="body" sz="quarter" idx="21" hasCustomPrompt="1"/>
          </p:nvPr>
        </p:nvSpPr>
        <p:spPr>
          <a:xfrm>
            <a:off x="2400300" y="4722018"/>
            <a:ext cx="601980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6" name="텍스트 개체 틀 17"/>
          <p:cNvSpPr>
            <a:spLocks noGrp="1"/>
          </p:cNvSpPr>
          <p:nvPr>
            <p:ph type="body" sz="quarter" idx="22" hasCustomPrompt="1"/>
          </p:nvPr>
        </p:nvSpPr>
        <p:spPr>
          <a:xfrm>
            <a:off x="476250" y="5781675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7" name="텍스트 개체 틀 17"/>
          <p:cNvSpPr>
            <a:spLocks noGrp="1"/>
          </p:cNvSpPr>
          <p:nvPr>
            <p:ph type="body" sz="quarter" idx="23" hasCustomPrompt="1"/>
          </p:nvPr>
        </p:nvSpPr>
        <p:spPr>
          <a:xfrm>
            <a:off x="2400300" y="5781675"/>
            <a:ext cx="601980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26261949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계구성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0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1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8" name="텍스트 개체 틀 17"/>
          <p:cNvSpPr>
            <a:spLocks noGrp="1"/>
          </p:cNvSpPr>
          <p:nvPr>
            <p:ph type="body" sz="quarter" idx="14" hasCustomPrompt="1"/>
          </p:nvPr>
        </p:nvSpPr>
        <p:spPr>
          <a:xfrm>
            <a:off x="476250" y="1543050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19" name="텍스트 개체 틀 17"/>
          <p:cNvSpPr>
            <a:spLocks noGrp="1"/>
          </p:cNvSpPr>
          <p:nvPr>
            <p:ph type="body" sz="quarter" idx="15" hasCustomPrompt="1"/>
          </p:nvPr>
        </p:nvSpPr>
        <p:spPr>
          <a:xfrm>
            <a:off x="2400300" y="1543050"/>
            <a:ext cx="6019800" cy="10953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2" name="텍스트 개체 틀 17"/>
          <p:cNvSpPr>
            <a:spLocks noGrp="1"/>
          </p:cNvSpPr>
          <p:nvPr>
            <p:ph type="body" sz="quarter" idx="18" hasCustomPrompt="1"/>
          </p:nvPr>
        </p:nvSpPr>
        <p:spPr>
          <a:xfrm>
            <a:off x="476250" y="2843212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3" name="텍스트 개체 틀 17"/>
          <p:cNvSpPr>
            <a:spLocks noGrp="1"/>
          </p:cNvSpPr>
          <p:nvPr>
            <p:ph type="body" sz="quarter" idx="19" hasCustomPrompt="1"/>
          </p:nvPr>
        </p:nvSpPr>
        <p:spPr>
          <a:xfrm>
            <a:off x="2400300" y="2843211"/>
            <a:ext cx="6019800" cy="156686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marR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marL="88900" marR="0" lvl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marL="88900" marR="0" lvl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dirty="0" smtClean="0"/>
              <a:t>내용을 입력해주세요</a:t>
            </a:r>
            <a:endParaRPr lang="en-US" altLang="ko-KR" dirty="0" smtClean="0"/>
          </a:p>
        </p:txBody>
      </p:sp>
      <p:sp>
        <p:nvSpPr>
          <p:cNvPr id="26" name="텍스트 개체 틀 17"/>
          <p:cNvSpPr>
            <a:spLocks noGrp="1"/>
          </p:cNvSpPr>
          <p:nvPr>
            <p:ph type="body" sz="quarter" idx="22" hasCustomPrompt="1"/>
          </p:nvPr>
        </p:nvSpPr>
        <p:spPr>
          <a:xfrm>
            <a:off x="476250" y="4610100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7" name="텍스트 개체 틀 17"/>
          <p:cNvSpPr>
            <a:spLocks noGrp="1"/>
          </p:cNvSpPr>
          <p:nvPr>
            <p:ph type="body" sz="quarter" idx="23" hasCustomPrompt="1"/>
          </p:nvPr>
        </p:nvSpPr>
        <p:spPr>
          <a:xfrm>
            <a:off x="2400300" y="4610099"/>
            <a:ext cx="6019800" cy="18764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marR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marL="88900" marR="0" lvl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marL="88900" marR="0" lvl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dirty="0" smtClean="0"/>
              <a:t>내용을 입력해주세요</a:t>
            </a:r>
            <a:endParaRPr lang="en-US" altLang="ko-KR" dirty="0" smtClean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9459017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+그림+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3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4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79" name="텍스트 개체 틀 78"/>
          <p:cNvSpPr>
            <a:spLocks noGrp="1"/>
          </p:cNvSpPr>
          <p:nvPr>
            <p:ph type="body" sz="quarter" idx="14" hasCustomPrompt="1"/>
          </p:nvPr>
        </p:nvSpPr>
        <p:spPr>
          <a:xfrm>
            <a:off x="585173" y="1638300"/>
            <a:ext cx="2276475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marL="0" lvl="0" algn="ctr" defTabSz="914400" rtl="0" eaLnBrk="1" latinLnBrk="1" hangingPunct="1">
              <a:lnSpc>
                <a:spcPct val="80000"/>
              </a:lnSpc>
            </a:pPr>
            <a:r>
              <a:rPr lang="ko-KR" altLang="en-US" dirty="0" smtClean="0"/>
              <a:t>내용 입력</a:t>
            </a:r>
            <a:endParaRPr lang="en-US" altLang="ko-KR" dirty="0" smtClean="0"/>
          </a:p>
        </p:txBody>
      </p:sp>
      <p:sp>
        <p:nvSpPr>
          <p:cNvPr id="84" name="텍스트 개체 틀 78"/>
          <p:cNvSpPr>
            <a:spLocks noGrp="1"/>
          </p:cNvSpPr>
          <p:nvPr>
            <p:ph type="body" sz="quarter" idx="15" hasCustomPrompt="1"/>
          </p:nvPr>
        </p:nvSpPr>
        <p:spPr>
          <a:xfrm>
            <a:off x="6034702" y="1638300"/>
            <a:ext cx="2276475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300" b="1" kern="120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marL="0" lvl="0" algn="ctr" defTabSz="914400" rtl="0" eaLnBrk="1" latinLnBrk="1" hangingPunct="1">
              <a:lnSpc>
                <a:spcPct val="80000"/>
              </a:lnSpc>
            </a:pPr>
            <a:r>
              <a:rPr lang="ko-KR" altLang="en-US" dirty="0" smtClean="0"/>
              <a:t>내용 입력</a:t>
            </a:r>
            <a:endParaRPr lang="en-US" altLang="ko-KR" dirty="0" smtClean="0"/>
          </a:p>
        </p:txBody>
      </p:sp>
      <p:sp>
        <p:nvSpPr>
          <p:cNvPr id="88" name="텍스트 개체 틀 78"/>
          <p:cNvSpPr>
            <a:spLocks noGrp="1"/>
          </p:cNvSpPr>
          <p:nvPr>
            <p:ph type="body" sz="quarter" idx="16" hasCustomPrompt="1"/>
          </p:nvPr>
        </p:nvSpPr>
        <p:spPr>
          <a:xfrm>
            <a:off x="3309938" y="1638300"/>
            <a:ext cx="2276475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300" b="1" kern="120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marL="0" lvl="0" algn="ctr" defTabSz="914400" rtl="0" eaLnBrk="1" latinLnBrk="1" hangingPunct="1">
              <a:lnSpc>
                <a:spcPct val="80000"/>
              </a:lnSpc>
            </a:pPr>
            <a:r>
              <a:rPr lang="ko-KR" altLang="en-US" dirty="0" smtClean="0"/>
              <a:t>내용 입력</a:t>
            </a:r>
            <a:endParaRPr lang="en-US" altLang="ko-KR" dirty="0" smtClean="0"/>
          </a:p>
        </p:txBody>
      </p:sp>
      <p:sp>
        <p:nvSpPr>
          <p:cNvPr id="89" name="텍스트 개체 틀 51"/>
          <p:cNvSpPr>
            <a:spLocks noGrp="1"/>
          </p:cNvSpPr>
          <p:nvPr>
            <p:ph type="body" sz="quarter" idx="17" hasCustomPrompt="1"/>
          </p:nvPr>
        </p:nvSpPr>
        <p:spPr>
          <a:xfrm>
            <a:off x="521004" y="4581525"/>
            <a:ext cx="2447925" cy="17907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-180975" algn="l" defTabSz="914400" rtl="0" eaLnBrk="1" latinLnBrk="1" hangingPunct="1">
              <a:buSzPct val="50000"/>
              <a:buFontTx/>
              <a:buBlip>
                <a:blip r:embed="rId2"/>
              </a:buBlip>
              <a:tabLst/>
              <a:defRPr lang="ko-KR" altLang="en-US" sz="2400" kern="1200" spc="-7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   주세요</a:t>
            </a:r>
            <a:r>
              <a:rPr lang="en-US" altLang="ko-KR" dirty="0" smtClean="0"/>
              <a:t>  </a:t>
            </a:r>
            <a:endParaRPr lang="ko-KR" altLang="en-US" dirty="0"/>
          </a:p>
        </p:txBody>
      </p:sp>
      <p:sp>
        <p:nvSpPr>
          <p:cNvPr id="94" name="텍스트 개체 틀 51"/>
          <p:cNvSpPr>
            <a:spLocks noGrp="1"/>
          </p:cNvSpPr>
          <p:nvPr>
            <p:ph type="body" sz="quarter" idx="18" hasCustomPrompt="1"/>
          </p:nvPr>
        </p:nvSpPr>
        <p:spPr>
          <a:xfrm>
            <a:off x="3216579" y="4581525"/>
            <a:ext cx="2447925" cy="17907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-180975" algn="l" defTabSz="914400" rtl="0" eaLnBrk="1" latinLnBrk="1" hangingPunct="1">
              <a:buSzPct val="50000"/>
              <a:buFontTx/>
              <a:buBlip>
                <a:blip r:embed="rId2"/>
              </a:buBlip>
              <a:tabLst/>
              <a:defRPr lang="ko-KR" altLang="en-US" sz="2400" kern="1200" spc="-7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266700" lvl="0" indent="-180975" algn="l" defTabSz="914400" rtl="0" eaLnBrk="1" latinLnBrk="1" hangingPunct="1">
              <a:spcBef>
                <a:spcPct val="20000"/>
              </a:spcBef>
              <a:buSzPct val="50000"/>
              <a:tabLst/>
            </a:pPr>
            <a:r>
              <a:rPr lang="ko-KR" altLang="en-US" dirty="0" smtClean="0"/>
              <a:t>내용을 입력해   주세요</a:t>
            </a:r>
            <a:r>
              <a:rPr lang="en-US" altLang="ko-KR" dirty="0" smtClean="0"/>
              <a:t>  </a:t>
            </a:r>
            <a:endParaRPr lang="ko-KR" altLang="en-US" dirty="0"/>
          </a:p>
        </p:txBody>
      </p:sp>
      <p:sp>
        <p:nvSpPr>
          <p:cNvPr id="95" name="텍스트 개체 틀 51"/>
          <p:cNvSpPr>
            <a:spLocks noGrp="1"/>
          </p:cNvSpPr>
          <p:nvPr>
            <p:ph type="body" sz="quarter" idx="19" hasCustomPrompt="1"/>
          </p:nvPr>
        </p:nvSpPr>
        <p:spPr>
          <a:xfrm>
            <a:off x="5919788" y="4581525"/>
            <a:ext cx="2447925" cy="17907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-180975" algn="l" defTabSz="914400" rtl="0" eaLnBrk="1" latinLnBrk="1" hangingPunct="1">
              <a:buSzPct val="50000"/>
              <a:buFontTx/>
              <a:buBlip>
                <a:blip r:embed="rId2"/>
              </a:buBlip>
              <a:tabLst/>
              <a:defRPr lang="ko-KR" altLang="en-US" sz="2400" kern="1200" spc="-7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266700" lvl="0" indent="-180975" algn="l" defTabSz="914400" rtl="0" eaLnBrk="1" latinLnBrk="1" hangingPunct="1">
              <a:spcBef>
                <a:spcPct val="20000"/>
              </a:spcBef>
              <a:buSzPct val="50000"/>
              <a:buFontTx/>
              <a:buBlip>
                <a:blip r:embed="rId2"/>
              </a:buBlip>
              <a:tabLst/>
            </a:pPr>
            <a:r>
              <a:rPr lang="ko-KR" altLang="en-US" dirty="0" smtClean="0"/>
              <a:t>내용을 입력해   주세요</a:t>
            </a:r>
            <a:r>
              <a:rPr lang="en-US" altLang="ko-KR" dirty="0" smtClean="0"/>
              <a:t>  </a:t>
            </a:r>
            <a:endParaRPr lang="ko-KR" altLang="en-US" dirty="0"/>
          </a:p>
        </p:txBody>
      </p:sp>
      <p:sp>
        <p:nvSpPr>
          <p:cNvPr id="15" name="TextBox 14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5326318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03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cxnSp>
        <p:nvCxnSpPr>
          <p:cNvPr id="9" name="직선 연결선 8"/>
          <p:cNvCxnSpPr/>
          <p:nvPr userDrawn="1"/>
        </p:nvCxnSpPr>
        <p:spPr>
          <a:xfrm>
            <a:off x="833438" y="3743325"/>
            <a:ext cx="7477125" cy="0"/>
          </a:xfrm>
          <a:prstGeom prst="line">
            <a:avLst/>
          </a:prstGeom>
          <a:ln w="12700">
            <a:solidFill>
              <a:srgbClr val="6F980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텍스트 개체 틀 14"/>
          <p:cNvSpPr>
            <a:spLocks noGrp="1"/>
          </p:cNvSpPr>
          <p:nvPr>
            <p:ph type="body" sz="quarter" idx="11" hasCustomPrompt="1"/>
          </p:nvPr>
        </p:nvSpPr>
        <p:spPr>
          <a:xfrm>
            <a:off x="976544" y="1598188"/>
            <a:ext cx="7599285" cy="212155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l" defTabSz="914400" rtl="0" eaLnBrk="1" latinLnBrk="1" hangingPunct="1">
              <a:buNone/>
              <a:defRPr lang="ko-KR" altLang="en-US" sz="2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sp>
        <p:nvSpPr>
          <p:cNvPr id="18" name="텍스트 개체 틀 17"/>
          <p:cNvSpPr>
            <a:spLocks noGrp="1"/>
          </p:cNvSpPr>
          <p:nvPr>
            <p:ph type="body" sz="quarter" idx="12" hasCustomPrompt="1"/>
          </p:nvPr>
        </p:nvSpPr>
        <p:spPr>
          <a:xfrm>
            <a:off x="976544" y="3773488"/>
            <a:ext cx="7581900" cy="22542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marR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ko-KR" altLang="en-US" sz="2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dirty="0" smtClean="0"/>
              <a:t>답을 입력해주세요</a:t>
            </a:r>
            <a:endParaRPr lang="ko-KR" alt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548628" y="1358483"/>
            <a:ext cx="518172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en-US" altLang="ko-KR" sz="4000" b="1" spc="-150" dirty="0">
                <a:solidFill>
                  <a:srgbClr val="6F980A"/>
                </a:solidFill>
              </a:rPr>
              <a:t>1.</a:t>
            </a:r>
            <a:endParaRPr lang="ko-KR" altLang="en-US" sz="4000" b="1" spc="-150" dirty="0">
              <a:solidFill>
                <a:srgbClr val="6F980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333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>
        <p:tmplLst>
          <p:tmpl lvl="1"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답이 'O'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1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텍스트 개체 틀 1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4705350" cy="551090"/>
          </a:xfrm>
          <a:prstGeom prst="rect">
            <a:avLst/>
          </a:prstGeom>
          <a:noFill/>
        </p:spPr>
        <p:txBody>
          <a:bodyPr wrap="square" lIns="216000" tIns="1800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l" defTabSz="914400" rtl="0" eaLnBrk="1" latinLnBrk="1" hangingPunct="1">
              <a:buFont typeface="+mj-lt"/>
              <a:buAutoNum type="romanUcPeriod"/>
              <a:defRPr lang="ko-KR" altLang="en-US" sz="2400" kern="1200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err="1" smtClean="0"/>
              <a:t>단원명</a:t>
            </a:r>
            <a:endParaRPr lang="en-US" altLang="ko-KR" dirty="0" smtClean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1" hasCustomPrompt="1"/>
          </p:nvPr>
        </p:nvSpPr>
        <p:spPr>
          <a:xfrm>
            <a:off x="4733925" y="0"/>
            <a:ext cx="4410075" cy="458757"/>
          </a:xfrm>
          <a:prstGeom prst="rect">
            <a:avLst/>
          </a:prstGeom>
          <a:noFill/>
        </p:spPr>
        <p:txBody>
          <a:bodyPr wrap="square" lIns="0" tIns="180000" rIns="21600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r" defTabSz="914400" rtl="0" eaLnBrk="1" latinLnBrk="1" hangingPunct="1">
              <a:buFont typeface="+mj-lt"/>
              <a:buAutoNum type="arabicPeriod"/>
              <a:defRPr lang="ko-KR" altLang="en-US" sz="1800" b="1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중단원명</a:t>
            </a:r>
            <a:endParaRPr lang="ko-KR" altLang="en-US" dirty="0"/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661988" y="923925"/>
            <a:ext cx="7820025" cy="283845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pic>
        <p:nvPicPr>
          <p:cNvPr id="9" name="그림 8" descr="017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57400" y="3962400"/>
            <a:ext cx="1762125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146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답이 'X'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1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텍스트 개체 틀 1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4705350" cy="551090"/>
          </a:xfrm>
          <a:prstGeom prst="rect">
            <a:avLst/>
          </a:prstGeom>
          <a:noFill/>
        </p:spPr>
        <p:txBody>
          <a:bodyPr wrap="square" lIns="216000" tIns="1800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l" defTabSz="914400" rtl="0" eaLnBrk="1" latinLnBrk="1" hangingPunct="1">
              <a:buFont typeface="+mj-lt"/>
              <a:buAutoNum type="romanUcPeriod"/>
              <a:defRPr lang="ko-KR" altLang="en-US" sz="2400" kern="1200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err="1" smtClean="0"/>
              <a:t>단원명</a:t>
            </a:r>
            <a:endParaRPr lang="en-US" altLang="ko-KR" dirty="0" smtClean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1" hasCustomPrompt="1"/>
          </p:nvPr>
        </p:nvSpPr>
        <p:spPr>
          <a:xfrm>
            <a:off x="4733925" y="0"/>
            <a:ext cx="4410075" cy="458757"/>
          </a:xfrm>
          <a:prstGeom prst="rect">
            <a:avLst/>
          </a:prstGeom>
          <a:noFill/>
        </p:spPr>
        <p:txBody>
          <a:bodyPr wrap="square" lIns="0" tIns="180000" rIns="21600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r" defTabSz="914400" rtl="0" eaLnBrk="1" latinLnBrk="1" hangingPunct="1">
              <a:buFont typeface="+mj-lt"/>
              <a:buAutoNum type="arabicPeriod"/>
              <a:defRPr lang="ko-KR" altLang="en-US" sz="1800" b="1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중단원명</a:t>
            </a:r>
            <a:endParaRPr lang="ko-KR" altLang="en-US" dirty="0"/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661988" y="923925"/>
            <a:ext cx="7820025" cy="283845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pic>
        <p:nvPicPr>
          <p:cNvPr id="8" name="그림 7" descr="018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72000" y="4010025"/>
            <a:ext cx="2781300" cy="218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952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빈칸문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1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텍스트 개체 틀 1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4705350" cy="551090"/>
          </a:xfrm>
          <a:prstGeom prst="rect">
            <a:avLst/>
          </a:prstGeom>
          <a:noFill/>
        </p:spPr>
        <p:txBody>
          <a:bodyPr wrap="square" lIns="216000" tIns="1800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l" defTabSz="914400" rtl="0" eaLnBrk="1" latinLnBrk="1" hangingPunct="1">
              <a:buFont typeface="+mj-lt"/>
              <a:buAutoNum type="romanUcPeriod"/>
              <a:defRPr lang="ko-KR" altLang="en-US" sz="2400" kern="1200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err="1" smtClean="0"/>
              <a:t>단원명</a:t>
            </a:r>
            <a:endParaRPr lang="en-US" altLang="ko-KR" dirty="0" smtClean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1" hasCustomPrompt="1"/>
          </p:nvPr>
        </p:nvSpPr>
        <p:spPr>
          <a:xfrm>
            <a:off x="4733925" y="0"/>
            <a:ext cx="4410075" cy="458757"/>
          </a:xfrm>
          <a:prstGeom prst="rect">
            <a:avLst/>
          </a:prstGeom>
          <a:noFill/>
        </p:spPr>
        <p:txBody>
          <a:bodyPr wrap="square" lIns="0" tIns="180000" rIns="21600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r" defTabSz="914400" rtl="0" eaLnBrk="1" latinLnBrk="1" hangingPunct="1">
              <a:buFont typeface="+mj-lt"/>
              <a:buAutoNum type="arabicPeriod"/>
              <a:defRPr lang="ko-KR" altLang="en-US" sz="1800" b="1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중단원명</a:t>
            </a:r>
            <a:endParaRPr lang="ko-KR" altLang="en-US" dirty="0"/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661988" y="2009775"/>
            <a:ext cx="7820025" cy="283845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891247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--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72703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숙어+예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텍스트 개체 틀 17"/>
          <p:cNvSpPr>
            <a:spLocks noGrp="1"/>
          </p:cNvSpPr>
          <p:nvPr>
            <p:ph type="body" sz="quarter" idx="16" hasCustomPrompt="1"/>
          </p:nvPr>
        </p:nvSpPr>
        <p:spPr>
          <a:xfrm>
            <a:off x="762000" y="1283075"/>
            <a:ext cx="7369175" cy="762000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4400" b="1" spc="-150" baseline="0">
                <a:solidFill>
                  <a:srgbClr val="6F980A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0" name="텍스트 개체 틀 19"/>
          <p:cNvSpPr>
            <a:spLocks noGrp="1"/>
          </p:cNvSpPr>
          <p:nvPr>
            <p:ph type="body" sz="quarter" idx="17" hasCustomPrompt="1"/>
          </p:nvPr>
        </p:nvSpPr>
        <p:spPr>
          <a:xfrm>
            <a:off x="466725" y="2267510"/>
            <a:ext cx="7953375" cy="619125"/>
          </a:xfrm>
          <a:prstGeom prst="rect">
            <a:avLst/>
          </a:prstGeom>
        </p:spPr>
        <p:txBody>
          <a:bodyPr/>
          <a:lstStyle>
            <a:lvl1pPr marL="538163" indent="-358775">
              <a:buNone/>
              <a:defRPr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23" name="TextBox 22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10" name="텍스트 개체 틀 19"/>
          <p:cNvSpPr>
            <a:spLocks noGrp="1"/>
          </p:cNvSpPr>
          <p:nvPr>
            <p:ph type="body" sz="quarter" idx="21" hasCustomPrompt="1"/>
          </p:nvPr>
        </p:nvSpPr>
        <p:spPr>
          <a:xfrm>
            <a:off x="466725" y="2868140"/>
            <a:ext cx="7953375" cy="619125"/>
          </a:xfrm>
          <a:prstGeom prst="rect">
            <a:avLst/>
          </a:prstGeom>
        </p:spPr>
        <p:txBody>
          <a:bodyPr/>
          <a:lstStyle>
            <a:lvl1pPr marL="538163" indent="-358775">
              <a:buNone/>
              <a:defRPr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1" name="텍스트 개체 틀 19"/>
          <p:cNvSpPr>
            <a:spLocks noGrp="1"/>
          </p:cNvSpPr>
          <p:nvPr>
            <p:ph type="body" sz="quarter" idx="22" hasCustomPrompt="1"/>
          </p:nvPr>
        </p:nvSpPr>
        <p:spPr>
          <a:xfrm>
            <a:off x="466725" y="3925980"/>
            <a:ext cx="7953375" cy="619125"/>
          </a:xfrm>
          <a:prstGeom prst="rect">
            <a:avLst/>
          </a:prstGeom>
        </p:spPr>
        <p:txBody>
          <a:bodyPr/>
          <a:lstStyle>
            <a:lvl1pPr marL="538163" indent="-358775">
              <a:buNone/>
              <a:defRPr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19"/>
          <p:cNvSpPr>
            <a:spLocks noGrp="1"/>
          </p:cNvSpPr>
          <p:nvPr>
            <p:ph type="body" sz="quarter" idx="23" hasCustomPrompt="1"/>
          </p:nvPr>
        </p:nvSpPr>
        <p:spPr>
          <a:xfrm>
            <a:off x="466725" y="4526610"/>
            <a:ext cx="7953375" cy="619125"/>
          </a:xfrm>
          <a:prstGeom prst="rect">
            <a:avLst/>
          </a:prstGeom>
        </p:spPr>
        <p:txBody>
          <a:bodyPr/>
          <a:lstStyle>
            <a:lvl1pPr marL="538163" indent="-358775">
              <a:buNone/>
              <a:defRPr lang="ko-KR" altLang="en-US" sz="3200" kern="12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538163" lvl="0" indent="-358775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930118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1229286"/>
            <a:ext cx="2178050" cy="6712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 anchor="ctr"/>
          <a:lstStyle>
            <a:lvl1pPr marL="538163" indent="-358775">
              <a:buNone/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dirty="0" smtClean="0"/>
              <a:t>01</a:t>
            </a:r>
            <a:endParaRPr lang="ko-KR" altLang="en-US" dirty="0"/>
          </a:p>
        </p:txBody>
      </p:sp>
      <p:sp>
        <p:nvSpPr>
          <p:cNvPr id="26" name="텍스트 개체 틀 25"/>
          <p:cNvSpPr>
            <a:spLocks noGrp="1"/>
          </p:cNvSpPr>
          <p:nvPr>
            <p:ph type="body" sz="quarter" idx="14" hasCustomPrompt="1"/>
          </p:nvPr>
        </p:nvSpPr>
        <p:spPr>
          <a:xfrm>
            <a:off x="605675" y="2061135"/>
            <a:ext cx="7560000" cy="861359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4000" b="1" spc="-150">
                <a:solidFill>
                  <a:srgbClr val="FF66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</p:txBody>
      </p:sp>
      <p:sp>
        <p:nvSpPr>
          <p:cNvPr id="28" name="그림 개체 틀 27"/>
          <p:cNvSpPr>
            <a:spLocks noGrp="1"/>
          </p:cNvSpPr>
          <p:nvPr>
            <p:ph type="pic" sz="quarter" idx="15"/>
          </p:nvPr>
        </p:nvSpPr>
        <p:spPr>
          <a:xfrm>
            <a:off x="607587" y="3083858"/>
            <a:ext cx="7558088" cy="2842279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indent="-342900" algn="just" defTabSz="914400" rtl="0" eaLnBrk="1" latinLnBrk="1" hangingPunct="1">
              <a:spcBef>
                <a:spcPct val="20000"/>
              </a:spcBef>
              <a:buFont typeface="Arial" pitchFamily="34" charset="0"/>
              <a:buNone/>
              <a:tabLst>
                <a:tab pos="0" algn="l"/>
                <a:tab pos="542925" algn="l"/>
              </a:tabLst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06467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어-예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1229286"/>
            <a:ext cx="2178050" cy="6712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 anchor="ctr"/>
          <a:lstStyle>
            <a:lvl1pPr marL="538163" indent="-358775">
              <a:buNone/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dirty="0" smtClean="0"/>
              <a:t>01</a:t>
            </a:r>
            <a:endParaRPr lang="ko-KR" altLang="en-US" dirty="0"/>
          </a:p>
        </p:txBody>
      </p:sp>
      <p:sp>
        <p:nvSpPr>
          <p:cNvPr id="33" name="텍스트 개체 틀 15"/>
          <p:cNvSpPr>
            <a:spLocks noGrp="1"/>
          </p:cNvSpPr>
          <p:nvPr>
            <p:ph type="body" sz="quarter" idx="16" hasCustomPrompt="1"/>
          </p:nvPr>
        </p:nvSpPr>
        <p:spPr>
          <a:xfrm>
            <a:off x="3666570" y="1326775"/>
            <a:ext cx="3550210" cy="582707"/>
          </a:xfrm>
          <a:prstGeom prst="rect">
            <a:avLst/>
          </a:prstGeom>
          <a:effectLst/>
        </p:spPr>
        <p:txBody>
          <a:bodyPr bIns="0" anchor="ctr"/>
          <a:lstStyle>
            <a:lvl1pPr marL="0" indent="0" algn="r">
              <a:buNone/>
              <a:defRPr sz="2800" b="1" spc="-150" baseline="0">
                <a:solidFill>
                  <a:srgbClr val="FF6600"/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34" name="텍스트 개체 틀 15"/>
          <p:cNvSpPr>
            <a:spLocks noGrp="1"/>
          </p:cNvSpPr>
          <p:nvPr>
            <p:ph type="body" sz="quarter" idx="17" hasCustomPrompt="1"/>
          </p:nvPr>
        </p:nvSpPr>
        <p:spPr>
          <a:xfrm>
            <a:off x="7225552" y="1443318"/>
            <a:ext cx="977153" cy="466164"/>
          </a:xfrm>
          <a:prstGeom prst="rect">
            <a:avLst/>
          </a:prstGeom>
          <a:effectLst/>
        </p:spPr>
        <p:txBody>
          <a:bodyPr lIns="0" tIns="0" rIns="0" bIns="0" anchor="ctr"/>
          <a:lstStyle>
            <a:lvl1pPr marL="0" indent="0" algn="l">
              <a:buNone/>
              <a:defRPr sz="2300" b="1" spc="-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smtClean="0"/>
              <a:t>내용을 입력해주세요</a:t>
            </a:r>
            <a:endParaRPr lang="ko-KR" altLang="en-US" dirty="0"/>
          </a:p>
        </p:txBody>
      </p:sp>
      <p:sp>
        <p:nvSpPr>
          <p:cNvPr id="37" name="텍스트 개체 틀 25"/>
          <p:cNvSpPr>
            <a:spLocks noGrp="1"/>
          </p:cNvSpPr>
          <p:nvPr>
            <p:ph type="body" sz="quarter" idx="14" hasCustomPrompt="1"/>
          </p:nvPr>
        </p:nvSpPr>
        <p:spPr>
          <a:xfrm>
            <a:off x="605675" y="2061135"/>
            <a:ext cx="7560000" cy="861359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lang="en-US" altLang="ko-KR" sz="4000" b="1" kern="12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marL="342900" lvl="0" indent="-34290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dirty="0" smtClean="0"/>
              <a:t>내용을 입력해주세요</a:t>
            </a:r>
            <a:endParaRPr lang="en-US" altLang="ko-KR" dirty="0" smtClean="0"/>
          </a:p>
        </p:txBody>
      </p:sp>
      <p:sp>
        <p:nvSpPr>
          <p:cNvPr id="38" name="텍스트 개체 틀 25"/>
          <p:cNvSpPr>
            <a:spLocks noGrp="1"/>
          </p:cNvSpPr>
          <p:nvPr>
            <p:ph type="body" sz="quarter" idx="18" hasCustomPrompt="1"/>
          </p:nvPr>
        </p:nvSpPr>
        <p:spPr>
          <a:xfrm>
            <a:off x="605675" y="3083112"/>
            <a:ext cx="7560000" cy="861359"/>
          </a:xfrm>
          <a:prstGeom prst="rect">
            <a:avLst/>
          </a:prstGeom>
        </p:spPr>
        <p:txBody>
          <a:bodyPr/>
          <a:lstStyle>
            <a:lvl1pPr algn="ctr">
              <a:buNone/>
              <a:defRPr sz="3600" b="0" spc="-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5447696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어-영영풀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1229286"/>
            <a:ext cx="2178050" cy="6712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 anchor="ctr"/>
          <a:lstStyle>
            <a:lvl1pPr marL="538163" indent="-358775">
              <a:buNone/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dirty="0" smtClean="0"/>
              <a:t>01</a:t>
            </a:r>
            <a:endParaRPr lang="ko-KR" altLang="en-US" dirty="0"/>
          </a:p>
        </p:txBody>
      </p:sp>
      <p:sp>
        <p:nvSpPr>
          <p:cNvPr id="33" name="텍스트 개체 틀 15"/>
          <p:cNvSpPr>
            <a:spLocks noGrp="1"/>
          </p:cNvSpPr>
          <p:nvPr>
            <p:ph type="body" sz="quarter" idx="16" hasCustomPrompt="1"/>
          </p:nvPr>
        </p:nvSpPr>
        <p:spPr>
          <a:xfrm>
            <a:off x="3666570" y="1326775"/>
            <a:ext cx="3550210" cy="582707"/>
          </a:xfrm>
          <a:prstGeom prst="rect">
            <a:avLst/>
          </a:prstGeom>
          <a:effectLst/>
        </p:spPr>
        <p:txBody>
          <a:bodyPr bIns="0" anchor="ctr"/>
          <a:lstStyle>
            <a:lvl1pPr marL="0" indent="0" algn="r">
              <a:buNone/>
              <a:defRPr lang="ko-KR" altLang="en-US" sz="2800" b="1" kern="1200" spc="-150" baseline="0" dirty="0" smtClean="0">
                <a:solidFill>
                  <a:srgbClr val="FF660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r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dirty="0" smtClean="0"/>
              <a:t>내용을 입력해주세요</a:t>
            </a:r>
          </a:p>
        </p:txBody>
      </p:sp>
      <p:sp>
        <p:nvSpPr>
          <p:cNvPr id="34" name="텍스트 개체 틀 15"/>
          <p:cNvSpPr>
            <a:spLocks noGrp="1"/>
          </p:cNvSpPr>
          <p:nvPr>
            <p:ph type="body" sz="quarter" idx="17" hasCustomPrompt="1"/>
          </p:nvPr>
        </p:nvSpPr>
        <p:spPr>
          <a:xfrm>
            <a:off x="7225552" y="1443318"/>
            <a:ext cx="977153" cy="466164"/>
          </a:xfrm>
          <a:prstGeom prst="rect">
            <a:avLst/>
          </a:prstGeom>
          <a:effectLst/>
        </p:spPr>
        <p:txBody>
          <a:bodyPr lIns="0" tIns="0" rIns="0" bIns="0" anchor="ctr"/>
          <a:lstStyle>
            <a:lvl1pPr marL="0" indent="0" algn="l">
              <a:buNone/>
              <a:defRPr lang="ko-KR" altLang="en-US" sz="2300" b="1" kern="1200" spc="-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37" name="텍스트 개체 틀 25"/>
          <p:cNvSpPr>
            <a:spLocks noGrp="1"/>
          </p:cNvSpPr>
          <p:nvPr>
            <p:ph type="body" sz="quarter" idx="14" hasCustomPrompt="1"/>
          </p:nvPr>
        </p:nvSpPr>
        <p:spPr>
          <a:xfrm>
            <a:off x="605675" y="2061135"/>
            <a:ext cx="7560000" cy="3873500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lang="en-US" altLang="ko-KR" sz="4000" b="0" kern="12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marL="342900" lvl="0" indent="-34290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mtClean="0"/>
              <a:t>내용을 입력해주세요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11522197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5" name="표 개체 틀 13"/>
          <p:cNvSpPr>
            <a:spLocks noGrp="1"/>
          </p:cNvSpPr>
          <p:nvPr>
            <p:ph type="tbl" sz="quarter" idx="14"/>
          </p:nvPr>
        </p:nvSpPr>
        <p:spPr>
          <a:xfrm>
            <a:off x="447675" y="1238250"/>
            <a:ext cx="7972425" cy="51339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253377393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독해정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738703" y="1678994"/>
            <a:ext cx="7666595" cy="2321268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sp>
        <p:nvSpPr>
          <p:cNvPr id="20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525245" y="4420232"/>
            <a:ext cx="2588991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269875" algn="l" defTabSz="914400" rtl="0" eaLnBrk="1" latinLnBrk="1" hangingPunct="1">
              <a:buFont typeface="+mj-lt"/>
              <a:buNone/>
              <a:defRPr lang="ko-KR" altLang="en-US" sz="2500" b="1" kern="1200" spc="-70" baseline="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 입력</a:t>
            </a:r>
            <a:endParaRPr lang="ko-KR" altLang="en-US" dirty="0"/>
          </a:p>
        </p:txBody>
      </p:sp>
      <p:sp>
        <p:nvSpPr>
          <p:cNvPr id="27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8" name="텍스트 개체 틀 47"/>
          <p:cNvSpPr>
            <a:spLocks noGrp="1"/>
          </p:cNvSpPr>
          <p:nvPr>
            <p:ph type="body" sz="quarter" idx="16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29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30" name="TextBox 29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10" name="텍스트 개체 틀 51"/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5011847"/>
            <a:ext cx="7467600" cy="127321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269875" algn="l" defTabSz="914400" rtl="0" eaLnBrk="1" latinLnBrk="1" hangingPunct="1">
              <a:buFont typeface="+mj-lt"/>
              <a:buNone/>
              <a:defRPr lang="ko-KR" altLang="en-US" sz="2500" b="0" kern="1200" spc="-7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361950" marR="0" lvl="0" indent="-269875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kumimoji="0" lang="ko-KR" altLang="en-US" sz="2500" b="0" i="0" u="none" strike="noStrike" kern="1200" cap="none" spc="-7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내용 입력</a:t>
            </a:r>
            <a:endParaRPr kumimoji="0" lang="ko-KR" altLang="en-US" sz="2500" b="0" i="0" u="none" strike="noStrike" kern="1200" cap="none" spc="-7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7183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화문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9" name="텍스트 개체 틀 47"/>
          <p:cNvSpPr>
            <a:spLocks noGrp="1"/>
          </p:cNvSpPr>
          <p:nvPr>
            <p:ph type="body" sz="quarter" idx="16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0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indent="-342900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spc="-30" dirty="0">
                <a:solidFill>
                  <a:prstClr val="black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24" name="그림 개체 틀 23"/>
          <p:cNvSpPr>
            <a:spLocks noGrp="1"/>
          </p:cNvSpPr>
          <p:nvPr>
            <p:ph type="pic" sz="quarter" idx="17"/>
          </p:nvPr>
        </p:nvSpPr>
        <p:spPr>
          <a:xfrm>
            <a:off x="762000" y="1828800"/>
            <a:ext cx="900000" cy="900000"/>
          </a:xfrm>
          <a:prstGeom prst="roundRect">
            <a:avLst>
              <a:gd name="adj" fmla="val 10455"/>
            </a:avLst>
          </a:prstGeom>
        </p:spPr>
        <p:txBody>
          <a:bodyPr/>
          <a:lstStyle>
            <a:lvl1pPr>
              <a:buFontTx/>
              <a:buNone/>
              <a:defRPr sz="900"/>
            </a:lvl1pPr>
          </a:lstStyle>
          <a:p>
            <a:endParaRPr lang="ko-KR" altLang="en-US"/>
          </a:p>
        </p:txBody>
      </p:sp>
      <p:sp>
        <p:nvSpPr>
          <p:cNvPr id="27" name="텍스트 개체 틀 26"/>
          <p:cNvSpPr>
            <a:spLocks noGrp="1"/>
          </p:cNvSpPr>
          <p:nvPr>
            <p:ph type="body" sz="quarter" idx="18" hasCustomPrompt="1"/>
          </p:nvPr>
        </p:nvSpPr>
        <p:spPr>
          <a:xfrm>
            <a:off x="1766047" y="1828800"/>
            <a:ext cx="6406404" cy="857250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 </a:t>
            </a:r>
          </a:p>
        </p:txBody>
      </p:sp>
      <p:sp>
        <p:nvSpPr>
          <p:cNvPr id="28" name="텍스트 개체 틀 26"/>
          <p:cNvSpPr>
            <a:spLocks noGrp="1"/>
          </p:cNvSpPr>
          <p:nvPr>
            <p:ph type="body" sz="quarter" idx="19" hasCustomPrompt="1"/>
          </p:nvPr>
        </p:nvSpPr>
        <p:spPr>
          <a:xfrm>
            <a:off x="1775013" y="2801073"/>
            <a:ext cx="6397438" cy="857250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 </a:t>
            </a:r>
          </a:p>
        </p:txBody>
      </p:sp>
      <p:sp>
        <p:nvSpPr>
          <p:cNvPr id="17" name="그림 개체 틀 23"/>
          <p:cNvSpPr>
            <a:spLocks noGrp="1"/>
          </p:cNvSpPr>
          <p:nvPr>
            <p:ph type="pic" sz="quarter" idx="20"/>
          </p:nvPr>
        </p:nvSpPr>
        <p:spPr>
          <a:xfrm>
            <a:off x="762000" y="4333152"/>
            <a:ext cx="900000" cy="900000"/>
          </a:xfrm>
          <a:prstGeom prst="roundRect">
            <a:avLst>
              <a:gd name="adj" fmla="val 10455"/>
            </a:avLst>
          </a:prstGeom>
        </p:spPr>
        <p:txBody>
          <a:bodyPr/>
          <a:lstStyle>
            <a:lvl1pPr>
              <a:buFontTx/>
              <a:buNone/>
              <a:defRPr sz="900"/>
            </a:lvl1pPr>
          </a:lstStyle>
          <a:p>
            <a:endParaRPr lang="ko-KR" altLang="en-US"/>
          </a:p>
        </p:txBody>
      </p:sp>
      <p:sp>
        <p:nvSpPr>
          <p:cNvPr id="18" name="텍스트 개체 틀 26"/>
          <p:cNvSpPr>
            <a:spLocks noGrp="1"/>
          </p:cNvSpPr>
          <p:nvPr>
            <p:ph type="body" sz="quarter" idx="21" hasCustomPrompt="1"/>
          </p:nvPr>
        </p:nvSpPr>
        <p:spPr>
          <a:xfrm>
            <a:off x="1766047" y="4333152"/>
            <a:ext cx="6406404" cy="857250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 </a:t>
            </a:r>
          </a:p>
        </p:txBody>
      </p:sp>
      <p:sp>
        <p:nvSpPr>
          <p:cNvPr id="19" name="텍스트 개체 틀 26"/>
          <p:cNvSpPr>
            <a:spLocks noGrp="1"/>
          </p:cNvSpPr>
          <p:nvPr>
            <p:ph type="body" sz="quarter" idx="22" hasCustomPrompt="1"/>
          </p:nvPr>
        </p:nvSpPr>
        <p:spPr>
          <a:xfrm>
            <a:off x="1775013" y="5305425"/>
            <a:ext cx="6397438" cy="857250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 </a:t>
            </a:r>
          </a:p>
        </p:txBody>
      </p:sp>
    </p:spTree>
    <p:extLst>
      <p:ext uri="{BB962C8B-B14F-4D97-AF65-F5344CB8AC3E}">
        <p14:creationId xmlns:p14="http://schemas.microsoft.com/office/powerpoint/2010/main" val="611420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 descr="045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 hasCustomPrompt="1"/>
          </p:nvPr>
        </p:nvSpPr>
        <p:spPr>
          <a:xfrm>
            <a:off x="685800" y="2378906"/>
            <a:ext cx="777240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marL="0" indent="-414338" algn="ctr" defTabSz="914400" rtl="0" eaLnBrk="1" latinLnBrk="1" hangingPunct="1">
              <a:buFont typeface="+mj-lt"/>
              <a:buNone/>
              <a:defRPr lang="ko-KR" altLang="en-US" sz="6000" kern="1200" spc="-450" dirty="0" smtClean="0">
                <a:solidFill>
                  <a:schemeClr val="bg1"/>
                </a:solidFill>
                <a:effectLst>
                  <a:innerShdw blurRad="50800">
                    <a:prstClr val="black"/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r>
              <a:rPr lang="ko-KR" altLang="en-US" dirty="0" smtClean="0"/>
              <a:t>제목</a:t>
            </a:r>
            <a:endParaRPr lang="ko-KR" altLang="en-US" dirty="0"/>
          </a:p>
        </p:txBody>
      </p:sp>
      <p:pic>
        <p:nvPicPr>
          <p:cNvPr id="7" name="그림 6" descr="034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581" y="5003731"/>
            <a:ext cx="1508724" cy="1604103"/>
          </a:xfrm>
          <a:prstGeom prst="rect">
            <a:avLst/>
          </a:prstGeom>
        </p:spPr>
      </p:pic>
      <p:pic>
        <p:nvPicPr>
          <p:cNvPr id="8" name="그림 7" descr="032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5501" y="4490253"/>
            <a:ext cx="3038474" cy="2367747"/>
          </a:xfrm>
          <a:prstGeom prst="rect">
            <a:avLst/>
          </a:prstGeom>
        </p:spPr>
      </p:pic>
      <p:sp>
        <p:nvSpPr>
          <p:cNvPr id="10" name="텍스트 개체 틀 9"/>
          <p:cNvSpPr>
            <a:spLocks noGrp="1"/>
          </p:cNvSpPr>
          <p:nvPr>
            <p:ph type="body" sz="quarter" idx="10" hasCustomPrompt="1"/>
          </p:nvPr>
        </p:nvSpPr>
        <p:spPr>
          <a:xfrm>
            <a:off x="1371600" y="1412776"/>
            <a:ext cx="6400800" cy="554400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361950" algn="ctr">
              <a:buFont typeface="+mj-lt"/>
              <a:buAutoNum type="arabicParenR"/>
              <a:tabLst>
                <a:tab pos="361950" algn="l"/>
                <a:tab pos="2597150" algn="l"/>
              </a:tabLst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971550" indent="-514350">
              <a:buFont typeface="+mj-lt"/>
              <a:buAutoNum type="arabicParenR"/>
              <a:defRPr/>
            </a:lvl2pPr>
            <a:lvl3pPr marL="1371600" indent="-457200">
              <a:buFont typeface="+mj-lt"/>
              <a:buAutoNum type="arabicParenR"/>
              <a:defRPr/>
            </a:lvl3pPr>
            <a:lvl4pPr marL="1828800" indent="-457200">
              <a:buFont typeface="+mj-lt"/>
              <a:buAutoNum type="arabicParenR"/>
              <a:defRPr/>
            </a:lvl4pPr>
            <a:lvl5pPr marL="2286000" indent="-457200">
              <a:buFont typeface="+mj-lt"/>
              <a:buAutoNum type="arabicParenR"/>
              <a:defRPr/>
            </a:lvl5pPr>
          </a:lstStyle>
          <a:p>
            <a:pPr lvl="0"/>
            <a:r>
              <a:rPr lang="ko-KR" altLang="en-US" dirty="0" smtClean="0"/>
              <a:t>소단원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36440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빈칸문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1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6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661988" y="2009775"/>
            <a:ext cx="7820025" cy="283845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sp>
        <p:nvSpPr>
          <p:cNvPr id="6" name="텍스트 개체 틀 15"/>
          <p:cNvSpPr>
            <a:spLocks noGrp="1"/>
          </p:cNvSpPr>
          <p:nvPr>
            <p:ph type="body" sz="quarter" idx="10"/>
          </p:nvPr>
        </p:nvSpPr>
        <p:spPr>
          <a:xfrm>
            <a:off x="0" y="0"/>
            <a:ext cx="4705350" cy="551090"/>
          </a:xfrm>
          <a:prstGeom prst="rect">
            <a:avLst/>
          </a:prstGeom>
          <a:solidFill>
            <a:srgbClr val="825C18"/>
          </a:solidFill>
        </p:spPr>
        <p:txBody>
          <a:bodyPr/>
          <a:lstStyle/>
          <a:p>
            <a:pPr marL="354013" indent="-354013">
              <a:buNone/>
            </a:pP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텍스트 개체 틀 12"/>
          <p:cNvSpPr>
            <a:spLocks noGrp="1"/>
          </p:cNvSpPr>
          <p:nvPr>
            <p:ph type="body" sz="quarter" idx="13" hasCustomPrompt="1"/>
          </p:nvPr>
        </p:nvSpPr>
        <p:spPr>
          <a:xfrm>
            <a:off x="4733925" y="0"/>
            <a:ext cx="4410075" cy="458757"/>
          </a:xfrm>
          <a:prstGeom prst="rect">
            <a:avLst/>
          </a:prstGeom>
          <a:noFill/>
        </p:spPr>
        <p:txBody>
          <a:bodyPr wrap="square" lIns="0" tIns="180000" rIns="21600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8288" indent="-268288" algn="r" defTabSz="914400" rtl="0" eaLnBrk="1" latinLnBrk="1" hangingPunct="1">
              <a:buFont typeface="+mj-lt"/>
              <a:buAutoNum type="arabicParenR"/>
              <a:defRPr lang="ko-KR" altLang="en-US" sz="1800" b="1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중단원명</a:t>
            </a:r>
            <a:endParaRPr lang="ko-KR" altLang="en-US" dirty="0"/>
          </a:p>
        </p:txBody>
      </p:sp>
      <p:sp>
        <p:nvSpPr>
          <p:cNvPr id="9" name="텍스트 개체 틀 15"/>
          <p:cNvSpPr>
            <a:spLocks noGrp="1"/>
          </p:cNvSpPr>
          <p:nvPr>
            <p:ph type="body" sz="quarter" idx="14"/>
          </p:nvPr>
        </p:nvSpPr>
        <p:spPr>
          <a:xfrm>
            <a:off x="7678271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0" name="텍스트 개체 틀 15"/>
          <p:cNvSpPr>
            <a:spLocks noGrp="1"/>
          </p:cNvSpPr>
          <p:nvPr>
            <p:ph type="body" sz="quarter" idx="15"/>
          </p:nvPr>
        </p:nvSpPr>
        <p:spPr>
          <a:xfrm>
            <a:off x="6822145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5" name="텍스트 개체 틀 15"/>
          <p:cNvSpPr>
            <a:spLocks noGrp="1"/>
          </p:cNvSpPr>
          <p:nvPr>
            <p:ph type="body" sz="quarter" idx="16"/>
          </p:nvPr>
        </p:nvSpPr>
        <p:spPr>
          <a:xfrm>
            <a:off x="5961538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7" name="텍스트 개체 틀 15"/>
          <p:cNvSpPr>
            <a:spLocks noGrp="1"/>
          </p:cNvSpPr>
          <p:nvPr>
            <p:ph type="body" sz="quarter" idx="17"/>
          </p:nvPr>
        </p:nvSpPr>
        <p:spPr>
          <a:xfrm>
            <a:off x="5105412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8" name="텍스트 개체 틀 15"/>
          <p:cNvSpPr>
            <a:spLocks noGrp="1"/>
          </p:cNvSpPr>
          <p:nvPr>
            <p:ph type="body" sz="quarter" idx="18"/>
          </p:nvPr>
        </p:nvSpPr>
        <p:spPr>
          <a:xfrm>
            <a:off x="4267216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pic>
        <p:nvPicPr>
          <p:cNvPr id="21" name="Picture 4" descr="E:\새 폴더\이미지 파일\퀘스천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10611" y="830037"/>
            <a:ext cx="6495239" cy="1466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61311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빈칸문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1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6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661988" y="2009775"/>
            <a:ext cx="7820025" cy="283845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sp>
        <p:nvSpPr>
          <p:cNvPr id="6" name="텍스트 개체 틀 15"/>
          <p:cNvSpPr>
            <a:spLocks noGrp="1"/>
          </p:cNvSpPr>
          <p:nvPr>
            <p:ph type="body" sz="quarter" idx="10"/>
          </p:nvPr>
        </p:nvSpPr>
        <p:spPr>
          <a:xfrm>
            <a:off x="0" y="0"/>
            <a:ext cx="4705350" cy="551090"/>
          </a:xfrm>
          <a:prstGeom prst="rect">
            <a:avLst/>
          </a:prstGeom>
          <a:solidFill>
            <a:srgbClr val="825C18"/>
          </a:solidFill>
        </p:spPr>
        <p:txBody>
          <a:bodyPr/>
          <a:lstStyle/>
          <a:p>
            <a:pPr marL="354013" indent="-354013">
              <a:buNone/>
            </a:pP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텍스트 개체 틀 12"/>
          <p:cNvSpPr>
            <a:spLocks noGrp="1"/>
          </p:cNvSpPr>
          <p:nvPr>
            <p:ph type="body" sz="quarter" idx="13" hasCustomPrompt="1"/>
          </p:nvPr>
        </p:nvSpPr>
        <p:spPr>
          <a:xfrm>
            <a:off x="4733925" y="0"/>
            <a:ext cx="4410075" cy="458757"/>
          </a:xfrm>
          <a:prstGeom prst="rect">
            <a:avLst/>
          </a:prstGeom>
          <a:noFill/>
        </p:spPr>
        <p:txBody>
          <a:bodyPr wrap="square" lIns="0" tIns="180000" rIns="21600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8288" indent="-268288" algn="r" defTabSz="914400" rtl="0" eaLnBrk="1" latinLnBrk="1" hangingPunct="1">
              <a:buFont typeface="+mj-lt"/>
              <a:buAutoNum type="arabicParenR"/>
              <a:defRPr lang="ko-KR" altLang="en-US" sz="1800" b="1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중단원명</a:t>
            </a:r>
            <a:endParaRPr lang="ko-KR" altLang="en-US" dirty="0"/>
          </a:p>
        </p:txBody>
      </p:sp>
      <p:sp>
        <p:nvSpPr>
          <p:cNvPr id="9" name="텍스트 개체 틀 15"/>
          <p:cNvSpPr>
            <a:spLocks noGrp="1"/>
          </p:cNvSpPr>
          <p:nvPr>
            <p:ph type="body" sz="quarter" idx="14"/>
          </p:nvPr>
        </p:nvSpPr>
        <p:spPr>
          <a:xfrm>
            <a:off x="7678271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0" name="텍스트 개체 틀 15"/>
          <p:cNvSpPr>
            <a:spLocks noGrp="1"/>
          </p:cNvSpPr>
          <p:nvPr>
            <p:ph type="body" sz="quarter" idx="15"/>
          </p:nvPr>
        </p:nvSpPr>
        <p:spPr>
          <a:xfrm>
            <a:off x="6822145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5" name="텍스트 개체 틀 15"/>
          <p:cNvSpPr>
            <a:spLocks noGrp="1"/>
          </p:cNvSpPr>
          <p:nvPr>
            <p:ph type="body" sz="quarter" idx="16"/>
          </p:nvPr>
        </p:nvSpPr>
        <p:spPr>
          <a:xfrm>
            <a:off x="5961538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7" name="텍스트 개체 틀 15"/>
          <p:cNvSpPr>
            <a:spLocks noGrp="1"/>
          </p:cNvSpPr>
          <p:nvPr>
            <p:ph type="body" sz="quarter" idx="17"/>
          </p:nvPr>
        </p:nvSpPr>
        <p:spPr>
          <a:xfrm>
            <a:off x="5105412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8" name="텍스트 개체 틀 15"/>
          <p:cNvSpPr>
            <a:spLocks noGrp="1"/>
          </p:cNvSpPr>
          <p:nvPr>
            <p:ph type="body" sz="quarter" idx="18"/>
          </p:nvPr>
        </p:nvSpPr>
        <p:spPr>
          <a:xfrm>
            <a:off x="4267216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pic>
        <p:nvPicPr>
          <p:cNvPr id="21" name="Picture 4" descr="E:\새 폴더\이미지 파일\퀘스천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10611" y="830037"/>
            <a:ext cx="6495239" cy="1466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9175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 descr="022.png"/>
          <p:cNvPicPr>
            <a:picLocks noChangeAspect="1"/>
          </p:cNvPicPr>
          <p:nvPr userDrawn="1"/>
        </p:nvPicPr>
        <p:blipFill>
          <a:blip r:embed="rId35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788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역사 </a:t>
            </a:r>
            <a:r>
              <a:rPr lang="en-US" altLang="ko-KR" dirty="0" smtClean="0"/>
              <a:t>/ </a:t>
            </a:r>
            <a:r>
              <a:rPr lang="ko-KR" altLang="en-US" dirty="0" smtClean="0"/>
              <a:t>주진오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2500298" y="1916832"/>
            <a:ext cx="5328939" cy="369332"/>
          </a:xfrm>
        </p:spPr>
        <p:txBody>
          <a:bodyPr/>
          <a:lstStyle/>
          <a:p>
            <a:r>
              <a:rPr lang="ko-KR" altLang="en-US" dirty="0" smtClean="0"/>
              <a:t>근대 국가 수립 운동과 국권 수호 운동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3"/>
          </p:nvPr>
        </p:nvSpPr>
        <p:spPr>
          <a:xfrm>
            <a:off x="0" y="2618898"/>
            <a:ext cx="9144000" cy="738664"/>
          </a:xfrm>
        </p:spPr>
        <p:txBody>
          <a:bodyPr/>
          <a:lstStyle/>
          <a:p>
            <a:r>
              <a:rPr lang="ko-KR" altLang="en-US" sz="4800" dirty="0" smtClean="0"/>
              <a:t>근대 개혁 운동의 전개</a:t>
            </a:r>
            <a:endParaRPr lang="ko-KR" altLang="en-US" sz="4800" dirty="0"/>
          </a:p>
        </p:txBody>
      </p:sp>
    </p:spTree>
    <p:extLst>
      <p:ext uri="{BB962C8B-B14F-4D97-AF65-F5344CB8AC3E}">
        <p14:creationId xmlns:p14="http://schemas.microsoft.com/office/powerpoint/2010/main" val="601318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>
          <a:xfrm>
            <a:off x="4741894" y="2132856"/>
            <a:ext cx="4032448" cy="1231106"/>
          </a:xfrm>
        </p:spPr>
        <p:txBody>
          <a:bodyPr/>
          <a:lstStyle/>
          <a:p>
            <a:r>
              <a:rPr lang="ko-KR" altLang="en-US" dirty="0" smtClean="0"/>
              <a:t>근대 개혁 운동의 전개</a:t>
            </a:r>
            <a:endParaRPr lang="ko-KR" altLang="en-US" dirty="0"/>
          </a:p>
        </p:txBody>
      </p:sp>
      <p:sp>
        <p:nvSpPr>
          <p:cNvPr id="6" name="텍스트 개체 틀 4"/>
          <p:cNvSpPr>
            <a:spLocks noGrp="1"/>
          </p:cNvSpPr>
          <p:nvPr>
            <p:ph type="body" sz="quarter" idx="15"/>
          </p:nvPr>
        </p:nvSpPr>
        <p:spPr>
          <a:xfrm>
            <a:off x="4572000" y="3875504"/>
            <a:ext cx="4464495" cy="489600"/>
          </a:xfrm>
        </p:spPr>
        <p:txBody>
          <a:bodyPr/>
          <a:lstStyle/>
          <a:p>
            <a:pPr marL="447675" indent="-447675">
              <a:buFont typeface="+mj-lt"/>
              <a:buAutoNum type="arabicParenR"/>
            </a:pP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개화 세력의 분화와 갑신정변</a:t>
            </a:r>
            <a:endParaRPr lang="en-US" altLang="ko-KR" dirty="0">
              <a:solidFill>
                <a:schemeClr val="bg2">
                  <a:lumMod val="50000"/>
                </a:schemeClr>
              </a:solidFill>
            </a:endParaRPr>
          </a:p>
          <a:p>
            <a:pPr marL="447675" indent="-447675">
              <a:buFont typeface="+mj-lt"/>
              <a:buAutoNum type="arabicParenR"/>
            </a:pP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외세와 지배층에 맞선 동학 농민 운동</a:t>
            </a:r>
            <a:endParaRPr lang="en-US" altLang="ko-KR" dirty="0">
              <a:solidFill>
                <a:schemeClr val="bg2">
                  <a:lumMod val="50000"/>
                </a:schemeClr>
              </a:solidFill>
            </a:endParaRPr>
          </a:p>
          <a:p>
            <a:pPr marL="447675" indent="-447675">
              <a:buFont typeface="+mj-lt"/>
              <a:buAutoNum type="arabicParenR"/>
            </a:pP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근대 개혁에 나선 조선 정부</a:t>
            </a:r>
            <a:endParaRPr lang="en-US" altLang="ko-KR" dirty="0">
              <a:solidFill>
                <a:schemeClr val="bg2">
                  <a:lumMod val="50000"/>
                </a:schemeClr>
              </a:solidFill>
            </a:endParaRPr>
          </a:p>
          <a:p>
            <a:pPr marL="447675" indent="-447675">
              <a:buFont typeface="+mj-lt"/>
              <a:buAutoNum type="arabicParenR"/>
            </a:pP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대한 제국의 수립과 독립 협회의 활동</a:t>
            </a:r>
          </a:p>
        </p:txBody>
      </p:sp>
    </p:spTree>
    <p:extLst>
      <p:ext uri="{BB962C8B-B14F-4D97-AF65-F5344CB8AC3E}">
        <p14:creationId xmlns:p14="http://schemas.microsoft.com/office/powerpoint/2010/main" val="2814660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제목 3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smtClean="0"/>
              <a:t>학 </a:t>
            </a:r>
            <a:r>
              <a:rPr lang="ko-KR" altLang="en-US" dirty="0" err="1" smtClean="0"/>
              <a:t>습</a:t>
            </a:r>
            <a:r>
              <a:rPr lang="ko-KR" altLang="en-US" dirty="0" smtClean="0"/>
              <a:t> 목 표</a:t>
            </a:r>
            <a:endParaRPr lang="ko-KR" altLang="en-US" dirty="0"/>
          </a:p>
        </p:txBody>
      </p:sp>
      <p:sp>
        <p:nvSpPr>
          <p:cNvPr id="31" name="내용 개체 틀 2"/>
          <p:cNvSpPr txBox="1">
            <a:spLocks/>
          </p:cNvSpPr>
          <p:nvPr/>
        </p:nvSpPr>
        <p:spPr bwMode="auto">
          <a:xfrm>
            <a:off x="1763688" y="3645024"/>
            <a:ext cx="6408712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47688" indent="-411163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9pPr>
          </a:lstStyle>
          <a:p>
            <a:pPr marL="539750" indent="-360363" algn="just" eaLnBrk="1" hangingPunct="1">
              <a:spcBef>
                <a:spcPct val="20000"/>
              </a:spcBef>
              <a:buClr>
                <a:srgbClr val="000000"/>
              </a:buClr>
              <a:buSzPct val="65000"/>
              <a:buFont typeface="Wingdings 2" pitchFamily="18" charset="2"/>
              <a:buChar char=""/>
            </a:pPr>
            <a:r>
              <a:rPr kumimoji="0" lang="ko-KR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독립 협회의 설립 배경과 활동 내용을 설명할 수 있다</a:t>
            </a:r>
            <a:r>
              <a:rPr kumimoji="0" lang="en-US" altLang="ko-K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.</a:t>
            </a:r>
            <a:endParaRPr kumimoji="0" lang="en-US" altLang="ko-KR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32" name="내용 개체 틀 2"/>
          <p:cNvSpPr txBox="1">
            <a:spLocks/>
          </p:cNvSpPr>
          <p:nvPr/>
        </p:nvSpPr>
        <p:spPr bwMode="auto">
          <a:xfrm>
            <a:off x="1763688" y="4725144"/>
            <a:ext cx="6408712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47688" indent="-411163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9pPr>
          </a:lstStyle>
          <a:p>
            <a:pPr marL="539750" indent="-360363" algn="just" eaLnBrk="1" hangingPunct="1">
              <a:spcBef>
                <a:spcPct val="20000"/>
              </a:spcBef>
              <a:buClr>
                <a:srgbClr val="000000"/>
              </a:buClr>
              <a:buSzPct val="65000"/>
              <a:buFont typeface="Wingdings 2" pitchFamily="18" charset="2"/>
              <a:buChar char=""/>
            </a:pPr>
            <a:r>
              <a:rPr kumimoji="0" lang="ko-KR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대한 제국의 수립 과정과 개혁 사업을 안다</a:t>
            </a:r>
            <a:r>
              <a:rPr kumimoji="0" lang="en-US" altLang="ko-K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.</a:t>
            </a:r>
            <a:endParaRPr kumimoji="0" lang="en-US" altLang="ko-KR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69775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mph" presetSubtype="0" fill="hold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9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6" presetClass="emph" presetSubtype="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9286"/>
                                  </p:iterate>
                                  <p:childTnLst>
                                    <p:set>
                                      <p:cBhvr override="childStyle">
                                        <p:cTn id="13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6" presetClass="emph" presetSubtype="0" fill="hold" grpId="1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8571"/>
                                  </p:iterate>
                                  <p:childTnLst>
                                    <p:set>
                                      <p:cBhvr override="childStyle">
                                        <p:cTn id="17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6" presetClass="emph" presetSubtype="0" fill="hold" grpId="2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8214"/>
                                  </p:iterate>
                                  <p:childTnLst>
                                    <p:set>
                                      <p:cBhvr override="childStyle">
                                        <p:cTn id="21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25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mph" presetSubtype="0" fill="hold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29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6" presetClass="emph" presetSubtype="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9286"/>
                                  </p:iterate>
                                  <p:childTnLst>
                                    <p:set>
                                      <p:cBhvr override="childStyle">
                                        <p:cTn id="33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6" presetClass="emph" presetSubtype="0" fill="hold" grpId="1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8571"/>
                                  </p:iterate>
                                  <p:childTnLst>
                                    <p:set>
                                      <p:cBhvr override="childStyle">
                                        <p:cTn id="37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6" presetClass="emph" presetSubtype="0" fill="hold" grpId="2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8214"/>
                                  </p:iterate>
                                  <p:childTnLst>
                                    <p:set>
                                      <p:cBhvr override="childStyle">
                                        <p:cTn id="41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/>
      <p:bldP spid="31" grpId="1" build="p"/>
      <p:bldP spid="31" grpId="2" build="p"/>
      <p:bldP spid="32" grpId="0" build="p"/>
      <p:bldP spid="32" grpId="1" build="p"/>
      <p:bldP spid="32" grpId="2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>
          <a:xfrm>
            <a:off x="0" y="7784"/>
            <a:ext cx="7380312" cy="724850"/>
          </a:xfrm>
        </p:spPr>
        <p:txBody>
          <a:bodyPr/>
          <a:lstStyle/>
          <a:p>
            <a:pPr lvl="0">
              <a:buFont typeface="+mj-lt"/>
              <a:buAutoNum type="arabicPeriod" startAt="2"/>
            </a:pPr>
            <a:r>
              <a:rPr lang="ko-KR" altLang="en-US" dirty="0">
                <a:solidFill>
                  <a:prstClr val="white"/>
                </a:solidFill>
              </a:rPr>
              <a:t>근대 개혁 운동의 전개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p.27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Font typeface="+mj-lt"/>
              <a:buAutoNum type="arabicParenR" startAt="4"/>
            </a:pPr>
            <a:r>
              <a:rPr lang="ko-KR" altLang="en-US" dirty="0"/>
              <a:t>대한 제국의 수립과 독립 협회의 활동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/>
            <a:r>
              <a:rPr lang="ko-KR" alt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독립신문 창간과 독립 협회 설립</a:t>
            </a:r>
            <a:endParaRPr lang="en-US" altLang="ko-KR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텍스트 개체 틀 5"/>
          <p:cNvSpPr txBox="1">
            <a:spLocks/>
          </p:cNvSpPr>
          <p:nvPr/>
        </p:nvSpPr>
        <p:spPr>
          <a:xfrm>
            <a:off x="756000" y="2120400"/>
            <a:ext cx="7664451" cy="665157"/>
          </a:xfrm>
          <a:prstGeom prst="rect">
            <a:avLst/>
          </a:prstGeom>
        </p:spPr>
        <p:txBody>
          <a:bodyPr/>
          <a:lstStyle/>
          <a:p>
            <a:pPr marL="450850" indent="-450850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/>
              <a:defRPr/>
            </a:pPr>
            <a:endParaRPr lang="en-US" altLang="ko-KR" sz="2400" b="1" spc="-7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2411760" y="3861048"/>
            <a:ext cx="5904656" cy="665157"/>
          </a:xfrm>
          <a:prstGeom prst="rect">
            <a:avLst/>
          </a:prstGeom>
        </p:spPr>
        <p:txBody>
          <a:bodyPr/>
          <a:lstStyle/>
          <a:p>
            <a:pPr marL="457200" indent="-457200" algn="just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/>
              <a:defRPr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독립신문 창간</a:t>
            </a:r>
            <a:r>
              <a:rPr lang="en-US" altLang="ko-KR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(1896. 4)</a:t>
            </a:r>
          </a:p>
          <a:p>
            <a:pPr marL="628650" lvl="1" indent="-266700" algn="just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서재필이 정부의 지원을 받아 창간</a:t>
            </a: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628650" lvl="1" indent="-266700" algn="just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조선이 자주독립국임을 대내외에 선언</a:t>
            </a: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628650" lvl="1" indent="-266700" algn="just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근대 개혁의 필요성을 국민에게 계몽</a:t>
            </a:r>
            <a:endParaRPr lang="en-US" altLang="ko-KR" sz="2400" b="1" spc="-7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1026" name="Picture 2" descr="F:\새 폴더 (2)\1단원\서재필.png"/>
          <p:cNvPicPr>
            <a:picLocks noChangeAspect="1" noChangeArrowheads="1"/>
          </p:cNvPicPr>
          <p:nvPr/>
        </p:nvPicPr>
        <p:blipFill rotWithShape="1">
          <a:blip r:embed="rId2" cstate="email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8190" y="2432153"/>
            <a:ext cx="3294045" cy="4425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F:\새 폴더 (2)\1단원\독립신문1(한국사-171쪽)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28534" y="1628800"/>
            <a:ext cx="1263746" cy="17491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:\새 폴더 (2)\1단원\독립신문2(한국사-171쪽)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76475" y="1643664"/>
            <a:ext cx="1270209" cy="17368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472152" y="6237312"/>
            <a:ext cx="29882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2000" indent="-180000" algn="just"/>
            <a:r>
              <a:rPr lang="ko-KR" altLang="en-US" sz="1400" dirty="0" smtClean="0"/>
              <a:t>◀독립 협회를 창설한 서재필</a:t>
            </a:r>
            <a:endParaRPr lang="ko-KR" altLang="en-US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5652120" y="3433421"/>
            <a:ext cx="27945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2000" indent="-180000" algn="r"/>
            <a:r>
              <a:rPr lang="ko-KR" altLang="en-US" sz="1400" dirty="0" smtClean="0"/>
              <a:t>▲</a:t>
            </a:r>
            <a:r>
              <a:rPr lang="ko-KR" altLang="en-US" sz="1400" smtClean="0"/>
              <a:t>독립 신문의 </a:t>
            </a:r>
            <a:r>
              <a:rPr lang="ko-KR" altLang="en-US" sz="1400" dirty="0" err="1" smtClean="0"/>
              <a:t>한글면과</a:t>
            </a:r>
            <a:r>
              <a:rPr lang="ko-KR" altLang="en-US" sz="1400" dirty="0" smtClean="0"/>
              <a:t> </a:t>
            </a:r>
            <a:r>
              <a:rPr lang="ko-KR" altLang="en-US" sz="1400" dirty="0" err="1" smtClean="0"/>
              <a:t>영문면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873855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새 폴더 (2)\독립문.pn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3429000"/>
            <a:ext cx="8599512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>
          <a:xfrm>
            <a:off x="0" y="7784"/>
            <a:ext cx="7380312" cy="724850"/>
          </a:xfrm>
        </p:spPr>
        <p:txBody>
          <a:bodyPr/>
          <a:lstStyle/>
          <a:p>
            <a:pPr lvl="0">
              <a:buFont typeface="+mj-lt"/>
              <a:buAutoNum type="arabicPeriod" startAt="2"/>
            </a:pPr>
            <a:r>
              <a:rPr lang="ko-KR" altLang="en-US" dirty="0">
                <a:solidFill>
                  <a:prstClr val="white"/>
                </a:solidFill>
              </a:rPr>
              <a:t>근대 개혁 운동의 전개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p.27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Font typeface="+mj-lt"/>
              <a:buAutoNum type="arabicParenR" startAt="4"/>
            </a:pPr>
            <a:r>
              <a:rPr lang="ko-KR" altLang="en-US" dirty="0"/>
              <a:t>대한 제국의 수립과 독립 협회의 활동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/>
            <a:r>
              <a:rPr lang="ko-KR" alt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독립신문 창간과 독립 협회 설립</a:t>
            </a:r>
            <a:endParaRPr lang="en-US" altLang="ko-KR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텍스트 개체 틀 5"/>
          <p:cNvSpPr txBox="1">
            <a:spLocks/>
          </p:cNvSpPr>
          <p:nvPr/>
        </p:nvSpPr>
        <p:spPr>
          <a:xfrm>
            <a:off x="756000" y="2120400"/>
            <a:ext cx="7664451" cy="665157"/>
          </a:xfrm>
          <a:prstGeom prst="rect">
            <a:avLst/>
          </a:prstGeom>
        </p:spPr>
        <p:txBody>
          <a:bodyPr/>
          <a:lstStyle/>
          <a:p>
            <a:pPr marL="450850" indent="-450850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/>
              <a:defRPr/>
            </a:pPr>
            <a:endParaRPr lang="en-US" altLang="ko-KR" sz="2400" b="1" spc="-7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611560" y="2272800"/>
            <a:ext cx="7704856" cy="665157"/>
          </a:xfrm>
          <a:prstGeom prst="rect">
            <a:avLst/>
          </a:prstGeom>
        </p:spPr>
        <p:txBody>
          <a:bodyPr/>
          <a:lstStyle/>
          <a:p>
            <a:pPr marL="457200" indent="-457200" algn="just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 startAt="2"/>
              <a:defRPr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독립 협회 설립</a:t>
            </a:r>
            <a:r>
              <a:rPr lang="en-US" altLang="ko-KR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(1896. 7)</a:t>
            </a:r>
          </a:p>
          <a:p>
            <a:pPr marL="628650" lvl="1" indent="-266700" algn="just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독립문 건립</a:t>
            </a: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628650" lvl="1" indent="-266700" algn="just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독립관과 독립 공원 설립</a:t>
            </a: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628650" lvl="1" indent="-266700" algn="just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토론회 개최 → 근대 의식과 민권 사상 고취</a:t>
            </a:r>
            <a:endParaRPr lang="en-US" altLang="ko-KR" sz="2400" b="1" spc="-7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93854" y="4989611"/>
            <a:ext cx="29882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2000" indent="-180000" algn="just"/>
            <a:r>
              <a:rPr lang="ko-KR" altLang="en-US" sz="1400" dirty="0" smtClean="0"/>
              <a:t>▶건립 당시의 독립문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35610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>
          <a:xfrm>
            <a:off x="0" y="7784"/>
            <a:ext cx="7380312" cy="724850"/>
          </a:xfrm>
        </p:spPr>
        <p:txBody>
          <a:bodyPr/>
          <a:lstStyle/>
          <a:p>
            <a:pPr lvl="0">
              <a:buFont typeface="+mj-lt"/>
              <a:buAutoNum type="arabicPeriod" startAt="2"/>
            </a:pPr>
            <a:r>
              <a:rPr lang="ko-KR" altLang="en-US" dirty="0">
                <a:solidFill>
                  <a:prstClr val="white"/>
                </a:solidFill>
              </a:rPr>
              <a:t>근대 개혁 운동의 전개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p.28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Font typeface="+mj-lt"/>
              <a:buAutoNum type="arabicParenR" startAt="4"/>
            </a:pPr>
            <a:r>
              <a:rPr lang="ko-KR" altLang="en-US" dirty="0"/>
              <a:t>대한 제국의 수립과 독립 협회의 활동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/>
            <a:r>
              <a:rPr lang="ko-KR" alt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대한 제국의 수립과 독립 협회의 활동</a:t>
            </a:r>
            <a:endParaRPr lang="en-US" altLang="ko-KR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텍스트 개체 틀 5"/>
          <p:cNvSpPr txBox="1">
            <a:spLocks/>
          </p:cNvSpPr>
          <p:nvPr/>
        </p:nvSpPr>
        <p:spPr>
          <a:xfrm>
            <a:off x="756000" y="2120400"/>
            <a:ext cx="7664451" cy="665157"/>
          </a:xfrm>
          <a:prstGeom prst="rect">
            <a:avLst/>
          </a:prstGeom>
        </p:spPr>
        <p:txBody>
          <a:bodyPr/>
          <a:lstStyle/>
          <a:p>
            <a:pPr marL="450850" indent="-450850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/>
              <a:defRPr/>
            </a:pPr>
            <a:endParaRPr lang="en-US" altLang="ko-KR" sz="2400" b="1" spc="-7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1979712" y="2272800"/>
            <a:ext cx="6336704" cy="665157"/>
          </a:xfrm>
          <a:prstGeom prst="rect">
            <a:avLst/>
          </a:prstGeom>
        </p:spPr>
        <p:txBody>
          <a:bodyPr/>
          <a:lstStyle/>
          <a:p>
            <a:pPr marL="457200" indent="-457200" algn="just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/>
              <a:defRPr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대한 제국 수립</a:t>
            </a:r>
            <a:r>
              <a:rPr lang="en-US" altLang="ko-KR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(1897)</a:t>
            </a:r>
          </a:p>
          <a:p>
            <a:pPr marL="628650" lvl="1" indent="-266700" algn="just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고종</a:t>
            </a:r>
            <a:r>
              <a:rPr lang="en-US" altLang="ko-KR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, 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러시아 공사관에서 경운궁으로 환궁</a:t>
            </a: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628650" lvl="1" indent="-266700" algn="just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연호를 광무로 바꾸고 황제로 즉위</a:t>
            </a: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628650" lvl="1" indent="-266700" algn="just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대한 제국 수립을 선포</a:t>
            </a:r>
            <a:endParaRPr lang="en-US" altLang="ko-KR" sz="2400" b="1" spc="-7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3074" name="Picture 2" descr="F:\새 폴더 (2)\1단원\고종.png"/>
          <p:cNvPicPr>
            <a:picLocks noChangeAspect="1" noChangeArrowheads="1"/>
          </p:cNvPicPr>
          <p:nvPr/>
        </p:nvPicPr>
        <p:blipFill rotWithShape="1">
          <a:blip r:embed="rId2" cstate="email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2187135"/>
            <a:ext cx="2411760" cy="4670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411760" y="6093296"/>
            <a:ext cx="29882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2000" indent="-180000" algn="just"/>
            <a:r>
              <a:rPr lang="ko-KR" altLang="en-US" sz="1400" dirty="0" smtClean="0"/>
              <a:t>◀서양식 군복을 입은 고종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400909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새 폴더 (2)\1단원\만민공동회(역사하-61쪽)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84979" y="2120402"/>
            <a:ext cx="3280478" cy="220015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>
          <a:xfrm>
            <a:off x="0" y="7784"/>
            <a:ext cx="7380312" cy="724850"/>
          </a:xfrm>
        </p:spPr>
        <p:txBody>
          <a:bodyPr/>
          <a:lstStyle/>
          <a:p>
            <a:pPr lvl="0">
              <a:buFont typeface="+mj-lt"/>
              <a:buAutoNum type="arabicPeriod" startAt="2"/>
            </a:pPr>
            <a:r>
              <a:rPr lang="ko-KR" altLang="en-US" dirty="0">
                <a:solidFill>
                  <a:prstClr val="white"/>
                </a:solidFill>
              </a:rPr>
              <a:t>근대 개혁 운동의 전개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p.28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Font typeface="+mj-lt"/>
              <a:buAutoNum type="arabicParenR" startAt="4"/>
            </a:pPr>
            <a:r>
              <a:rPr lang="ko-KR" altLang="en-US" dirty="0"/>
              <a:t>대한 제국의 수립과 독립 협회의 활동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/>
            <a:r>
              <a:rPr lang="ko-KR" alt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대한 제국의 수립과 독립 협회의 활동</a:t>
            </a:r>
            <a:endParaRPr lang="en-US" altLang="ko-KR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텍스트 개체 틀 5"/>
          <p:cNvSpPr txBox="1">
            <a:spLocks/>
          </p:cNvSpPr>
          <p:nvPr/>
        </p:nvSpPr>
        <p:spPr>
          <a:xfrm>
            <a:off x="756000" y="2120400"/>
            <a:ext cx="7664451" cy="665157"/>
          </a:xfrm>
          <a:prstGeom prst="rect">
            <a:avLst/>
          </a:prstGeom>
        </p:spPr>
        <p:txBody>
          <a:bodyPr/>
          <a:lstStyle/>
          <a:p>
            <a:pPr marL="450850" indent="-450850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/>
              <a:defRPr/>
            </a:pPr>
            <a:endParaRPr lang="en-US" altLang="ko-KR" sz="2400" b="1" spc="-7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611560" y="3987979"/>
            <a:ext cx="7488832" cy="665157"/>
          </a:xfrm>
          <a:prstGeom prst="rect">
            <a:avLst/>
          </a:prstGeom>
        </p:spPr>
        <p:txBody>
          <a:bodyPr/>
          <a:lstStyle/>
          <a:p>
            <a:pPr marL="457200" indent="-457200" algn="just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 startAt="2"/>
              <a:defRPr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독립 협회</a:t>
            </a: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628650" lvl="1" indent="-266700" algn="just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만민 공동회</a:t>
            </a:r>
            <a:r>
              <a:rPr lang="en-US" altLang="ko-KR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, 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관민 공동회 개최</a:t>
            </a: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363538" lvl="0" indent="-363538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defRPr/>
            </a:pPr>
            <a:r>
              <a:rPr lang="ko-KR" altLang="en-US" sz="2400" b="1" spc="-7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☞</a:t>
            </a:r>
            <a:r>
              <a:rPr lang="en-US" altLang="ko-KR" sz="2400" b="1" spc="-70" dirty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	</a:t>
            </a:r>
            <a:r>
              <a:rPr lang="ko-KR" altLang="en-US" sz="2400" b="1" spc="-7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외세의 이권 침탈 반대</a:t>
            </a:r>
            <a:r>
              <a:rPr lang="en-US" altLang="ko-KR" sz="2400" b="1" spc="-7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400" b="1" spc="-70" dirty="0" smtClean="0">
                <a:solidFill>
                  <a:srgbClr val="00B050"/>
                </a:solidFill>
                <a:latin typeface="맑은 고딕" pitchFamily="50" charset="-127"/>
                <a:ea typeface="맑은 고딕" pitchFamily="50" charset="-127"/>
              </a:rPr>
              <a:t>의회 정치 실시 등 개혁 요구</a:t>
            </a:r>
            <a:endParaRPr lang="en-US" altLang="ko-KR" sz="2400" b="1" spc="-7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628650" lvl="1" indent="-266700" algn="just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해산 </a:t>
            </a:r>
            <a:r>
              <a:rPr lang="en-US" altLang="ko-KR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: 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공화정을 실시하려 한다는 보수파의 모함</a:t>
            </a:r>
            <a:r>
              <a:rPr lang="en-US" altLang="ko-KR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/>
            </a:r>
            <a:br>
              <a:rPr lang="en-US" altLang="ko-KR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</a:b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→ 고종</a:t>
            </a:r>
            <a:r>
              <a:rPr lang="en-US" altLang="ko-KR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, 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독립 협회의 해산을 명령</a:t>
            </a: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628650" lvl="1" indent="-266700" algn="just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</a:pP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31090" y="4273351"/>
            <a:ext cx="29882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2000" indent="-180000" algn="ctr"/>
            <a:r>
              <a:rPr lang="ko-KR" altLang="en-US" sz="1400" dirty="0" smtClean="0"/>
              <a:t>▲관민 공동회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민족 기록화</a:t>
            </a:r>
            <a:r>
              <a:rPr lang="en-US" altLang="ko-KR" sz="1400" dirty="0" smtClean="0"/>
              <a:t>)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3864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>
          <a:xfrm>
            <a:off x="0" y="7784"/>
            <a:ext cx="7380312" cy="724850"/>
          </a:xfrm>
        </p:spPr>
        <p:txBody>
          <a:bodyPr/>
          <a:lstStyle/>
          <a:p>
            <a:pPr lvl="0">
              <a:buFont typeface="+mj-lt"/>
              <a:buAutoNum type="arabicPeriod" startAt="2"/>
            </a:pPr>
            <a:r>
              <a:rPr lang="ko-KR" altLang="en-US" dirty="0">
                <a:solidFill>
                  <a:prstClr val="white"/>
                </a:solidFill>
              </a:rPr>
              <a:t>근대 개혁 운동의 전개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p.28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Font typeface="+mj-lt"/>
              <a:buAutoNum type="arabicParenR" startAt="4"/>
            </a:pPr>
            <a:r>
              <a:rPr lang="ko-KR" altLang="en-US" dirty="0"/>
              <a:t>대한 제국의 수립과 독립 협회의 활동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/>
            <a:r>
              <a:rPr lang="ko-KR" alt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독립신문 창간과 독립 협회 설립</a:t>
            </a:r>
            <a:endParaRPr lang="en-US" altLang="ko-KR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텍스트 개체 틀 5"/>
          <p:cNvSpPr txBox="1">
            <a:spLocks/>
          </p:cNvSpPr>
          <p:nvPr/>
        </p:nvSpPr>
        <p:spPr>
          <a:xfrm>
            <a:off x="756000" y="2120400"/>
            <a:ext cx="7664451" cy="665157"/>
          </a:xfrm>
          <a:prstGeom prst="rect">
            <a:avLst/>
          </a:prstGeom>
        </p:spPr>
        <p:txBody>
          <a:bodyPr/>
          <a:lstStyle/>
          <a:p>
            <a:pPr marL="450850" indent="-450850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/>
              <a:defRPr/>
            </a:pPr>
            <a:endParaRPr lang="en-US" altLang="ko-KR" sz="2400" b="1" spc="-7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6212414"/>
              </p:ext>
            </p:extLst>
          </p:nvPr>
        </p:nvGraphicFramePr>
        <p:xfrm>
          <a:off x="755576" y="3284983"/>
          <a:ext cx="7704856" cy="3141516"/>
        </p:xfrm>
        <a:graphic>
          <a:graphicData uri="http://schemas.openxmlformats.org/drawingml/2006/table">
            <a:tbl>
              <a:tblPr bandCol="1">
                <a:tableStyleId>{5C22544A-7EE6-4342-B048-85BDC9FD1C3A}</a:tableStyleId>
              </a:tblPr>
              <a:tblGrid>
                <a:gridCol w="1440160"/>
                <a:gridCol w="6264696"/>
              </a:tblGrid>
              <a:tr h="14041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3200" b="1" kern="1200" spc="-7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궁서" pitchFamily="18" charset="-127"/>
                          <a:ea typeface="HY궁서" pitchFamily="18" charset="-127"/>
                          <a:cs typeface="+mn-cs"/>
                        </a:rPr>
                        <a:t>의의</a:t>
                      </a:r>
                      <a:endParaRPr lang="ko-KR" altLang="en-US" sz="3200" b="1" kern="1200" spc="-7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궁서" pitchFamily="18" charset="-127"/>
                        <a:ea typeface="HY궁서" pitchFamily="18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latinLnBrk="1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ko-KR" altLang="en-US" sz="2400" kern="1200" spc="-7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자주독립과 근대적 정치 </a:t>
                      </a:r>
                      <a:r>
                        <a:rPr lang="en-US" altLang="ko-KR" sz="2400" kern="1200" spc="-7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· </a:t>
                      </a:r>
                      <a:r>
                        <a:rPr lang="ko-KR" altLang="en-US" sz="2400" kern="1200" spc="-7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사회 개혁 추진</a:t>
                      </a:r>
                      <a:endParaRPr lang="en-US" altLang="ko-KR" sz="2400" kern="1200" spc="-7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indent="-342900" latinLnBrk="1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ko-KR" altLang="en-US" sz="2400" kern="1200" spc="-7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개혁 운동에 국민을 참여</a:t>
                      </a:r>
                      <a:endParaRPr lang="en-US" altLang="ko-KR" sz="2400" kern="1200" spc="-7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indent="-342900" latinLnBrk="1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ko-KR" altLang="en-US" sz="2400" kern="1200" spc="-7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갑신정변과 갑오개혁의 한계 극복 노력</a:t>
                      </a:r>
                      <a:endParaRPr lang="ko-KR" altLang="en-US" sz="2400" kern="1200" spc="-7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14041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3200" b="1" kern="1200" spc="-7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궁서" pitchFamily="18" charset="-127"/>
                          <a:ea typeface="HY궁서" pitchFamily="18" charset="-127"/>
                          <a:cs typeface="+mn-cs"/>
                        </a:rPr>
                        <a:t>한계</a:t>
                      </a:r>
                      <a:endParaRPr lang="ko-KR" altLang="en-US" sz="3200" b="1" kern="1200" spc="-7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궁서" pitchFamily="18" charset="-127"/>
                        <a:ea typeface="HY궁서" pitchFamily="18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latinLnBrk="1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ko-KR" altLang="en-US" sz="2400" kern="1200" spc="-7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미국과 일본 등에 지나치게 우호적 태도</a:t>
                      </a:r>
                      <a:endParaRPr lang="en-US" altLang="ko-KR" sz="2400" kern="1200" spc="-7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0" name="텍스트 개체 틀 5"/>
          <p:cNvSpPr txBox="1">
            <a:spLocks/>
          </p:cNvSpPr>
          <p:nvPr/>
        </p:nvSpPr>
        <p:spPr>
          <a:xfrm>
            <a:off x="756000" y="2564904"/>
            <a:ext cx="1943792" cy="665157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defRPr/>
            </a:pPr>
            <a:r>
              <a:rPr lang="ko-KR" altLang="en-US" sz="32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독립 협회</a:t>
            </a:r>
            <a:endParaRPr lang="en-US" altLang="ko-KR" sz="3200" b="1" spc="-7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3861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>
          <a:xfrm>
            <a:off x="0" y="7784"/>
            <a:ext cx="7380312" cy="724850"/>
          </a:xfrm>
        </p:spPr>
        <p:txBody>
          <a:bodyPr/>
          <a:lstStyle/>
          <a:p>
            <a:pPr lvl="0">
              <a:buFont typeface="+mj-lt"/>
              <a:buAutoNum type="arabicPeriod" startAt="2"/>
            </a:pPr>
            <a:r>
              <a:rPr lang="ko-KR" altLang="en-US" dirty="0">
                <a:solidFill>
                  <a:prstClr val="white"/>
                </a:solidFill>
              </a:rPr>
              <a:t>근대 개혁 운동의 전개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p.29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Font typeface="+mj-lt"/>
              <a:buAutoNum type="arabicParenR" startAt="4"/>
            </a:pPr>
            <a:r>
              <a:rPr lang="ko-KR" altLang="en-US" dirty="0"/>
              <a:t>대한 제국의 수립과 독립 협회의 활동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/>
            <a:r>
              <a:rPr lang="ko-KR" alt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대한 제국의 개혁</a:t>
            </a:r>
            <a:endParaRPr lang="en-US" altLang="ko-KR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텍스트 개체 틀 5"/>
          <p:cNvSpPr txBox="1">
            <a:spLocks/>
          </p:cNvSpPr>
          <p:nvPr/>
        </p:nvSpPr>
        <p:spPr>
          <a:xfrm>
            <a:off x="756000" y="2120400"/>
            <a:ext cx="7664451" cy="665157"/>
          </a:xfrm>
          <a:prstGeom prst="rect">
            <a:avLst/>
          </a:prstGeom>
        </p:spPr>
        <p:txBody>
          <a:bodyPr/>
          <a:lstStyle/>
          <a:p>
            <a:pPr marL="450850" indent="-450850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/>
              <a:defRPr/>
            </a:pPr>
            <a:endParaRPr lang="en-US" altLang="ko-KR" sz="2400" b="1" spc="-7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611560" y="2272800"/>
            <a:ext cx="6768752" cy="665157"/>
          </a:xfrm>
          <a:prstGeom prst="rect">
            <a:avLst/>
          </a:prstGeom>
        </p:spPr>
        <p:txBody>
          <a:bodyPr/>
          <a:lstStyle/>
          <a:p>
            <a:pPr marL="457200" indent="-457200" algn="just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/>
              <a:defRPr/>
            </a:pPr>
            <a:r>
              <a:rPr lang="ko-KR" altLang="en-US" sz="2400" b="1" spc="-70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대한국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국제 제정</a:t>
            </a: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628650" lvl="1" indent="-266700" algn="just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대한 제국이 자주독립국임을 선언</a:t>
            </a: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628650" lvl="1" indent="-266700" algn="just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</a:pPr>
            <a:r>
              <a:rPr lang="ko-KR" altLang="en-US" sz="2400" b="1" spc="-70" dirty="0">
                <a:solidFill>
                  <a:prstClr val="black">
                    <a:lumMod val="75000"/>
                    <a:lumOff val="25000"/>
                  </a:prstClr>
                </a:solidFill>
              </a:rPr>
              <a:t>전제 황권 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규정</a:t>
            </a:r>
            <a:r>
              <a:rPr lang="en-US" altLang="ko-KR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: 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군대 통수권</a:t>
            </a:r>
            <a:r>
              <a:rPr lang="en-US" altLang="ko-KR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, 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법률 제정권</a:t>
            </a:r>
            <a:r>
              <a:rPr lang="en-US" altLang="ko-KR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, 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행정권 등 모든 권한이 황제에게 있음을 밝힘</a:t>
            </a: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628650" lvl="1" indent="-266700" algn="just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</a:pPr>
            <a:endParaRPr lang="en-US" altLang="ko-KR" sz="2400" b="1" spc="-7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23257" y="4653136"/>
            <a:ext cx="8064896" cy="1954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1950" lvl="1" algn="just">
              <a:spcBef>
                <a:spcPts val="500"/>
              </a:spcBef>
              <a:spcAft>
                <a:spcPts val="500"/>
              </a:spcAft>
            </a:pPr>
            <a:r>
              <a:rPr lang="ko-KR" altLang="en-US" sz="2400" b="1" dirty="0">
                <a:solidFill>
                  <a:srgbClr val="002060"/>
                </a:solidFill>
                <a:latin typeface="HY궁서" pitchFamily="18" charset="-127"/>
                <a:ea typeface="HY궁서" pitchFamily="18" charset="-127"/>
              </a:rPr>
              <a:t>제</a:t>
            </a:r>
            <a:r>
              <a:rPr lang="en-US" altLang="ko-KR" sz="2400" b="1" dirty="0">
                <a:solidFill>
                  <a:srgbClr val="002060"/>
                </a:solidFill>
                <a:latin typeface="HY궁서" pitchFamily="18" charset="-127"/>
                <a:ea typeface="HY궁서" pitchFamily="18" charset="-127"/>
              </a:rPr>
              <a:t>1</a:t>
            </a:r>
            <a:r>
              <a:rPr lang="ko-KR" altLang="en-US" sz="2400" b="1" dirty="0">
                <a:solidFill>
                  <a:srgbClr val="002060"/>
                </a:solidFill>
                <a:latin typeface="HY궁서" pitchFamily="18" charset="-127"/>
                <a:ea typeface="HY궁서" pitchFamily="18" charset="-127"/>
              </a:rPr>
              <a:t>조 대한국은 세계 만국이 공인한 자주독립 제국이다</a:t>
            </a:r>
            <a:r>
              <a:rPr lang="en-US" altLang="ko-KR" sz="2400" b="1" dirty="0" smtClean="0">
                <a:solidFill>
                  <a:srgbClr val="002060"/>
                </a:solidFill>
                <a:latin typeface="HY궁서" pitchFamily="18" charset="-127"/>
                <a:ea typeface="HY궁서" pitchFamily="18" charset="-127"/>
              </a:rPr>
              <a:t>.</a:t>
            </a:r>
          </a:p>
          <a:p>
            <a:pPr marL="361950" lvl="1" algn="just">
              <a:spcBef>
                <a:spcPts val="500"/>
              </a:spcBef>
              <a:spcAft>
                <a:spcPts val="500"/>
              </a:spcAft>
            </a:pPr>
            <a:r>
              <a:rPr lang="ko-KR" altLang="en-US" sz="2400" b="1" dirty="0" smtClean="0">
                <a:solidFill>
                  <a:srgbClr val="002060"/>
                </a:solidFill>
                <a:latin typeface="HY궁서" pitchFamily="18" charset="-127"/>
                <a:ea typeface="HY궁서" pitchFamily="18" charset="-127"/>
              </a:rPr>
              <a:t>제</a:t>
            </a:r>
            <a:r>
              <a:rPr lang="en-US" altLang="ko-KR" sz="2400" b="1" dirty="0" smtClean="0">
                <a:solidFill>
                  <a:srgbClr val="002060"/>
                </a:solidFill>
                <a:latin typeface="HY궁서" pitchFamily="18" charset="-127"/>
                <a:ea typeface="HY궁서" pitchFamily="18" charset="-127"/>
              </a:rPr>
              <a:t>2</a:t>
            </a:r>
            <a:r>
              <a:rPr lang="ko-KR" altLang="en-US" sz="2400" b="1" dirty="0" smtClean="0">
                <a:solidFill>
                  <a:srgbClr val="002060"/>
                </a:solidFill>
                <a:latin typeface="HY궁서" pitchFamily="18" charset="-127"/>
                <a:ea typeface="HY궁서" pitchFamily="18" charset="-127"/>
              </a:rPr>
              <a:t>조 </a:t>
            </a:r>
            <a:r>
              <a:rPr lang="ko-KR" altLang="en-US" sz="2400" b="1" dirty="0" err="1" smtClean="0">
                <a:solidFill>
                  <a:srgbClr val="002060"/>
                </a:solidFill>
                <a:latin typeface="HY궁서" pitchFamily="18" charset="-127"/>
                <a:ea typeface="HY궁서" pitchFamily="18" charset="-127"/>
              </a:rPr>
              <a:t>대한국의</a:t>
            </a:r>
            <a:r>
              <a:rPr lang="ko-KR" altLang="en-US" sz="2400" b="1" dirty="0" smtClean="0">
                <a:solidFill>
                  <a:srgbClr val="002060"/>
                </a:solidFill>
                <a:latin typeface="HY궁서" pitchFamily="18" charset="-127"/>
                <a:ea typeface="HY궁서" pitchFamily="18" charset="-127"/>
              </a:rPr>
              <a:t> 정치는 만세불변의 전제 정치이다</a:t>
            </a:r>
            <a:r>
              <a:rPr lang="en-US" altLang="ko-KR" sz="2400" b="1" dirty="0" smtClean="0">
                <a:solidFill>
                  <a:srgbClr val="002060"/>
                </a:solidFill>
                <a:latin typeface="HY궁서" pitchFamily="18" charset="-127"/>
                <a:ea typeface="HY궁서" pitchFamily="18" charset="-127"/>
              </a:rPr>
              <a:t>.</a:t>
            </a:r>
          </a:p>
          <a:p>
            <a:pPr marL="361950" lvl="1" algn="just">
              <a:spcBef>
                <a:spcPts val="500"/>
              </a:spcBef>
              <a:spcAft>
                <a:spcPts val="500"/>
              </a:spcAft>
            </a:pPr>
            <a:r>
              <a:rPr lang="ko-KR" altLang="en-US" sz="2400" b="1" dirty="0" smtClean="0">
                <a:solidFill>
                  <a:srgbClr val="002060"/>
                </a:solidFill>
                <a:latin typeface="HY궁서" pitchFamily="18" charset="-127"/>
                <a:ea typeface="HY궁서" pitchFamily="18" charset="-127"/>
              </a:rPr>
              <a:t>제</a:t>
            </a:r>
            <a:r>
              <a:rPr lang="en-US" altLang="ko-KR" sz="2400" b="1" dirty="0" smtClean="0">
                <a:solidFill>
                  <a:srgbClr val="002060"/>
                </a:solidFill>
                <a:latin typeface="HY궁서" pitchFamily="18" charset="-127"/>
                <a:ea typeface="HY궁서" pitchFamily="18" charset="-127"/>
              </a:rPr>
              <a:t>3</a:t>
            </a:r>
            <a:r>
              <a:rPr lang="ko-KR" altLang="en-US" sz="2400" b="1" dirty="0" smtClean="0">
                <a:solidFill>
                  <a:srgbClr val="002060"/>
                </a:solidFill>
                <a:latin typeface="HY궁서" pitchFamily="18" charset="-127"/>
                <a:ea typeface="HY궁서" pitchFamily="18" charset="-127"/>
              </a:rPr>
              <a:t>조 </a:t>
            </a:r>
            <a:r>
              <a:rPr lang="ko-KR" altLang="en-US" sz="2400" b="1" dirty="0" err="1" smtClean="0">
                <a:solidFill>
                  <a:srgbClr val="002060"/>
                </a:solidFill>
                <a:latin typeface="HY궁서" pitchFamily="18" charset="-127"/>
                <a:ea typeface="HY궁서" pitchFamily="18" charset="-127"/>
              </a:rPr>
              <a:t>대한국</a:t>
            </a:r>
            <a:r>
              <a:rPr lang="ko-KR" altLang="en-US" sz="2400" b="1" dirty="0" smtClean="0">
                <a:solidFill>
                  <a:srgbClr val="002060"/>
                </a:solidFill>
                <a:latin typeface="HY궁서" pitchFamily="18" charset="-127"/>
                <a:ea typeface="HY궁서" pitchFamily="18" charset="-127"/>
              </a:rPr>
              <a:t> </a:t>
            </a:r>
            <a:r>
              <a:rPr lang="ko-KR" altLang="en-US" sz="2400" b="1" dirty="0" err="1" smtClean="0">
                <a:solidFill>
                  <a:srgbClr val="002060"/>
                </a:solidFill>
                <a:latin typeface="HY궁서" pitchFamily="18" charset="-127"/>
                <a:ea typeface="HY궁서" pitchFamily="18" charset="-127"/>
              </a:rPr>
              <a:t>대황제는</a:t>
            </a:r>
            <a:r>
              <a:rPr lang="ko-KR" altLang="en-US" sz="2400" b="1" dirty="0" smtClean="0">
                <a:solidFill>
                  <a:srgbClr val="002060"/>
                </a:solidFill>
                <a:latin typeface="HY궁서" pitchFamily="18" charset="-127"/>
                <a:ea typeface="HY궁서" pitchFamily="18" charset="-127"/>
              </a:rPr>
              <a:t> 무한한 </a:t>
            </a:r>
            <a:r>
              <a:rPr lang="ko-KR" altLang="en-US" sz="2400" b="1" dirty="0" err="1" smtClean="0">
                <a:solidFill>
                  <a:srgbClr val="002060"/>
                </a:solidFill>
                <a:latin typeface="HY궁서" pitchFamily="18" charset="-127"/>
                <a:ea typeface="HY궁서" pitchFamily="18" charset="-127"/>
              </a:rPr>
              <a:t>군주권을</a:t>
            </a:r>
            <a:r>
              <a:rPr lang="ko-KR" altLang="en-US" sz="2400" b="1" dirty="0" smtClean="0">
                <a:solidFill>
                  <a:srgbClr val="002060"/>
                </a:solidFill>
                <a:latin typeface="HY궁서" pitchFamily="18" charset="-127"/>
                <a:ea typeface="HY궁서" pitchFamily="18" charset="-127"/>
              </a:rPr>
              <a:t> 누린다</a:t>
            </a:r>
            <a:r>
              <a:rPr lang="en-US" altLang="ko-KR" sz="2400" b="1" dirty="0" smtClean="0">
                <a:solidFill>
                  <a:srgbClr val="002060"/>
                </a:solidFill>
                <a:latin typeface="HY궁서" pitchFamily="18" charset="-127"/>
                <a:ea typeface="HY궁서" pitchFamily="18" charset="-127"/>
              </a:rPr>
              <a:t>.</a:t>
            </a:r>
          </a:p>
          <a:p>
            <a:pPr marL="361950" lvl="1" algn="just">
              <a:spcBef>
                <a:spcPts val="500"/>
              </a:spcBef>
              <a:spcAft>
                <a:spcPts val="500"/>
              </a:spcAft>
            </a:pPr>
            <a:r>
              <a:rPr lang="ko-KR" altLang="en-US" sz="2400" b="1" dirty="0" smtClean="0">
                <a:solidFill>
                  <a:srgbClr val="002060"/>
                </a:solidFill>
                <a:latin typeface="HY궁서" pitchFamily="18" charset="-127"/>
                <a:ea typeface="HY궁서" pitchFamily="18" charset="-127"/>
              </a:rPr>
              <a:t>제</a:t>
            </a:r>
            <a:r>
              <a:rPr lang="en-US" altLang="ko-KR" sz="2400" b="1" dirty="0" smtClean="0">
                <a:solidFill>
                  <a:srgbClr val="002060"/>
                </a:solidFill>
                <a:latin typeface="HY궁서" pitchFamily="18" charset="-127"/>
                <a:ea typeface="HY궁서" pitchFamily="18" charset="-127"/>
              </a:rPr>
              <a:t>5</a:t>
            </a:r>
            <a:r>
              <a:rPr lang="ko-KR" altLang="en-US" sz="2400" b="1" dirty="0" smtClean="0">
                <a:solidFill>
                  <a:srgbClr val="002060"/>
                </a:solidFill>
                <a:latin typeface="HY궁서" pitchFamily="18" charset="-127"/>
                <a:ea typeface="HY궁서" pitchFamily="18" charset="-127"/>
              </a:rPr>
              <a:t>조 </a:t>
            </a:r>
            <a:r>
              <a:rPr lang="ko-KR" altLang="en-US" sz="2400" b="1" dirty="0" err="1" smtClean="0">
                <a:solidFill>
                  <a:srgbClr val="002060"/>
                </a:solidFill>
                <a:latin typeface="HY궁서" pitchFamily="18" charset="-127"/>
                <a:ea typeface="HY궁서" pitchFamily="18" charset="-127"/>
              </a:rPr>
              <a:t>대한국</a:t>
            </a:r>
            <a:r>
              <a:rPr lang="ko-KR" altLang="en-US" sz="2400" b="1" dirty="0" smtClean="0">
                <a:solidFill>
                  <a:srgbClr val="002060"/>
                </a:solidFill>
                <a:latin typeface="HY궁서" pitchFamily="18" charset="-127"/>
                <a:ea typeface="HY궁서" pitchFamily="18" charset="-127"/>
              </a:rPr>
              <a:t> </a:t>
            </a:r>
            <a:r>
              <a:rPr lang="ko-KR" altLang="en-US" sz="2400" b="1" dirty="0" err="1" smtClean="0">
                <a:solidFill>
                  <a:srgbClr val="002060"/>
                </a:solidFill>
                <a:latin typeface="HY궁서" pitchFamily="18" charset="-127"/>
                <a:ea typeface="HY궁서" pitchFamily="18" charset="-127"/>
              </a:rPr>
              <a:t>대황제는</a:t>
            </a:r>
            <a:r>
              <a:rPr lang="ko-KR" altLang="en-US" sz="2400" b="1" dirty="0" smtClean="0">
                <a:solidFill>
                  <a:srgbClr val="002060"/>
                </a:solidFill>
                <a:latin typeface="HY궁서" pitchFamily="18" charset="-127"/>
                <a:ea typeface="HY궁서" pitchFamily="18" charset="-127"/>
              </a:rPr>
              <a:t> 육해군을 통솔한다</a:t>
            </a:r>
            <a:r>
              <a:rPr lang="en-US" altLang="ko-KR" sz="2400" b="1" dirty="0" smtClean="0">
                <a:solidFill>
                  <a:srgbClr val="002060"/>
                </a:solidFill>
                <a:latin typeface="HY궁서" pitchFamily="18" charset="-127"/>
                <a:ea typeface="HY궁서" pitchFamily="18" charset="-127"/>
              </a:rPr>
              <a:t>.</a:t>
            </a:r>
            <a:endParaRPr lang="en-US" altLang="ko-KR" sz="2400" b="1" dirty="0">
              <a:solidFill>
                <a:srgbClr val="002060"/>
              </a:solidFill>
              <a:latin typeface="HY궁서" pitchFamily="18" charset="-127"/>
              <a:ea typeface="HY궁서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00909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>
          <a:xfrm>
            <a:off x="0" y="7784"/>
            <a:ext cx="7380312" cy="724850"/>
          </a:xfrm>
        </p:spPr>
        <p:txBody>
          <a:bodyPr/>
          <a:lstStyle/>
          <a:p>
            <a:pPr lvl="0">
              <a:buFont typeface="+mj-lt"/>
              <a:buAutoNum type="arabicPeriod" startAt="2"/>
            </a:pPr>
            <a:r>
              <a:rPr lang="ko-KR" altLang="en-US" dirty="0">
                <a:solidFill>
                  <a:prstClr val="white"/>
                </a:solidFill>
              </a:rPr>
              <a:t>근대 개혁 운동의 전개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p.29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Font typeface="+mj-lt"/>
              <a:buAutoNum type="arabicParenR" startAt="4"/>
            </a:pPr>
            <a:r>
              <a:rPr lang="ko-KR" altLang="en-US" dirty="0"/>
              <a:t>대한 제국의 수립과 독립 협회의 활동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/>
            <a:r>
              <a:rPr lang="ko-KR" alt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대한 제국의 개혁</a:t>
            </a:r>
            <a:endParaRPr lang="en-US" altLang="ko-KR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텍스트 개체 틀 5"/>
          <p:cNvSpPr txBox="1">
            <a:spLocks/>
          </p:cNvSpPr>
          <p:nvPr/>
        </p:nvSpPr>
        <p:spPr>
          <a:xfrm>
            <a:off x="756000" y="2120400"/>
            <a:ext cx="7664451" cy="665157"/>
          </a:xfrm>
          <a:prstGeom prst="rect">
            <a:avLst/>
          </a:prstGeom>
        </p:spPr>
        <p:txBody>
          <a:bodyPr/>
          <a:lstStyle/>
          <a:p>
            <a:pPr marL="450850" indent="-450850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/>
              <a:defRPr/>
            </a:pPr>
            <a:endParaRPr lang="en-US" altLang="ko-KR" sz="2400" b="1" spc="-7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611560" y="2272800"/>
            <a:ext cx="7704856" cy="665157"/>
          </a:xfrm>
          <a:prstGeom prst="rect">
            <a:avLst/>
          </a:prstGeom>
        </p:spPr>
        <p:txBody>
          <a:bodyPr/>
          <a:lstStyle/>
          <a:p>
            <a:pPr marL="457200" indent="-457200" algn="just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 startAt="2"/>
              <a:defRPr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광무개혁</a:t>
            </a: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628650" lvl="1" indent="-266700" algn="just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구본신참 </a:t>
            </a:r>
            <a:r>
              <a:rPr lang="en-US" altLang="ko-KR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: </a:t>
            </a: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점진적 개혁 추구</a:t>
            </a:r>
            <a:endParaRPr lang="en-US" altLang="ko-KR" sz="2400" b="1" spc="-7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628650" lvl="1" indent="-266700" algn="just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농경지 조사 → 지계 발급</a:t>
            </a:r>
            <a:endParaRPr lang="en-US" altLang="ko-KR" sz="2400" b="1" spc="-7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628650" lvl="1" indent="-266700" algn="just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</a:pPr>
            <a:r>
              <a:rPr lang="ko-KR" altLang="en-US" sz="2400" b="1" spc="-7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산업과 교육 진흥</a:t>
            </a:r>
            <a:endParaRPr lang="en-US" altLang="ko-KR" sz="2400" b="1" spc="-7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5122" name="Picture 2" descr="E:\새 폴더 (4)\사진자료\1 한국사\지계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00171" y="2245101"/>
            <a:ext cx="2592288" cy="3462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724129" y="5592103"/>
            <a:ext cx="25922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2000" indent="-180000" algn="ctr"/>
            <a:r>
              <a:rPr lang="ko-KR" altLang="en-US" sz="1400" dirty="0" smtClean="0"/>
              <a:t>▲광무개혁 당시 발급된 지계</a:t>
            </a:r>
            <a:endParaRPr lang="ko-KR" altLang="en-US" sz="1400" dirty="0"/>
          </a:p>
        </p:txBody>
      </p:sp>
      <p:pic>
        <p:nvPicPr>
          <p:cNvPr id="10" name="Picture 2" descr="E:\새 폴더 (4)\사진자료\1 한국사\지계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80112" y="2116141"/>
            <a:ext cx="2592288" cy="3462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9262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>
          <a:xfrm>
            <a:off x="0" y="7784"/>
            <a:ext cx="7380312" cy="724850"/>
          </a:xfrm>
        </p:spPr>
        <p:txBody>
          <a:bodyPr/>
          <a:lstStyle/>
          <a:p>
            <a:pPr lvl="0">
              <a:buFont typeface="+mj-lt"/>
              <a:buAutoNum type="arabicPeriod" startAt="2"/>
            </a:pPr>
            <a:r>
              <a:rPr lang="ko-KR" altLang="en-US" dirty="0">
                <a:solidFill>
                  <a:prstClr val="white"/>
                </a:solidFill>
              </a:rPr>
              <a:t>근대 개혁 운동의 전개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p.29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Font typeface="+mj-lt"/>
              <a:buAutoNum type="arabicParenR" startAt="4"/>
            </a:pPr>
            <a:r>
              <a:rPr lang="ko-KR" altLang="en-US" dirty="0"/>
              <a:t>대한 제국의 수립과 독립 협회의 활동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/>
            <a:r>
              <a:rPr lang="ko-KR" alt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대한 제국의 개혁</a:t>
            </a:r>
            <a:endParaRPr lang="en-US" altLang="ko-KR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1231046"/>
              </p:ext>
            </p:extLst>
          </p:nvPr>
        </p:nvGraphicFramePr>
        <p:xfrm>
          <a:off x="755576" y="2276871"/>
          <a:ext cx="7704856" cy="3978905"/>
        </p:xfrm>
        <a:graphic>
          <a:graphicData uri="http://schemas.openxmlformats.org/drawingml/2006/table">
            <a:tbl>
              <a:tblPr bandCol="1">
                <a:tableStyleId>{5C22544A-7EE6-4342-B048-85BDC9FD1C3A}</a:tableStyleId>
              </a:tblPr>
              <a:tblGrid>
                <a:gridCol w="1440160"/>
                <a:gridCol w="6264696"/>
              </a:tblGrid>
              <a:tr h="169290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3200" b="1" kern="1200" spc="-7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궁서" pitchFamily="18" charset="-127"/>
                          <a:ea typeface="HY궁서" pitchFamily="18" charset="-127"/>
                          <a:cs typeface="+mn-cs"/>
                        </a:rPr>
                        <a:t>의의</a:t>
                      </a:r>
                      <a:endParaRPr lang="ko-KR" altLang="en-US" sz="3200" b="1" kern="1200" spc="-7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궁서" pitchFamily="18" charset="-127"/>
                        <a:ea typeface="HY궁서" pitchFamily="18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latinLnBrk="1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ko-KR" altLang="en-US" sz="2400" kern="1200" spc="-7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교육과 기술 등에서 부분적 성과</a:t>
                      </a:r>
                      <a:endParaRPr lang="ko-KR" altLang="en-US" sz="2400" kern="1200" spc="-7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21235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3200" b="1" kern="1200" spc="-7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궁서" pitchFamily="18" charset="-127"/>
                          <a:ea typeface="HY궁서" pitchFamily="18" charset="-127"/>
                          <a:cs typeface="+mn-cs"/>
                        </a:rPr>
                        <a:t>한계</a:t>
                      </a:r>
                      <a:endParaRPr lang="ko-KR" altLang="en-US" sz="3200" b="1" kern="1200" spc="-7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궁서" pitchFamily="18" charset="-127"/>
                        <a:ea typeface="HY궁서" pitchFamily="18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latinLnBrk="1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ko-KR" altLang="en-US" sz="2400" kern="1200" spc="-7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지나치게 황제 중심으로 추진</a:t>
                      </a:r>
                      <a:endParaRPr lang="en-US" altLang="ko-KR" sz="2400" kern="1200" spc="-7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indent="-342900" latinLnBrk="1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ko-KR" altLang="en-US" sz="2400" kern="1200" spc="-7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재정 부족으로 어려움</a:t>
                      </a:r>
                      <a:endParaRPr lang="en-US" altLang="ko-KR" sz="2400" kern="1200" spc="-7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indent="-342900" latinLnBrk="1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ko-KR" altLang="en-US" sz="2400" kern="1200" spc="-7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관리들의 부정부패 → 민중의 생활 개선까지는 이르지 못함</a:t>
                      </a:r>
                      <a:endParaRPr lang="ko-KR" altLang="en-US" sz="2400" kern="1200" spc="-7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657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텍스트 개체 틀 19"/>
          <p:cNvSpPr txBox="1">
            <a:spLocks/>
          </p:cNvSpPr>
          <p:nvPr/>
        </p:nvSpPr>
        <p:spPr>
          <a:xfrm>
            <a:off x="5851967" y="4991447"/>
            <a:ext cx="664249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indent="-34290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4000" dirty="0" smtClean="0"/>
              <a:t>독</a:t>
            </a:r>
            <a:endParaRPr lang="ko-KR" altLang="en-US" sz="4000" dirty="0"/>
          </a:p>
        </p:txBody>
      </p:sp>
      <p:grpSp>
        <p:nvGrpSpPr>
          <p:cNvPr id="8" name="그룹 7"/>
          <p:cNvGrpSpPr/>
          <p:nvPr/>
        </p:nvGrpSpPr>
        <p:grpSpPr>
          <a:xfrm>
            <a:off x="486000" y="2265528"/>
            <a:ext cx="8172000" cy="2664901"/>
            <a:chOff x="499831" y="1250055"/>
            <a:chExt cx="8172000" cy="1890914"/>
          </a:xfrm>
        </p:grpSpPr>
        <p:sp>
          <p:nvSpPr>
            <p:cNvPr id="9" name="모서리가 둥근 직사각형 8"/>
            <p:cNvSpPr/>
            <p:nvPr/>
          </p:nvSpPr>
          <p:spPr>
            <a:xfrm>
              <a:off x="499831" y="1250055"/>
              <a:ext cx="8172000" cy="1890914"/>
            </a:xfrm>
            <a:prstGeom prst="roundRect">
              <a:avLst>
                <a:gd name="adj" fmla="val 5248"/>
              </a:avLst>
            </a:prstGeom>
            <a:solidFill>
              <a:srgbClr val="FFFFFF">
                <a:alpha val="94902"/>
              </a:srgb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10" name="모서리가 둥근 직사각형 9"/>
            <p:cNvSpPr/>
            <p:nvPr/>
          </p:nvSpPr>
          <p:spPr>
            <a:xfrm>
              <a:off x="499831" y="1250055"/>
              <a:ext cx="8172000" cy="1890914"/>
            </a:xfrm>
            <a:prstGeom prst="roundRect">
              <a:avLst>
                <a:gd name="adj" fmla="val 651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</p:grpSp>
      <p:sp>
        <p:nvSpPr>
          <p:cNvPr id="14" name="텍스트 개체 틀 13"/>
          <p:cNvSpPr>
            <a:spLocks noGrp="1"/>
          </p:cNvSpPr>
          <p:nvPr>
            <p:ph type="body" sz="quarter" idx="12"/>
          </p:nvPr>
        </p:nvSpPr>
        <p:spPr>
          <a:xfrm>
            <a:off x="661988" y="2329227"/>
            <a:ext cx="7820025" cy="2518997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ko-KR" altLang="en-US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서재필이 창간한 </a:t>
            </a:r>
            <a:r>
              <a:rPr lang="ko-KR" altLang="en-US" b="1" spc="3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독립신문</a:t>
            </a:r>
            <a:r>
              <a:rPr lang="ko-KR" altLang="en-US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은 조선이 </a:t>
            </a:r>
            <a:r>
              <a:rPr lang="ko-KR" altLang="en-US" b="1" spc="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자주국임을</a:t>
            </a:r>
            <a:r>
              <a:rPr lang="ko-KR" altLang="en-US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대내외에 알리고</a:t>
            </a:r>
            <a:r>
              <a:rPr lang="en-US" altLang="ko-KR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근대 개혁의 필요성을 계몽하였다</a:t>
            </a:r>
            <a:r>
              <a:rPr lang="en-US" altLang="ko-KR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altLang="ko-KR" b="1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354013" lvl="0" indent="-354013">
              <a:buNone/>
            </a:pPr>
            <a:r>
              <a:rPr lang="ko-KR" altLang="en-US" sz="2400" b="1" spc="-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스스로 정리하기</a:t>
            </a:r>
          </a:p>
          <a:p>
            <a:pPr marL="0" lvl="0" indent="0">
              <a:buNone/>
              <a:defRPr/>
            </a:pPr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5" name="텍스트 개체 틀 1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Font typeface="+mj-lt"/>
              <a:buAutoNum type="arabicParenR" startAt="4"/>
            </a:pPr>
            <a:r>
              <a:rPr lang="ko-KR" altLang="en-US" dirty="0"/>
              <a:t>대한 제국의 수립과 독립 협회의 활동</a:t>
            </a:r>
          </a:p>
        </p:txBody>
      </p:sp>
      <p:sp>
        <p:nvSpPr>
          <p:cNvPr id="24" name="직사각형 23"/>
          <p:cNvSpPr/>
          <p:nvPr/>
        </p:nvSpPr>
        <p:spPr>
          <a:xfrm>
            <a:off x="4431844" y="2452569"/>
            <a:ext cx="428400" cy="570043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4899713" y="2452569"/>
            <a:ext cx="428400" cy="570043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5380562" y="2452568"/>
            <a:ext cx="428400" cy="570043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33" name="텍스트 개체 틀 17"/>
          <p:cNvSpPr txBox="1">
            <a:spLocks/>
          </p:cNvSpPr>
          <p:nvPr/>
        </p:nvSpPr>
        <p:spPr>
          <a:xfrm>
            <a:off x="7985410" y="5010036"/>
            <a:ext cx="664249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indent="-34290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4000" dirty="0" smtClean="0"/>
              <a:t>문</a:t>
            </a:r>
            <a:endParaRPr lang="ko-KR" altLang="en-US" sz="4000" dirty="0"/>
          </a:p>
        </p:txBody>
      </p:sp>
      <p:sp>
        <p:nvSpPr>
          <p:cNvPr id="34" name="텍스트 개체 틀 18"/>
          <p:cNvSpPr txBox="1">
            <a:spLocks/>
          </p:cNvSpPr>
          <p:nvPr/>
        </p:nvSpPr>
        <p:spPr>
          <a:xfrm>
            <a:off x="7243584" y="5010036"/>
            <a:ext cx="664249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indent="-34290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4000" dirty="0" smtClean="0"/>
              <a:t>신</a:t>
            </a:r>
            <a:endParaRPr lang="ko-KR" altLang="en-US" sz="4000" dirty="0"/>
          </a:p>
        </p:txBody>
      </p:sp>
      <p:sp>
        <p:nvSpPr>
          <p:cNvPr id="35" name="텍스트 개체 틀 19"/>
          <p:cNvSpPr txBox="1">
            <a:spLocks/>
          </p:cNvSpPr>
          <p:nvPr/>
        </p:nvSpPr>
        <p:spPr>
          <a:xfrm>
            <a:off x="6519688" y="5010036"/>
            <a:ext cx="664249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indent="-34290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4000" dirty="0" err="1" smtClean="0"/>
              <a:t>립</a:t>
            </a:r>
            <a:endParaRPr lang="ko-KR" altLang="en-US" sz="4000" dirty="0"/>
          </a:p>
        </p:txBody>
      </p:sp>
      <p:sp>
        <p:nvSpPr>
          <p:cNvPr id="36" name="직사각형 35"/>
          <p:cNvSpPr/>
          <p:nvPr/>
        </p:nvSpPr>
        <p:spPr>
          <a:xfrm>
            <a:off x="7273506" y="5013177"/>
            <a:ext cx="670222" cy="910812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6542279" y="5013177"/>
            <a:ext cx="657297" cy="910812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38" name="직사각형 37"/>
          <p:cNvSpPr/>
          <p:nvPr/>
        </p:nvSpPr>
        <p:spPr>
          <a:xfrm>
            <a:off x="5796136" y="5013176"/>
            <a:ext cx="670221" cy="910813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5868144" y="2452569"/>
            <a:ext cx="428400" cy="570043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7986416" y="5013177"/>
            <a:ext cx="670222" cy="910812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3841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"/>
                            </p:stCondLst>
                            <p:childTnLst>
                              <p:par>
                                <p:cTn id="12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3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"/>
                            </p:stCondLst>
                            <p:childTnLst>
                              <p:par>
                                <p:cTn id="19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0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3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900"/>
                            </p:stCondLst>
                            <p:childTnLst>
                              <p:par>
                                <p:cTn id="26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7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0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36" grpId="0" animBg="1"/>
      <p:bldP spid="37" grpId="0" animBg="1"/>
      <p:bldP spid="38" grpId="0" animBg="1"/>
      <p:bldP spid="17" grpId="0" animBg="1"/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텍스트 개체 틀 17"/>
          <p:cNvSpPr txBox="1">
            <a:spLocks/>
          </p:cNvSpPr>
          <p:nvPr/>
        </p:nvSpPr>
        <p:spPr>
          <a:xfrm>
            <a:off x="5580112" y="5010036"/>
            <a:ext cx="664249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indent="-34290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4000" dirty="0" smtClean="0"/>
              <a:t>대</a:t>
            </a:r>
            <a:endParaRPr lang="ko-KR" altLang="en-US" sz="4000" dirty="0"/>
          </a:p>
        </p:txBody>
      </p:sp>
      <p:grpSp>
        <p:nvGrpSpPr>
          <p:cNvPr id="8" name="그룹 7"/>
          <p:cNvGrpSpPr/>
          <p:nvPr/>
        </p:nvGrpSpPr>
        <p:grpSpPr>
          <a:xfrm>
            <a:off x="486000" y="2265528"/>
            <a:ext cx="8172000" cy="2664901"/>
            <a:chOff x="499831" y="1250055"/>
            <a:chExt cx="8172000" cy="1890914"/>
          </a:xfrm>
        </p:grpSpPr>
        <p:sp>
          <p:nvSpPr>
            <p:cNvPr id="9" name="모서리가 둥근 직사각형 8"/>
            <p:cNvSpPr/>
            <p:nvPr/>
          </p:nvSpPr>
          <p:spPr>
            <a:xfrm>
              <a:off x="499831" y="1250055"/>
              <a:ext cx="8172000" cy="1890914"/>
            </a:xfrm>
            <a:prstGeom prst="roundRect">
              <a:avLst>
                <a:gd name="adj" fmla="val 5248"/>
              </a:avLst>
            </a:prstGeom>
            <a:solidFill>
              <a:srgbClr val="FFFFFF">
                <a:alpha val="94902"/>
              </a:srgb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10" name="모서리가 둥근 직사각형 9"/>
            <p:cNvSpPr/>
            <p:nvPr/>
          </p:nvSpPr>
          <p:spPr>
            <a:xfrm>
              <a:off x="499831" y="1250055"/>
              <a:ext cx="8172000" cy="1890914"/>
            </a:xfrm>
            <a:prstGeom prst="roundRect">
              <a:avLst>
                <a:gd name="adj" fmla="val 651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</p:grpSp>
      <p:sp>
        <p:nvSpPr>
          <p:cNvPr id="14" name="텍스트 개체 틀 13"/>
          <p:cNvSpPr>
            <a:spLocks noGrp="1"/>
          </p:cNvSpPr>
          <p:nvPr>
            <p:ph type="body" sz="quarter" idx="12"/>
          </p:nvPr>
        </p:nvSpPr>
        <p:spPr>
          <a:xfrm>
            <a:off x="661988" y="2329227"/>
            <a:ext cx="7820025" cy="2518997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ko-KR" altLang="en-US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러시아 공사관에서 경운궁으로 돌아온 고종은 연호를 </a:t>
            </a:r>
            <a:r>
              <a:rPr lang="ko-KR" altLang="en-US" b="1" spc="3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광무</a:t>
            </a:r>
            <a:r>
              <a:rPr lang="ko-KR" altLang="en-US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로 바꾸고</a:t>
            </a:r>
            <a:r>
              <a:rPr lang="en-US" altLang="ko-KR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b="1" spc="3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대한 제국</a:t>
            </a:r>
            <a:r>
              <a:rPr lang="ko-KR" altLang="en-US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의</a:t>
            </a:r>
            <a:r>
              <a:rPr lang="ko-KR" altLang="en-US" b="1" spc="3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수</a:t>
            </a:r>
            <a:r>
              <a:rPr lang="ko-KR" altLang="en-US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립을 선포하였다</a:t>
            </a:r>
            <a:r>
              <a:rPr lang="en-US" altLang="ko-KR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altLang="ko-KR" b="1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354013" lvl="0" indent="-354013">
              <a:buNone/>
            </a:pPr>
            <a:r>
              <a:rPr lang="ko-KR" altLang="en-US" sz="2400" b="1" spc="-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스스로 정리하기</a:t>
            </a:r>
          </a:p>
          <a:p>
            <a:pPr marL="0" lvl="0" indent="0">
              <a:buNone/>
              <a:defRPr/>
            </a:pPr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5" name="텍스트 개체 틀 1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Font typeface="+mj-lt"/>
              <a:buAutoNum type="arabicParenR" startAt="4"/>
            </a:pPr>
            <a:r>
              <a:rPr lang="ko-KR" altLang="en-US" dirty="0"/>
              <a:t>대한 제국의 수립과 독립 협회의 활동</a:t>
            </a:r>
          </a:p>
        </p:txBody>
      </p:sp>
      <p:sp>
        <p:nvSpPr>
          <p:cNvPr id="17" name="텍스트 개체 틀 16"/>
          <p:cNvSpPr>
            <a:spLocks noGrp="1"/>
          </p:cNvSpPr>
          <p:nvPr>
            <p:ph type="body" sz="quarter" idx="15"/>
          </p:nvPr>
        </p:nvSpPr>
        <p:spPr>
          <a:xfrm>
            <a:off x="7918944" y="5010035"/>
            <a:ext cx="664249" cy="885825"/>
          </a:xfrm>
        </p:spPr>
        <p:txBody>
          <a:bodyPr/>
          <a:lstStyle/>
          <a:p>
            <a:r>
              <a:rPr lang="ko-KR" altLang="en-US" sz="4000" dirty="0" smtClean="0"/>
              <a:t>국</a:t>
            </a:r>
            <a:endParaRPr lang="ko-KR" altLang="en-US" sz="4000" dirty="0"/>
          </a:p>
        </p:txBody>
      </p:sp>
      <p:sp>
        <p:nvSpPr>
          <p:cNvPr id="18" name="텍스트 개체 틀 17"/>
          <p:cNvSpPr>
            <a:spLocks noGrp="1"/>
          </p:cNvSpPr>
          <p:nvPr>
            <p:ph type="body" sz="quarter" idx="16"/>
          </p:nvPr>
        </p:nvSpPr>
        <p:spPr>
          <a:xfrm>
            <a:off x="7172637" y="5010035"/>
            <a:ext cx="664249" cy="885825"/>
          </a:xfrm>
        </p:spPr>
        <p:txBody>
          <a:bodyPr/>
          <a:lstStyle/>
          <a:p>
            <a:r>
              <a:rPr lang="ko-KR" altLang="en-US" sz="4000" dirty="0" smtClean="0"/>
              <a:t>제</a:t>
            </a:r>
            <a:endParaRPr lang="ko-KR" altLang="en-US" sz="4000" dirty="0"/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7"/>
          </p:nvPr>
        </p:nvSpPr>
        <p:spPr>
          <a:xfrm>
            <a:off x="6287223" y="5010035"/>
            <a:ext cx="664249" cy="885825"/>
          </a:xfrm>
        </p:spPr>
        <p:txBody>
          <a:bodyPr/>
          <a:lstStyle/>
          <a:p>
            <a:r>
              <a:rPr lang="ko-KR" altLang="en-US" sz="4000" dirty="0" smtClean="0"/>
              <a:t>한</a:t>
            </a:r>
            <a:endParaRPr lang="ko-KR" altLang="en-US" sz="4000" dirty="0"/>
          </a:p>
        </p:txBody>
      </p:sp>
      <p:sp>
        <p:nvSpPr>
          <p:cNvPr id="11" name="직사각형 10"/>
          <p:cNvSpPr/>
          <p:nvPr/>
        </p:nvSpPr>
        <p:spPr>
          <a:xfrm>
            <a:off x="6287727" y="5010036"/>
            <a:ext cx="670222" cy="910812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5556500" y="5010036"/>
            <a:ext cx="657297" cy="910812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7164288" y="5010036"/>
            <a:ext cx="670222" cy="910812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4" name="직사각형 23"/>
          <p:cNvSpPr/>
          <p:nvPr/>
        </p:nvSpPr>
        <p:spPr>
          <a:xfrm>
            <a:off x="4610431" y="2990930"/>
            <a:ext cx="428400" cy="570043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5063552" y="2990930"/>
            <a:ext cx="428400" cy="570043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7934226" y="2990929"/>
            <a:ext cx="428400" cy="570043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770090" y="3597980"/>
            <a:ext cx="428400" cy="570043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1334530" y="3597979"/>
            <a:ext cx="428400" cy="570043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34" name="텍스트 개체 틀 18"/>
          <p:cNvSpPr txBox="1">
            <a:spLocks/>
          </p:cNvSpPr>
          <p:nvPr/>
        </p:nvSpPr>
        <p:spPr>
          <a:xfrm>
            <a:off x="4189288" y="5010036"/>
            <a:ext cx="664249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indent="-34290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4000" dirty="0" smtClean="0"/>
              <a:t>무</a:t>
            </a:r>
            <a:endParaRPr lang="ko-KR" altLang="en-US" sz="4000" dirty="0"/>
          </a:p>
        </p:txBody>
      </p:sp>
      <p:sp>
        <p:nvSpPr>
          <p:cNvPr id="35" name="텍스트 개체 틀 19"/>
          <p:cNvSpPr txBox="1">
            <a:spLocks/>
          </p:cNvSpPr>
          <p:nvPr/>
        </p:nvSpPr>
        <p:spPr>
          <a:xfrm>
            <a:off x="3465392" y="5010036"/>
            <a:ext cx="664249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indent="-34290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4000" dirty="0" smtClean="0"/>
              <a:t>광</a:t>
            </a:r>
            <a:endParaRPr lang="ko-KR" altLang="en-US" sz="4000" dirty="0"/>
          </a:p>
        </p:txBody>
      </p:sp>
      <p:sp>
        <p:nvSpPr>
          <p:cNvPr id="37" name="직사각형 36"/>
          <p:cNvSpPr/>
          <p:nvPr/>
        </p:nvSpPr>
        <p:spPr>
          <a:xfrm>
            <a:off x="4299994" y="5010036"/>
            <a:ext cx="657297" cy="910812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38" name="직사각형 37"/>
          <p:cNvSpPr/>
          <p:nvPr/>
        </p:nvSpPr>
        <p:spPr>
          <a:xfrm>
            <a:off x="3553851" y="5010035"/>
            <a:ext cx="670221" cy="910813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9" name="직사각형 28"/>
          <p:cNvSpPr/>
          <p:nvPr/>
        </p:nvSpPr>
        <p:spPr>
          <a:xfrm>
            <a:off x="7930649" y="5010036"/>
            <a:ext cx="670222" cy="910812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1811692" y="3597978"/>
            <a:ext cx="428400" cy="570043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4350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"/>
                            </p:stCondLst>
                            <p:childTnLst>
                              <p:par>
                                <p:cTn id="12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3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1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4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"/>
                            </p:stCondLst>
                            <p:childTnLst>
                              <p:par>
                                <p:cTn id="27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8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1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"/>
                            </p:stCondLst>
                            <p:childTnLst>
                              <p:par>
                                <p:cTn id="34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5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8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"/>
                            </p:stCondLst>
                            <p:childTnLst>
                              <p:par>
                                <p:cTn id="41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2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5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21" grpId="0" animBg="1"/>
      <p:bldP spid="24" grpId="0" animBg="1"/>
      <p:bldP spid="25" grpId="0" animBg="1"/>
      <p:bldP spid="23" grpId="0" animBg="1"/>
      <p:bldP spid="27" grpId="0" animBg="1"/>
      <p:bldP spid="28" grpId="0" animBg="1"/>
      <p:bldP spid="37" grpId="0" animBg="1"/>
      <p:bldP spid="38" grpId="0" animBg="1"/>
      <p:bldP spid="29" grpId="0" animBg="1"/>
      <p:bldP spid="3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텍스트 개체 틀 19"/>
          <p:cNvSpPr txBox="1">
            <a:spLocks/>
          </p:cNvSpPr>
          <p:nvPr/>
        </p:nvSpPr>
        <p:spPr>
          <a:xfrm>
            <a:off x="4881876" y="5010035"/>
            <a:ext cx="664249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indent="-34290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4000" dirty="0" smtClean="0"/>
              <a:t>관</a:t>
            </a:r>
            <a:endParaRPr lang="ko-KR" altLang="en-US" sz="4000" dirty="0"/>
          </a:p>
        </p:txBody>
      </p:sp>
      <p:sp>
        <p:nvSpPr>
          <p:cNvPr id="22" name="텍스트 개체 틀 19"/>
          <p:cNvSpPr txBox="1">
            <a:spLocks/>
          </p:cNvSpPr>
          <p:nvPr/>
        </p:nvSpPr>
        <p:spPr>
          <a:xfrm>
            <a:off x="5606653" y="5063455"/>
            <a:ext cx="664249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indent="-34290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4000" dirty="0" smtClean="0"/>
              <a:t>민</a:t>
            </a:r>
            <a:endParaRPr lang="ko-KR" altLang="en-US" sz="4000" dirty="0"/>
          </a:p>
        </p:txBody>
      </p:sp>
      <p:grpSp>
        <p:nvGrpSpPr>
          <p:cNvPr id="8" name="그룹 7"/>
          <p:cNvGrpSpPr/>
          <p:nvPr/>
        </p:nvGrpSpPr>
        <p:grpSpPr>
          <a:xfrm>
            <a:off x="486000" y="2265528"/>
            <a:ext cx="8172000" cy="2664901"/>
            <a:chOff x="499831" y="1250055"/>
            <a:chExt cx="8172000" cy="1890914"/>
          </a:xfrm>
        </p:grpSpPr>
        <p:sp>
          <p:nvSpPr>
            <p:cNvPr id="9" name="모서리가 둥근 직사각형 8"/>
            <p:cNvSpPr/>
            <p:nvPr/>
          </p:nvSpPr>
          <p:spPr>
            <a:xfrm>
              <a:off x="499831" y="1250055"/>
              <a:ext cx="8172000" cy="1890914"/>
            </a:xfrm>
            <a:prstGeom prst="roundRect">
              <a:avLst>
                <a:gd name="adj" fmla="val 5248"/>
              </a:avLst>
            </a:prstGeom>
            <a:solidFill>
              <a:srgbClr val="FFFFFF">
                <a:alpha val="94902"/>
              </a:srgb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10" name="모서리가 둥근 직사각형 9"/>
            <p:cNvSpPr/>
            <p:nvPr/>
          </p:nvSpPr>
          <p:spPr>
            <a:xfrm>
              <a:off x="499831" y="1250055"/>
              <a:ext cx="8172000" cy="1890914"/>
            </a:xfrm>
            <a:prstGeom prst="roundRect">
              <a:avLst>
                <a:gd name="adj" fmla="val 651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</p:grpSp>
      <p:sp>
        <p:nvSpPr>
          <p:cNvPr id="14" name="텍스트 개체 틀 13"/>
          <p:cNvSpPr>
            <a:spLocks noGrp="1"/>
          </p:cNvSpPr>
          <p:nvPr>
            <p:ph type="body" sz="quarter" idx="12"/>
          </p:nvPr>
        </p:nvSpPr>
        <p:spPr>
          <a:xfrm>
            <a:off x="661988" y="2329227"/>
            <a:ext cx="7820025" cy="2518997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ko-KR" altLang="en-US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독립 협회는 정부 대신까지 참석한 </a:t>
            </a:r>
            <a:r>
              <a:rPr lang="ko-KR" altLang="en-US" b="1" spc="3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관민 공동회</a:t>
            </a:r>
            <a:r>
              <a:rPr lang="ko-KR" altLang="en-US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를 열어 의회 정치 실시 등의 개혁을 요구하였다</a:t>
            </a:r>
            <a:r>
              <a:rPr lang="en-US" altLang="ko-KR" b="1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altLang="ko-KR" b="1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354013" lvl="0" indent="-354013">
              <a:buNone/>
            </a:pPr>
            <a:r>
              <a:rPr lang="ko-KR" altLang="en-US" sz="2400" b="1" spc="-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스스로 정리하기</a:t>
            </a:r>
          </a:p>
          <a:p>
            <a:pPr marL="0" lvl="0" indent="0">
              <a:buNone/>
              <a:defRPr/>
            </a:pPr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5" name="텍스트 개체 틀 1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Font typeface="+mj-lt"/>
              <a:buAutoNum type="arabicParenR" startAt="4"/>
            </a:pPr>
            <a:r>
              <a:rPr lang="ko-KR" altLang="en-US" dirty="0"/>
              <a:t>대한 제국의 수립과 독립 협회의 활동</a:t>
            </a:r>
          </a:p>
        </p:txBody>
      </p:sp>
      <p:sp>
        <p:nvSpPr>
          <p:cNvPr id="24" name="직사각형 23"/>
          <p:cNvSpPr/>
          <p:nvPr/>
        </p:nvSpPr>
        <p:spPr>
          <a:xfrm>
            <a:off x="7941868" y="2440860"/>
            <a:ext cx="428400" cy="570043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783228" y="3047768"/>
            <a:ext cx="428400" cy="570043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1391193" y="3027933"/>
            <a:ext cx="428400" cy="570043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33" name="텍스트 개체 틀 17"/>
          <p:cNvSpPr txBox="1">
            <a:spLocks/>
          </p:cNvSpPr>
          <p:nvPr/>
        </p:nvSpPr>
        <p:spPr>
          <a:xfrm>
            <a:off x="7985410" y="5010036"/>
            <a:ext cx="664249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indent="-34290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4000" dirty="0" smtClean="0"/>
              <a:t>회</a:t>
            </a:r>
            <a:endParaRPr lang="ko-KR" altLang="en-US" sz="4000" dirty="0"/>
          </a:p>
        </p:txBody>
      </p:sp>
      <p:sp>
        <p:nvSpPr>
          <p:cNvPr id="34" name="텍스트 개체 틀 18"/>
          <p:cNvSpPr txBox="1">
            <a:spLocks/>
          </p:cNvSpPr>
          <p:nvPr/>
        </p:nvSpPr>
        <p:spPr>
          <a:xfrm>
            <a:off x="7243584" y="5010036"/>
            <a:ext cx="664249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indent="-34290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4000" dirty="0" smtClean="0"/>
              <a:t>동</a:t>
            </a:r>
            <a:endParaRPr lang="ko-KR" altLang="en-US" sz="4000" dirty="0"/>
          </a:p>
        </p:txBody>
      </p:sp>
      <p:sp>
        <p:nvSpPr>
          <p:cNvPr id="35" name="텍스트 개체 틀 19"/>
          <p:cNvSpPr txBox="1">
            <a:spLocks/>
          </p:cNvSpPr>
          <p:nvPr/>
        </p:nvSpPr>
        <p:spPr>
          <a:xfrm>
            <a:off x="6519688" y="5010036"/>
            <a:ext cx="664249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indent="-34290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4000" dirty="0" smtClean="0"/>
              <a:t>공</a:t>
            </a:r>
            <a:endParaRPr lang="ko-KR" altLang="en-US" sz="4000" dirty="0"/>
          </a:p>
        </p:txBody>
      </p:sp>
      <p:sp>
        <p:nvSpPr>
          <p:cNvPr id="36" name="직사각형 35"/>
          <p:cNvSpPr/>
          <p:nvPr/>
        </p:nvSpPr>
        <p:spPr>
          <a:xfrm>
            <a:off x="6513715" y="5050961"/>
            <a:ext cx="670222" cy="910812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5546125" y="5038468"/>
            <a:ext cx="657297" cy="910812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38" name="직사각형 37"/>
          <p:cNvSpPr/>
          <p:nvPr/>
        </p:nvSpPr>
        <p:spPr>
          <a:xfrm>
            <a:off x="4808855" y="5038468"/>
            <a:ext cx="670221" cy="910813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7243584" y="5050961"/>
            <a:ext cx="670222" cy="910812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7962270" y="5038468"/>
            <a:ext cx="670222" cy="910812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1876164" y="3027934"/>
            <a:ext cx="428400" cy="570043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2340888" y="3027935"/>
            <a:ext cx="428400" cy="570043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3841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"/>
                            </p:stCondLst>
                            <p:childTnLst>
                              <p:par>
                                <p:cTn id="12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3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"/>
                            </p:stCondLst>
                            <p:childTnLst>
                              <p:par>
                                <p:cTn id="19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0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3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900"/>
                            </p:stCondLst>
                            <p:childTnLst>
                              <p:par>
                                <p:cTn id="26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7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0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00"/>
                            </p:stCondLst>
                            <p:childTnLst>
                              <p:par>
                                <p:cTn id="33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4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7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36" grpId="0" animBg="1"/>
      <p:bldP spid="37" grpId="0" animBg="1"/>
      <p:bldP spid="38" grpId="0" animBg="1"/>
      <p:bldP spid="17" grpId="0" animBg="1"/>
      <p:bldP spid="18" grpId="0" animBg="1"/>
      <p:bldP spid="19" grpId="0" animBg="1"/>
      <p:bldP spid="20" grpId="0" animBg="1"/>
    </p:bldLst>
  </p:timing>
</p:sld>
</file>

<file path=ppt/theme/theme1.xml><?xml version="1.0" encoding="utf-8"?>
<a:theme xmlns:a="http://schemas.openxmlformats.org/drawingml/2006/main" name="1_내지">
  <a:themeElements>
    <a:clrScheme name="사용자 지정 3">
      <a:dk1>
        <a:sysClr val="windowText" lastClr="000000"/>
      </a:dk1>
      <a:lt1>
        <a:sysClr val="window" lastClr="FFFFFF"/>
      </a:lt1>
      <a:dk2>
        <a:srgbClr val="4E5B6F"/>
      </a:dk2>
      <a:lt2>
        <a:srgbClr val="F2F2F2"/>
      </a:lt2>
      <a:accent1>
        <a:srgbClr val="9CE21E"/>
      </a:accent1>
      <a:accent2>
        <a:srgbClr val="9FC610"/>
      </a:accent2>
      <a:accent3>
        <a:srgbClr val="D3F67C"/>
      </a:accent3>
      <a:accent4>
        <a:srgbClr val="6F980A"/>
      </a:accent4>
      <a:accent5>
        <a:srgbClr val="EFFAC8"/>
      </a:accent5>
      <a:accent6>
        <a:srgbClr val="D1F15A"/>
      </a:accent6>
      <a:hlink>
        <a:srgbClr val="77940B"/>
      </a:hlink>
      <a:folHlink>
        <a:srgbClr val="374C04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492</Words>
  <Application>Microsoft Office PowerPoint</Application>
  <PresentationFormat>화면 슬라이드 쇼(4:3)</PresentationFormat>
  <Paragraphs>113</Paragraphs>
  <Slides>14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15" baseType="lpstr">
      <vt:lpstr>1_내지</vt:lpstr>
      <vt:lpstr>PowerPoint 프레젠테이션</vt:lpstr>
      <vt:lpstr>PowerPoint 프레젠테이션</vt:lpstr>
      <vt:lpstr>학 습 목 표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Rasiel2</dc:creator>
  <cp:lastModifiedBy>Rasiel</cp:lastModifiedBy>
  <cp:revision>16</cp:revision>
  <dcterms:created xsi:type="dcterms:W3CDTF">2013-04-02T09:21:36Z</dcterms:created>
  <dcterms:modified xsi:type="dcterms:W3CDTF">2013-04-27T04:22:55Z</dcterms:modified>
</cp:coreProperties>
</file>